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9" r:id="rId5"/>
    <p:sldId id="271" r:id="rId6"/>
    <p:sldId id="274" r:id="rId7"/>
    <p:sldId id="273" r:id="rId8"/>
    <p:sldId id="265" r:id="rId9"/>
    <p:sldId id="268" r:id="rId10"/>
  </p:sldIdLst>
  <p:sldSz cx="12192000" cy="6858000"/>
  <p:notesSz cx="6858000" cy="994568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AA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7C0692-4A53-F7AF-0E55-50272C44E92A}" v="176" dt="2019-05-08T07:32:11.465"/>
    <p1510:client id="{7B5F8BBF-46B3-41A2-9F9C-8A819912AD83}" v="1372" dt="2019-05-08T07:18:59.6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ti Juntunen" userId="a9a8bf34-d8fb-49d0-a86f-870fd57bf71c" providerId="ADAL" clId="{7B5F8BBF-46B3-41A2-9F9C-8A819912AD83}"/>
    <pc:docChg chg="undo custSel modSld">
      <pc:chgData name="Antti Juntunen" userId="a9a8bf34-d8fb-49d0-a86f-870fd57bf71c" providerId="ADAL" clId="{7B5F8BBF-46B3-41A2-9F9C-8A819912AD83}" dt="2019-05-08T07:18:59.662" v="1358" actId="1076"/>
      <pc:docMkLst>
        <pc:docMk/>
      </pc:docMkLst>
      <pc:sldChg chg="delSp modSp modNotesTx">
        <pc:chgData name="Antti Juntunen" userId="a9a8bf34-d8fb-49d0-a86f-870fd57bf71c" providerId="ADAL" clId="{7B5F8BBF-46B3-41A2-9F9C-8A819912AD83}" dt="2019-05-08T07:18:59.662" v="1358" actId="1076"/>
        <pc:sldMkLst>
          <pc:docMk/>
          <pc:sldMk cId="4120517692" sldId="265"/>
        </pc:sldMkLst>
        <pc:spChg chg="mod">
          <ac:chgData name="Antti Juntunen" userId="a9a8bf34-d8fb-49d0-a86f-870fd57bf71c" providerId="ADAL" clId="{7B5F8BBF-46B3-41A2-9F9C-8A819912AD83}" dt="2019-05-08T07:18:59.662" v="1358" actId="1076"/>
          <ac:spMkLst>
            <pc:docMk/>
            <pc:sldMk cId="4120517692" sldId="265"/>
            <ac:spMk id="2" creationId="{00000000-0000-0000-0000-000000000000}"/>
          </ac:spMkLst>
        </pc:spChg>
        <pc:spChg chg="del mod">
          <ac:chgData name="Antti Juntunen" userId="a9a8bf34-d8fb-49d0-a86f-870fd57bf71c" providerId="ADAL" clId="{7B5F8BBF-46B3-41A2-9F9C-8A819912AD83}" dt="2019-05-07T13:40:06.815" v="1313" actId="478"/>
          <ac:spMkLst>
            <pc:docMk/>
            <pc:sldMk cId="4120517692" sldId="265"/>
            <ac:spMk id="4" creationId="{00000000-0000-0000-0000-000000000000}"/>
          </ac:spMkLst>
        </pc:spChg>
      </pc:sldChg>
      <pc:sldChg chg="addSp delSp modSp mod">
        <pc:chgData name="Antti Juntunen" userId="a9a8bf34-d8fb-49d0-a86f-870fd57bf71c" providerId="ADAL" clId="{7B5F8BBF-46B3-41A2-9F9C-8A819912AD83}" dt="2019-05-08T06:06:19.487" v="1357" actId="1036"/>
        <pc:sldMkLst>
          <pc:docMk/>
          <pc:sldMk cId="2160776715" sldId="273"/>
        </pc:sldMkLst>
        <pc:spChg chg="mod">
          <ac:chgData name="Antti Juntunen" userId="a9a8bf34-d8fb-49d0-a86f-870fd57bf71c" providerId="ADAL" clId="{7B5F8BBF-46B3-41A2-9F9C-8A819912AD83}" dt="2019-05-07T09:54:33.740" v="228" actId="113"/>
          <ac:spMkLst>
            <pc:docMk/>
            <pc:sldMk cId="2160776715" sldId="273"/>
            <ac:spMk id="2" creationId="{2AF4DA19-539A-4E9D-A36D-DE9BC6AC565C}"/>
          </ac:spMkLst>
        </pc:spChg>
        <pc:spChg chg="mod">
          <ac:chgData name="Antti Juntunen" userId="a9a8bf34-d8fb-49d0-a86f-870fd57bf71c" providerId="ADAL" clId="{7B5F8BBF-46B3-41A2-9F9C-8A819912AD83}" dt="2019-05-07T13:44:50.112" v="1348" actId="14100"/>
          <ac:spMkLst>
            <pc:docMk/>
            <pc:sldMk cId="2160776715" sldId="273"/>
            <ac:spMk id="4" creationId="{A5ED14DE-EC36-4AEA-B00B-E321EE00E8CC}"/>
          </ac:spMkLst>
        </pc:spChg>
        <pc:spChg chg="add mod">
          <ac:chgData name="Antti Juntunen" userId="a9a8bf34-d8fb-49d0-a86f-870fd57bf71c" providerId="ADAL" clId="{7B5F8BBF-46B3-41A2-9F9C-8A819912AD83}" dt="2019-05-07T10:37:39.222" v="949" actId="1036"/>
          <ac:spMkLst>
            <pc:docMk/>
            <pc:sldMk cId="2160776715" sldId="273"/>
            <ac:spMk id="31" creationId="{D35F8177-018C-4DEC-B9E8-9AF087D39E21}"/>
          </ac:spMkLst>
        </pc:spChg>
        <pc:spChg chg="add mod">
          <ac:chgData name="Antti Juntunen" userId="a9a8bf34-d8fb-49d0-a86f-870fd57bf71c" providerId="ADAL" clId="{7B5F8BBF-46B3-41A2-9F9C-8A819912AD83}" dt="2019-05-07T11:45:00.173" v="1004" actId="255"/>
          <ac:spMkLst>
            <pc:docMk/>
            <pc:sldMk cId="2160776715" sldId="273"/>
            <ac:spMk id="34" creationId="{2A8DD15C-0FA3-4D77-9B01-60C1D553F632}"/>
          </ac:spMkLst>
        </pc:spChg>
        <pc:graphicFrameChg chg="add mod">
          <ac:chgData name="Antti Juntunen" userId="a9a8bf34-d8fb-49d0-a86f-870fd57bf71c" providerId="ADAL" clId="{7B5F8BBF-46B3-41A2-9F9C-8A819912AD83}" dt="2019-05-07T10:40:11.175" v="975" actId="1038"/>
          <ac:graphicFrameMkLst>
            <pc:docMk/>
            <pc:sldMk cId="2160776715" sldId="273"/>
            <ac:graphicFrameMk id="7" creationId="{CB09CE7B-80F4-4133-87B4-88DE847FC325}"/>
          </ac:graphicFrameMkLst>
        </pc:graphicFrameChg>
        <pc:picChg chg="add mod">
          <ac:chgData name="Antti Juntunen" userId="a9a8bf34-d8fb-49d0-a86f-870fd57bf71c" providerId="ADAL" clId="{7B5F8BBF-46B3-41A2-9F9C-8A819912AD83}" dt="2019-05-07T10:37:39.222" v="949" actId="1036"/>
          <ac:picMkLst>
            <pc:docMk/>
            <pc:sldMk cId="2160776715" sldId="273"/>
            <ac:picMk id="9" creationId="{B5040C86-350C-4057-A1C8-487188E56192}"/>
          </ac:picMkLst>
        </pc:picChg>
        <pc:picChg chg="add mod">
          <ac:chgData name="Antti Juntunen" userId="a9a8bf34-d8fb-49d0-a86f-870fd57bf71c" providerId="ADAL" clId="{7B5F8BBF-46B3-41A2-9F9C-8A819912AD83}" dt="2019-05-07T10:40:06.342" v="962" actId="1037"/>
          <ac:picMkLst>
            <pc:docMk/>
            <pc:sldMk cId="2160776715" sldId="273"/>
            <ac:picMk id="11" creationId="{447079BA-5EE5-42CF-902F-AF283B98B116}"/>
          </ac:picMkLst>
        </pc:picChg>
        <pc:picChg chg="add mod">
          <ac:chgData name="Antti Juntunen" userId="a9a8bf34-d8fb-49d0-a86f-870fd57bf71c" providerId="ADAL" clId="{7B5F8BBF-46B3-41A2-9F9C-8A819912AD83}" dt="2019-05-07T10:40:06.342" v="962" actId="1037"/>
          <ac:picMkLst>
            <pc:docMk/>
            <pc:sldMk cId="2160776715" sldId="273"/>
            <ac:picMk id="13" creationId="{20A77322-3A68-467E-B736-79F8F7661899}"/>
          </ac:picMkLst>
        </pc:picChg>
        <pc:picChg chg="add mod">
          <ac:chgData name="Antti Juntunen" userId="a9a8bf34-d8fb-49d0-a86f-870fd57bf71c" providerId="ADAL" clId="{7B5F8BBF-46B3-41A2-9F9C-8A819912AD83}" dt="2019-05-07T10:40:06.342" v="962" actId="1037"/>
          <ac:picMkLst>
            <pc:docMk/>
            <pc:sldMk cId="2160776715" sldId="273"/>
            <ac:picMk id="15" creationId="{1DCE681A-EB56-497B-9DD0-68718E9A0CC6}"/>
          </ac:picMkLst>
        </pc:picChg>
        <pc:picChg chg="add del mod">
          <ac:chgData name="Antti Juntunen" userId="a9a8bf34-d8fb-49d0-a86f-870fd57bf71c" providerId="ADAL" clId="{7B5F8BBF-46B3-41A2-9F9C-8A819912AD83}" dt="2019-05-07T10:00:41.079" v="256" actId="478"/>
          <ac:picMkLst>
            <pc:docMk/>
            <pc:sldMk cId="2160776715" sldId="273"/>
            <ac:picMk id="17" creationId="{B4302CDC-8677-40CC-B1F2-323A70301C64}"/>
          </ac:picMkLst>
        </pc:picChg>
        <pc:picChg chg="add mod">
          <ac:chgData name="Antti Juntunen" userId="a9a8bf34-d8fb-49d0-a86f-870fd57bf71c" providerId="ADAL" clId="{7B5F8BBF-46B3-41A2-9F9C-8A819912AD83}" dt="2019-05-07T10:37:39.222" v="949" actId="1036"/>
          <ac:picMkLst>
            <pc:docMk/>
            <pc:sldMk cId="2160776715" sldId="273"/>
            <ac:picMk id="19" creationId="{196791F0-D293-4E55-B050-BC1AC2DE4C57}"/>
          </ac:picMkLst>
        </pc:picChg>
        <pc:picChg chg="add mod">
          <ac:chgData name="Antti Juntunen" userId="a9a8bf34-d8fb-49d0-a86f-870fd57bf71c" providerId="ADAL" clId="{7B5F8BBF-46B3-41A2-9F9C-8A819912AD83}" dt="2019-05-07T13:29:09.121" v="1281" actId="1076"/>
          <ac:picMkLst>
            <pc:docMk/>
            <pc:sldMk cId="2160776715" sldId="273"/>
            <ac:picMk id="21" creationId="{7282F3D4-28E9-4900-97BC-D7DC57D9527E}"/>
          </ac:picMkLst>
        </pc:picChg>
        <pc:picChg chg="add mod">
          <ac:chgData name="Antti Juntunen" userId="a9a8bf34-d8fb-49d0-a86f-870fd57bf71c" providerId="ADAL" clId="{7B5F8BBF-46B3-41A2-9F9C-8A819912AD83}" dt="2019-05-08T06:06:19.487" v="1357" actId="1036"/>
          <ac:picMkLst>
            <pc:docMk/>
            <pc:sldMk cId="2160776715" sldId="273"/>
            <ac:picMk id="23" creationId="{B5DBAFA4-79D5-4FC5-A909-9F6EDC438382}"/>
          </ac:picMkLst>
        </pc:picChg>
        <pc:picChg chg="add del mod">
          <ac:chgData name="Antti Juntunen" userId="a9a8bf34-d8fb-49d0-a86f-870fd57bf71c" providerId="ADAL" clId="{7B5F8BBF-46B3-41A2-9F9C-8A819912AD83}" dt="2019-05-07T10:05:06.757" v="284" actId="478"/>
          <ac:picMkLst>
            <pc:docMk/>
            <pc:sldMk cId="2160776715" sldId="273"/>
            <ac:picMk id="25" creationId="{D8C36070-1EEA-4B51-A66E-9267F165AB55}"/>
          </ac:picMkLst>
        </pc:picChg>
        <pc:picChg chg="add mod">
          <ac:chgData name="Antti Juntunen" userId="a9a8bf34-d8fb-49d0-a86f-870fd57bf71c" providerId="ADAL" clId="{7B5F8BBF-46B3-41A2-9F9C-8A819912AD83}" dt="2019-05-07T10:37:39.222" v="949" actId="1036"/>
          <ac:picMkLst>
            <pc:docMk/>
            <pc:sldMk cId="2160776715" sldId="273"/>
            <ac:picMk id="27" creationId="{375D78AA-9F1D-4143-AFE7-7747175995B4}"/>
          </ac:picMkLst>
        </pc:picChg>
        <pc:picChg chg="add mod">
          <ac:chgData name="Antti Juntunen" userId="a9a8bf34-d8fb-49d0-a86f-870fd57bf71c" providerId="ADAL" clId="{7B5F8BBF-46B3-41A2-9F9C-8A819912AD83}" dt="2019-05-07T10:37:39.222" v="949" actId="1036"/>
          <ac:picMkLst>
            <pc:docMk/>
            <pc:sldMk cId="2160776715" sldId="273"/>
            <ac:picMk id="29" creationId="{D157FA2F-3B2F-44F5-A146-CA97E7577D6B}"/>
          </ac:picMkLst>
        </pc:picChg>
        <pc:picChg chg="add mod">
          <ac:chgData name="Antti Juntunen" userId="a9a8bf34-d8fb-49d0-a86f-870fd57bf71c" providerId="ADAL" clId="{7B5F8BBF-46B3-41A2-9F9C-8A819912AD83}" dt="2019-05-07T10:37:39.222" v="949" actId="1036"/>
          <ac:picMkLst>
            <pc:docMk/>
            <pc:sldMk cId="2160776715" sldId="273"/>
            <ac:picMk id="30" creationId="{1BC439DA-22A3-420C-AA2E-216EECEEFA00}"/>
          </ac:picMkLst>
        </pc:picChg>
        <pc:picChg chg="add mod">
          <ac:chgData name="Antti Juntunen" userId="a9a8bf34-d8fb-49d0-a86f-870fd57bf71c" providerId="ADAL" clId="{7B5F8BBF-46B3-41A2-9F9C-8A819912AD83}" dt="2019-05-07T13:29:16.148" v="1283" actId="1076"/>
          <ac:picMkLst>
            <pc:docMk/>
            <pc:sldMk cId="2160776715" sldId="273"/>
            <ac:picMk id="33" creationId="{E177F5F9-B537-45A1-92ED-A112C57DAAD4}"/>
          </ac:picMkLst>
        </pc:picChg>
        <pc:picChg chg="add mod">
          <ac:chgData name="Antti Juntunen" userId="a9a8bf34-d8fb-49d0-a86f-870fd57bf71c" providerId="ADAL" clId="{7B5F8BBF-46B3-41A2-9F9C-8A819912AD83}" dt="2019-05-07T13:29:21.859" v="1285" actId="1076"/>
          <ac:picMkLst>
            <pc:docMk/>
            <pc:sldMk cId="2160776715" sldId="273"/>
            <ac:picMk id="35" creationId="{F9E9609E-104D-40D5-A369-1A7D18A599AE}"/>
          </ac:picMkLst>
        </pc:picChg>
        <pc:picChg chg="add mod">
          <ac:chgData name="Antti Juntunen" userId="a9a8bf34-d8fb-49d0-a86f-870fd57bf71c" providerId="ADAL" clId="{7B5F8BBF-46B3-41A2-9F9C-8A819912AD83}" dt="2019-05-07T13:30:10.776" v="1291" actId="1076"/>
          <ac:picMkLst>
            <pc:docMk/>
            <pc:sldMk cId="2160776715" sldId="273"/>
            <ac:picMk id="37" creationId="{79CD4064-1158-4DF1-A1A0-C664D55BCD5A}"/>
          </ac:picMkLst>
        </pc:picChg>
      </pc:sldChg>
    </pc:docChg>
  </pc:docChgLst>
  <pc:docChgLst>
    <pc:chgData name="Heidi Kerkola" userId="S::hvuopio@hamk.fi::ecd96046-6741-4da6-bf2c-6380415d9df6" providerId="AD" clId="Web-{615F0775-1D0A-4ECD-BA47-84E509388073}"/>
    <pc:docChg chg="delSld modSld">
      <pc:chgData name="Heidi Kerkola" userId="S::hvuopio@hamk.fi::ecd96046-6741-4da6-bf2c-6380415d9df6" providerId="AD" clId="Web-{615F0775-1D0A-4ECD-BA47-84E509388073}" dt="2019-05-07T19:33:24.568" v="397" actId="1076"/>
      <pc:docMkLst>
        <pc:docMk/>
      </pc:docMkLst>
      <pc:sldChg chg="delSp modSp del">
        <pc:chgData name="Heidi Kerkola" userId="S::hvuopio@hamk.fi::ecd96046-6741-4da6-bf2c-6380415d9df6" providerId="AD" clId="Web-{615F0775-1D0A-4ECD-BA47-84E509388073}" dt="2019-05-07T19:28:45.288" v="382"/>
        <pc:sldMkLst>
          <pc:docMk/>
          <pc:sldMk cId="3015312012" sldId="270"/>
        </pc:sldMkLst>
        <pc:spChg chg="mod">
          <ac:chgData name="Heidi Kerkola" userId="S::hvuopio@hamk.fi::ecd96046-6741-4da6-bf2c-6380415d9df6" providerId="AD" clId="Web-{615F0775-1D0A-4ECD-BA47-84E509388073}" dt="2019-05-07T19:24:58.289" v="268" actId="20577"/>
          <ac:spMkLst>
            <pc:docMk/>
            <pc:sldMk cId="3015312012" sldId="270"/>
            <ac:spMk id="12" creationId="{00000000-0000-0000-0000-000000000000}"/>
          </ac:spMkLst>
        </pc:spChg>
        <pc:picChg chg="del">
          <ac:chgData name="Heidi Kerkola" userId="S::hvuopio@hamk.fi::ecd96046-6741-4da6-bf2c-6380415d9df6" providerId="AD" clId="Web-{615F0775-1D0A-4ECD-BA47-84E509388073}" dt="2019-05-07T19:15:05.103" v="3"/>
          <ac:picMkLst>
            <pc:docMk/>
            <pc:sldMk cId="3015312012" sldId="270"/>
            <ac:picMk id="8" creationId="{00000000-0000-0000-0000-000000000000}"/>
          </ac:picMkLst>
        </pc:picChg>
        <pc:picChg chg="del">
          <ac:chgData name="Heidi Kerkola" userId="S::hvuopio@hamk.fi::ecd96046-6741-4da6-bf2c-6380415d9df6" providerId="AD" clId="Web-{615F0775-1D0A-4ECD-BA47-84E509388073}" dt="2019-05-07T19:14:59.040" v="0"/>
          <ac:picMkLst>
            <pc:docMk/>
            <pc:sldMk cId="3015312012" sldId="270"/>
            <ac:picMk id="9" creationId="{00000000-0000-0000-0000-000000000000}"/>
          </ac:picMkLst>
        </pc:picChg>
        <pc:picChg chg="del">
          <ac:chgData name="Heidi Kerkola" userId="S::hvuopio@hamk.fi::ecd96046-6741-4da6-bf2c-6380415d9df6" providerId="AD" clId="Web-{615F0775-1D0A-4ECD-BA47-84E509388073}" dt="2019-05-07T19:15:03.072" v="2"/>
          <ac:picMkLst>
            <pc:docMk/>
            <pc:sldMk cId="3015312012" sldId="270"/>
            <ac:picMk id="10" creationId="{00000000-0000-0000-0000-000000000000}"/>
          </ac:picMkLst>
        </pc:picChg>
        <pc:picChg chg="del">
          <ac:chgData name="Heidi Kerkola" userId="S::hvuopio@hamk.fi::ecd96046-6741-4da6-bf2c-6380415d9df6" providerId="AD" clId="Web-{615F0775-1D0A-4ECD-BA47-84E509388073}" dt="2019-05-07T19:15:00.806" v="1"/>
          <ac:picMkLst>
            <pc:docMk/>
            <pc:sldMk cId="3015312012" sldId="270"/>
            <ac:picMk id="11" creationId="{00000000-0000-0000-0000-000000000000}"/>
          </ac:picMkLst>
        </pc:picChg>
      </pc:sldChg>
      <pc:sldChg chg="modSp">
        <pc:chgData name="Heidi Kerkola" userId="S::hvuopio@hamk.fi::ecd96046-6741-4da6-bf2c-6380415d9df6" providerId="AD" clId="Web-{615F0775-1D0A-4ECD-BA47-84E509388073}" dt="2019-05-07T19:28:32.288" v="380" actId="20577"/>
        <pc:sldMkLst>
          <pc:docMk/>
          <pc:sldMk cId="1613901479" sldId="271"/>
        </pc:sldMkLst>
        <pc:spChg chg="mod">
          <ac:chgData name="Heidi Kerkola" userId="S::hvuopio@hamk.fi::ecd96046-6741-4da6-bf2c-6380415d9df6" providerId="AD" clId="Web-{615F0775-1D0A-4ECD-BA47-84E509388073}" dt="2019-05-07T19:28:32.288" v="380" actId="20577"/>
          <ac:spMkLst>
            <pc:docMk/>
            <pc:sldMk cId="1613901479" sldId="271"/>
            <ac:spMk id="11" creationId="{00000000-0000-0000-0000-000000000000}"/>
          </ac:spMkLst>
        </pc:spChg>
        <pc:spChg chg="mod">
          <ac:chgData name="Heidi Kerkola" userId="S::hvuopio@hamk.fi::ecd96046-6741-4da6-bf2c-6380415d9df6" providerId="AD" clId="Web-{615F0775-1D0A-4ECD-BA47-84E509388073}" dt="2019-05-07T19:28:09.476" v="377" actId="1076"/>
          <ac:spMkLst>
            <pc:docMk/>
            <pc:sldMk cId="1613901479" sldId="271"/>
            <ac:spMk id="12" creationId="{00000000-0000-0000-0000-000000000000}"/>
          </ac:spMkLst>
        </pc:spChg>
      </pc:sldChg>
      <pc:sldChg chg="modSp">
        <pc:chgData name="Heidi Kerkola" userId="S::hvuopio@hamk.fi::ecd96046-6741-4da6-bf2c-6380415d9df6" providerId="AD" clId="Web-{615F0775-1D0A-4ECD-BA47-84E509388073}" dt="2019-05-07T19:33:24.568" v="397" actId="1076"/>
        <pc:sldMkLst>
          <pc:docMk/>
          <pc:sldMk cId="1339330532" sldId="274"/>
        </pc:sldMkLst>
        <pc:spChg chg="mod">
          <ac:chgData name="Heidi Kerkola" userId="S::hvuopio@hamk.fi::ecd96046-6741-4da6-bf2c-6380415d9df6" providerId="AD" clId="Web-{615F0775-1D0A-4ECD-BA47-84E509388073}" dt="2019-05-07T19:33:24.568" v="397" actId="1076"/>
          <ac:spMkLst>
            <pc:docMk/>
            <pc:sldMk cId="1339330532" sldId="274"/>
            <ac:spMk id="2" creationId="{EE8A0DB5-3CE5-4C38-9F3E-A64A2C69B920}"/>
          </ac:spMkLst>
        </pc:spChg>
        <pc:spChg chg="mod">
          <ac:chgData name="Heidi Kerkola" userId="S::hvuopio@hamk.fi::ecd96046-6741-4da6-bf2c-6380415d9df6" providerId="AD" clId="Web-{615F0775-1D0A-4ECD-BA47-84E509388073}" dt="2019-05-07T19:33:14.115" v="396" actId="1076"/>
          <ac:spMkLst>
            <pc:docMk/>
            <pc:sldMk cId="1339330532" sldId="274"/>
            <ac:spMk id="4" creationId="{457B17F8-F5B5-4748-8E60-66046A1E435A}"/>
          </ac:spMkLst>
        </pc:spChg>
      </pc:sldChg>
    </pc:docChg>
  </pc:docChgLst>
  <pc:docChgLst>
    <pc:chgData name="Heidi Kerkola" userId="S::hvuopio@hamk.fi::ecd96046-6741-4da6-bf2c-6380415d9df6" providerId="AD" clId="Web-{257C0692-4A53-F7AF-0E55-50272C44E92A}"/>
    <pc:docChg chg="delSld modSld">
      <pc:chgData name="Heidi Kerkola" userId="S::hvuopio@hamk.fi::ecd96046-6741-4da6-bf2c-6380415d9df6" providerId="AD" clId="Web-{257C0692-4A53-F7AF-0E55-50272C44E92A}" dt="2019-05-08T07:32:13.278" v="311" actId="20577"/>
      <pc:docMkLst>
        <pc:docMk/>
      </pc:docMkLst>
      <pc:sldChg chg="delSp modSp">
        <pc:chgData name="Heidi Kerkola" userId="S::hvuopio@hamk.fi::ecd96046-6741-4da6-bf2c-6380415d9df6" providerId="AD" clId="Web-{257C0692-4A53-F7AF-0E55-50272C44E92A}" dt="2019-05-08T07:08:06.447" v="23" actId="1076"/>
        <pc:sldMkLst>
          <pc:docMk/>
          <pc:sldMk cId="3062742405" sldId="259"/>
        </pc:sldMkLst>
        <pc:spChg chg="mod">
          <ac:chgData name="Heidi Kerkola" userId="S::hvuopio@hamk.fi::ecd96046-6741-4da6-bf2c-6380415d9df6" providerId="AD" clId="Web-{257C0692-4A53-F7AF-0E55-50272C44E92A}" dt="2019-05-08T07:08:06.447" v="23" actId="1076"/>
          <ac:spMkLst>
            <pc:docMk/>
            <pc:sldMk cId="3062742405" sldId="259"/>
            <ac:spMk id="2" creationId="{00000000-0000-0000-0000-000000000000}"/>
          </ac:spMkLst>
        </pc:spChg>
        <pc:picChg chg="del">
          <ac:chgData name="Heidi Kerkola" userId="S::hvuopio@hamk.fi::ecd96046-6741-4da6-bf2c-6380415d9df6" providerId="AD" clId="Web-{257C0692-4A53-F7AF-0E55-50272C44E92A}" dt="2019-05-08T07:07:59.822" v="22"/>
          <ac:picMkLst>
            <pc:docMk/>
            <pc:sldMk cId="3062742405" sldId="259"/>
            <ac:picMk id="4" creationId="{00000000-0000-0000-0000-000000000000}"/>
          </ac:picMkLst>
        </pc:picChg>
      </pc:sldChg>
      <pc:sldChg chg="modSp">
        <pc:chgData name="Heidi Kerkola" userId="S::hvuopio@hamk.fi::ecd96046-6741-4da6-bf2c-6380415d9df6" providerId="AD" clId="Web-{257C0692-4A53-F7AF-0E55-50272C44E92A}" dt="2019-05-08T07:32:11.465" v="309" actId="20577"/>
        <pc:sldMkLst>
          <pc:docMk/>
          <pc:sldMk cId="2089905023" sldId="268"/>
        </pc:sldMkLst>
        <pc:spChg chg="mod">
          <ac:chgData name="Heidi Kerkola" userId="S::hvuopio@hamk.fi::ecd96046-6741-4da6-bf2c-6380415d9df6" providerId="AD" clId="Web-{257C0692-4A53-F7AF-0E55-50272C44E92A}" dt="2019-05-08T07:32:11.465" v="309" actId="20577"/>
          <ac:spMkLst>
            <pc:docMk/>
            <pc:sldMk cId="2089905023" sldId="268"/>
            <ac:spMk id="2" creationId="{00000000-0000-0000-0000-000000000000}"/>
          </ac:spMkLst>
        </pc:spChg>
      </pc:sldChg>
      <pc:sldChg chg="modSp">
        <pc:chgData name="Heidi Kerkola" userId="S::hvuopio@hamk.fi::ecd96046-6741-4da6-bf2c-6380415d9df6" providerId="AD" clId="Web-{257C0692-4A53-F7AF-0E55-50272C44E92A}" dt="2019-05-08T07:17:14.854" v="90" actId="1076"/>
        <pc:sldMkLst>
          <pc:docMk/>
          <pc:sldMk cId="1613901479" sldId="271"/>
        </pc:sldMkLst>
        <pc:spChg chg="mod">
          <ac:chgData name="Heidi Kerkola" userId="S::hvuopio@hamk.fi::ecd96046-6741-4da6-bf2c-6380415d9df6" providerId="AD" clId="Web-{257C0692-4A53-F7AF-0E55-50272C44E92A}" dt="2019-05-08T07:17:09.323" v="89" actId="1076"/>
          <ac:spMkLst>
            <pc:docMk/>
            <pc:sldMk cId="1613901479" sldId="271"/>
            <ac:spMk id="11" creationId="{00000000-0000-0000-0000-000000000000}"/>
          </ac:spMkLst>
        </pc:spChg>
        <pc:spChg chg="mod">
          <ac:chgData name="Heidi Kerkola" userId="S::hvuopio@hamk.fi::ecd96046-6741-4da6-bf2c-6380415d9df6" providerId="AD" clId="Web-{257C0692-4A53-F7AF-0E55-50272C44E92A}" dt="2019-05-08T07:17:14.854" v="90" actId="1076"/>
          <ac:spMkLst>
            <pc:docMk/>
            <pc:sldMk cId="1613901479" sldId="271"/>
            <ac:spMk id="12" creationId="{00000000-0000-0000-0000-000000000000}"/>
          </ac:spMkLst>
        </pc:spChg>
      </pc:sldChg>
      <pc:sldChg chg="del">
        <pc:chgData name="Heidi Kerkola" userId="S::hvuopio@hamk.fi::ecd96046-6741-4da6-bf2c-6380415d9df6" providerId="AD" clId="Web-{257C0692-4A53-F7AF-0E55-50272C44E92A}" dt="2019-05-08T07:17:42.792" v="91"/>
        <pc:sldMkLst>
          <pc:docMk/>
          <pc:sldMk cId="2202163683" sldId="272"/>
        </pc:sldMkLst>
      </pc:sldChg>
      <pc:sldChg chg="modSp">
        <pc:chgData name="Heidi Kerkola" userId="S::hvuopio@hamk.fi::ecd96046-6741-4da6-bf2c-6380415d9df6" providerId="AD" clId="Web-{257C0692-4A53-F7AF-0E55-50272C44E92A}" dt="2019-05-08T07:29:51.934" v="220" actId="14100"/>
        <pc:sldMkLst>
          <pc:docMk/>
          <pc:sldMk cId="1339330532" sldId="274"/>
        </pc:sldMkLst>
        <pc:spChg chg="mod">
          <ac:chgData name="Heidi Kerkola" userId="S::hvuopio@hamk.fi::ecd96046-6741-4da6-bf2c-6380415d9df6" providerId="AD" clId="Web-{257C0692-4A53-F7AF-0E55-50272C44E92A}" dt="2019-05-08T07:29:51.934" v="220" actId="14100"/>
          <ac:spMkLst>
            <pc:docMk/>
            <pc:sldMk cId="1339330532" sldId="274"/>
            <ac:spMk id="4" creationId="{457B17F8-F5B5-4748-8E60-66046A1E435A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11_80CAD60B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Reitit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7A0-48C7-BDC8-DD03854EC1A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7C0-432A-A77E-FFD69819019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7A0-48C7-BDC8-DD03854EC1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Vesistö</c:v>
                </c:pt>
                <c:pt idx="1">
                  <c:v>Patikointi</c:v>
                </c:pt>
                <c:pt idx="2">
                  <c:v>Pyöräily</c:v>
                </c:pt>
              </c:strCache>
              <c:extLst/>
            </c:strRef>
          </c:cat>
          <c:val>
            <c:numRef>
              <c:f>Sheet1!$B$2:$B$5</c:f>
              <c:numCache>
                <c:formatCode>General</c:formatCode>
                <c:ptCount val="3"/>
                <c:pt idx="0">
                  <c:v>2</c:v>
                </c:pt>
                <c:pt idx="1">
                  <c:v>27</c:v>
                </c:pt>
                <c:pt idx="2">
                  <c:v>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47C0-432A-A77E-FFD69819019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90A80-F365-4D98-89C1-7AB3A7B74B6E}" type="datetimeFigureOut">
              <a:rPr lang="fi-FI" smtClean="0"/>
              <a:t>8.5.2019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39D45-FD10-4EA8-A2B6-5345A44859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1226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639D45-FD10-4EA8-A2B6-5345A4485924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4341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639D45-FD10-4EA8-A2B6-5345A4485924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2950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>
                <a:latin typeface="+mn-ea"/>
                <a:cs typeface="+mn-ea"/>
              </a:rPr>
              <a:t>Helposti mukana toimiva digitaalinen luonto-opas on käyttäjäystävällisempi kuin verkkosivustoille rakennettu ratkaisu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>
                <a:latin typeface="+mn-ea"/>
                <a:cs typeface="+mn-ea"/>
              </a:rPr>
              <a:t>Perustuu GPS-paikannukseen, ei kiinteitä/fyysisiä huolettavia opasteita luontoon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>
                <a:latin typeface="+mn-ea"/>
                <a:cs typeface="+mn-ea"/>
              </a:rPr>
              <a:t>Opastaa reittien aloituspisteelle matkailijasaapumispisteestä esim. rautatieasemalta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>
                <a:latin typeface="+mn-ea"/>
                <a:cs typeface="+mn-ea"/>
              </a:rPr>
              <a:t>Kertoo eri reittien kuvaukset ja luokittelut (pituus, vaikeusaste, korkeuserot, kesto)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>
                <a:latin typeface="+mn-ea"/>
                <a:cs typeface="+mn-ea"/>
              </a:rPr>
              <a:t>Opastaa ja ohjaa käyttäjää luontopolulla häiritsemättä luontoelämystä antamalla merkkiäänen nähtävyyden, palvelun tai esim. haastavat risteyksen kohdalla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>
                <a:latin typeface="+mn-ea"/>
                <a:cs typeface="+mn-ea"/>
              </a:rPr>
              <a:t>Kertoo metsässä nähtävyydet, palvelut (mm. laavut, uimapaikat, kahvilat/ravintolat, majoitus, välinevuokra, opaspalvelut, kyläkaupat)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>
                <a:latin typeface="+mn-ea"/>
                <a:cs typeface="+mn-ea"/>
              </a:rPr>
              <a:t>Teemoitetut sisällöt reiteillä (historia, perinteet, tarinat, liikuntaharjoitteet, perinneruoat, marjat, sienet, selviytymistaidot), myös </a:t>
            </a:r>
            <a:r>
              <a:rPr lang="fi-FI" err="1">
                <a:latin typeface="+mn-ea"/>
                <a:cs typeface="+mn-ea"/>
              </a:rPr>
              <a:t>pelillistäminen</a:t>
            </a:r>
            <a:r>
              <a:rPr lang="fi-FI">
                <a:latin typeface="+mn-ea"/>
                <a:cs typeface="+mn-ea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>
                <a:latin typeface="+mn-ea"/>
                <a:cs typeface="+mn-ea"/>
              </a:rPr>
              <a:t>Alueen tapahtumat ja aktiviteettimahdollisuudet esille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>
                <a:latin typeface="+mn-ea"/>
                <a:cs typeface="+mn-ea"/>
              </a:rPr>
              <a:t>Palaute (kauniit kohteet, tiedon jakaminen muille käyttäjille, puutteiden ja vikojen tiedottaminen)</a:t>
            </a:r>
            <a:br>
              <a:rPr lang="en-US">
                <a:latin typeface="+mn-ea"/>
                <a:cs typeface="+mn-ea"/>
              </a:rPr>
            </a:b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639D45-FD10-4EA8-A2B6-5345A4485924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9952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B038-E176-4452-B61E-F8D8374215C4}" type="datetimeFigureOut">
              <a:rPr lang="fi-FI" smtClean="0"/>
              <a:t>8.5.2019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26BC7-FA40-407A-9EF7-8EBCD041E2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416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B038-E176-4452-B61E-F8D8374215C4}" type="datetimeFigureOut">
              <a:rPr lang="fi-FI" smtClean="0"/>
              <a:t>8.5.2019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26BC7-FA40-407A-9EF7-8EBCD041E2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5875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B038-E176-4452-B61E-F8D8374215C4}" type="datetimeFigureOut">
              <a:rPr lang="fi-FI" smtClean="0"/>
              <a:t>8.5.2019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26BC7-FA40-407A-9EF7-8EBCD041E2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0335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B038-E176-4452-B61E-F8D8374215C4}" type="datetimeFigureOut">
              <a:rPr lang="fi-FI" smtClean="0"/>
              <a:t>8.5.2019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26BC7-FA40-407A-9EF7-8EBCD041E2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1720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B038-E176-4452-B61E-F8D8374215C4}" type="datetimeFigureOut">
              <a:rPr lang="fi-FI" smtClean="0"/>
              <a:t>8.5.2019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26BC7-FA40-407A-9EF7-8EBCD041E2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6788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B038-E176-4452-B61E-F8D8374215C4}" type="datetimeFigureOut">
              <a:rPr lang="fi-FI" smtClean="0"/>
              <a:t>8.5.2019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26BC7-FA40-407A-9EF7-8EBCD041E2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0726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B038-E176-4452-B61E-F8D8374215C4}" type="datetimeFigureOut">
              <a:rPr lang="fi-FI" smtClean="0"/>
              <a:t>8.5.2019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26BC7-FA40-407A-9EF7-8EBCD041E2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6581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B038-E176-4452-B61E-F8D8374215C4}" type="datetimeFigureOut">
              <a:rPr lang="fi-FI" smtClean="0"/>
              <a:t>8.5.2019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26BC7-FA40-407A-9EF7-8EBCD041E2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0328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B038-E176-4452-B61E-F8D8374215C4}" type="datetimeFigureOut">
              <a:rPr lang="fi-FI" smtClean="0"/>
              <a:t>8.5.2019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26BC7-FA40-407A-9EF7-8EBCD041E2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007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B038-E176-4452-B61E-F8D8374215C4}" type="datetimeFigureOut">
              <a:rPr lang="fi-FI" smtClean="0"/>
              <a:t>8.5.2019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26BC7-FA40-407A-9EF7-8EBCD041E2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294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B038-E176-4452-B61E-F8D8374215C4}" type="datetimeFigureOut">
              <a:rPr lang="fi-FI" smtClean="0"/>
              <a:t>8.5.2019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26BC7-FA40-407A-9EF7-8EBCD041E2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5858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DB038-E176-4452-B61E-F8D8374215C4}" type="datetimeFigureOut">
              <a:rPr lang="fi-FI" smtClean="0"/>
              <a:t>8.5.2019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26BC7-FA40-407A-9EF7-8EBCD041E2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472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www.digitrail.fi/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18" Type="http://schemas.openxmlformats.org/officeDocument/2006/relationships/image" Target="../media/image20.svg"/><Relationship Id="rId26" Type="http://schemas.openxmlformats.org/officeDocument/2006/relationships/image" Target="../media/image27.png"/><Relationship Id="rId3" Type="http://schemas.openxmlformats.org/officeDocument/2006/relationships/image" Target="../media/image6.jpe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19.png"/><Relationship Id="rId25" Type="http://schemas.openxmlformats.org/officeDocument/2006/relationships/hyperlink" Target="https://account.mapbox.com/statistics/?from=05-07-2018&amp;to=05-07-2019" TargetMode="Externa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svg"/><Relationship Id="rId20" Type="http://schemas.openxmlformats.org/officeDocument/2006/relationships/image" Target="../media/image22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24" Type="http://schemas.openxmlformats.org/officeDocument/2006/relationships/image" Target="../media/image26.sv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svg"/><Relationship Id="rId19" Type="http://schemas.openxmlformats.org/officeDocument/2006/relationships/image" Target="../media/image21.png"/><Relationship Id="rId4" Type="http://schemas.openxmlformats.org/officeDocument/2006/relationships/chart" Target="../charts/chart1.xml"/><Relationship Id="rId9" Type="http://schemas.openxmlformats.org/officeDocument/2006/relationships/image" Target="../media/image11.png"/><Relationship Id="rId14" Type="http://schemas.openxmlformats.org/officeDocument/2006/relationships/image" Target="../media/image16.svg"/><Relationship Id="rId22" Type="http://schemas.openxmlformats.org/officeDocument/2006/relationships/image" Target="../media/image24.svg"/><Relationship Id="rId27" Type="http://schemas.openxmlformats.org/officeDocument/2006/relationships/image" Target="../media/image2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heidi.kerkola@hamk.fi" TargetMode="External"/><Relationship Id="rId2" Type="http://schemas.openxmlformats.org/officeDocument/2006/relationships/hyperlink" Target="http://www.digitrail.fi/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jpg"/><Relationship Id="rId5" Type="http://schemas.openxmlformats.org/officeDocument/2006/relationships/hyperlink" Target="mailto:marjo.vaalgamaa@hamk.fi" TargetMode="External"/><Relationship Id="rId4" Type="http://schemas.openxmlformats.org/officeDocument/2006/relationships/hyperlink" Target="mailto:antti.juntunen@hamk.f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2420" y="1752145"/>
            <a:ext cx="8054801" cy="2748740"/>
          </a:xfrm>
        </p:spPr>
        <p:txBody>
          <a:bodyPr>
            <a:normAutofit fontScale="90000"/>
          </a:bodyPr>
          <a:lstStyle/>
          <a:p>
            <a:pPr algn="ctr"/>
            <a:r>
              <a:rPr lang="fi-FI" b="1"/>
              <a:t>DIGITRAIL -hanke</a:t>
            </a:r>
            <a:br>
              <a:rPr lang="fi-FI" sz="3300"/>
            </a:br>
            <a:br>
              <a:rPr lang="fi-FI" sz="3300"/>
            </a:br>
            <a:r>
              <a:rPr lang="fi-FI" sz="2800"/>
              <a:t>Kanta-Hämeen luontoreittien </a:t>
            </a:r>
            <a:br>
              <a:rPr lang="fi-FI" sz="2800"/>
            </a:br>
            <a:r>
              <a:rPr lang="fi-FI" sz="2800"/>
              <a:t>näkyvyyden ja saavutettavuuden lisääminen </a:t>
            </a:r>
            <a:br>
              <a:rPr lang="fi-FI" sz="2800"/>
            </a:br>
            <a:r>
              <a:rPr lang="fi-FI" sz="2800"/>
              <a:t>digitaalisuuden keinoin</a:t>
            </a:r>
            <a:br>
              <a:rPr lang="fi-FI" sz="2800"/>
            </a:br>
            <a:br>
              <a:rPr lang="fi-FI" sz="2800"/>
            </a:br>
            <a:r>
              <a:rPr lang="fi-FI" sz="2800"/>
              <a:t>1.8.2016 – 30.6.2019</a:t>
            </a:r>
            <a:br>
              <a:rPr lang="en-US">
                <a:latin typeface="+mj-ea"/>
                <a:cs typeface="+mj-ea"/>
              </a:rPr>
            </a:br>
            <a:br>
              <a:rPr lang="en-US" sz="3300">
                <a:latin typeface="+mj-ea"/>
                <a:cs typeface="+mj-ea"/>
              </a:rPr>
            </a:br>
            <a:br>
              <a:rPr lang="en-US" sz="2500">
                <a:latin typeface="+mj-ea"/>
                <a:cs typeface="+mj-ea"/>
              </a:rPr>
            </a:br>
            <a:endParaRPr lang="fi-FI" sz="250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7651"/>
            <a:ext cx="5609969" cy="7693301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233" y="5833089"/>
            <a:ext cx="2344189" cy="3672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259" y="5833089"/>
            <a:ext cx="1238561" cy="44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42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70317" y="1365971"/>
            <a:ext cx="6439378" cy="452431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fi-FI"/>
              <a:t>1. Kanta-Hämeen luontoreittien näkyvyyden ja saavutettavuuden lisääminen digitaalisuuden keinoin</a:t>
            </a:r>
          </a:p>
          <a:p>
            <a:pPr marL="742950" lvl="1" indent="-285750">
              <a:buFont typeface="Arial"/>
              <a:buChar char="•"/>
            </a:pPr>
            <a:r>
              <a:rPr lang="fi-FI"/>
              <a:t>4 kpl </a:t>
            </a:r>
            <a:r>
              <a:rPr lang="fi-FI" err="1"/>
              <a:t>vaellusreitistöjä</a:t>
            </a:r>
            <a:r>
              <a:rPr lang="fi-FI"/>
              <a:t> (Evo, Aulanko, Loppi, Tammela)</a:t>
            </a:r>
            <a:endParaRPr lang="fi-FI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/>
              <a:t>1 kpl pyöräilyreitti, Hämeen Härkätie</a:t>
            </a:r>
            <a:endParaRPr lang="fi-FI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>
                <a:cs typeface="Calibri"/>
              </a:rPr>
              <a:t>Reiteistä monikanavaiset viestintäkokonaisuudet (Facebook, </a:t>
            </a:r>
            <a:r>
              <a:rPr lang="fi-FI" err="1">
                <a:cs typeface="Calibri"/>
              </a:rPr>
              <a:t>Flickr</a:t>
            </a:r>
            <a:r>
              <a:rPr lang="fi-FI">
                <a:cs typeface="Calibri"/>
              </a:rPr>
              <a:t>, Instagram, YouTube, verkkosivut). Tiedon kerääminen ja digitalisointi sekä reittien teemoittaminen.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>
                <a:cs typeface="Calibri"/>
              </a:rPr>
              <a:t>Tarjonta </a:t>
            </a:r>
            <a:r>
              <a:rPr lang="fi-FI" err="1">
                <a:cs typeface="Calibri"/>
              </a:rPr>
              <a:t>kv</a:t>
            </a:r>
            <a:r>
              <a:rPr lang="fi-FI">
                <a:cs typeface="Calibri"/>
              </a:rPr>
              <a:t>-markkinoille (</a:t>
            </a:r>
            <a:r>
              <a:rPr lang="fi-FI" err="1">
                <a:cs typeface="Calibri"/>
              </a:rPr>
              <a:t>Visit</a:t>
            </a:r>
            <a:r>
              <a:rPr lang="fi-FI">
                <a:cs typeface="Calibri"/>
              </a:rPr>
              <a:t> Finland, </a:t>
            </a:r>
            <a:r>
              <a:rPr lang="fi-FI" err="1">
                <a:cs typeface="Calibri"/>
              </a:rPr>
              <a:t>Outdooractive</a:t>
            </a:r>
            <a:r>
              <a:rPr lang="fi-FI">
                <a:cs typeface="Calibri"/>
              </a:rPr>
              <a:t>,  </a:t>
            </a:r>
            <a:r>
              <a:rPr lang="fi-FI" err="1">
                <a:cs typeface="Calibri"/>
              </a:rPr>
              <a:t>All</a:t>
            </a:r>
            <a:r>
              <a:rPr lang="fi-FI">
                <a:cs typeface="Calibri"/>
              </a:rPr>
              <a:t> </a:t>
            </a:r>
            <a:r>
              <a:rPr lang="fi-FI" err="1">
                <a:cs typeface="Calibri"/>
              </a:rPr>
              <a:t>Trails</a:t>
            </a:r>
            <a:r>
              <a:rPr lang="fi-FI">
                <a:cs typeface="Calibri"/>
              </a:rPr>
              <a:t>, Retkipaikka.fi)</a:t>
            </a:r>
          </a:p>
          <a:p>
            <a:pPr lvl="1"/>
            <a:endParaRPr lang="fi-FI"/>
          </a:p>
          <a:p>
            <a:r>
              <a:rPr lang="fi-FI"/>
              <a:t>2</a:t>
            </a:r>
            <a:r>
              <a:rPr lang="fi-FI">
                <a:ea typeface="+mn-lt"/>
                <a:cs typeface="+mn-lt"/>
              </a:rPr>
              <a:t>. </a:t>
            </a:r>
            <a:r>
              <a:rPr lang="fi-FI"/>
              <a:t>Rohkaista ja tukea alueen pk-yrittäjiä ja toimijoita kytkemään matkailupalvelut osaksi luontoreittejä</a:t>
            </a:r>
          </a:p>
          <a:p>
            <a:pPr marL="742950" lvl="1" indent="-285750">
              <a:buFont typeface="Arial"/>
              <a:buChar char="•"/>
            </a:pPr>
            <a:r>
              <a:rPr lang="fi-FI">
                <a:cs typeface="Calibri"/>
              </a:rPr>
              <a:t>Digiosaamisen lisääminen</a:t>
            </a:r>
          </a:p>
          <a:p>
            <a:pPr marL="742950" lvl="1" indent="-285750">
              <a:buFont typeface="Arial"/>
              <a:buChar char="•"/>
            </a:pPr>
            <a:r>
              <a:rPr lang="fi-FI">
                <a:cs typeface="Calibri"/>
              </a:rPr>
              <a:t>Tapahtumat, koulutukset</a:t>
            </a:r>
          </a:p>
          <a:p>
            <a:pPr marL="742950" lvl="1" indent="-285750">
              <a:buFont typeface="Arial"/>
              <a:buChar char="•"/>
            </a:pPr>
            <a:r>
              <a:rPr lang="fi-FI">
                <a:cs typeface="Calibri"/>
              </a:rPr>
              <a:t>Lisätä uusia liiketoimintamahdollisuuksia</a:t>
            </a:r>
          </a:p>
          <a:p>
            <a:endParaRPr lang="fi-FI">
              <a:cs typeface="Calibri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0268" y="122327"/>
            <a:ext cx="5838103" cy="1064029"/>
          </a:xfrm>
        </p:spPr>
        <p:txBody>
          <a:bodyPr>
            <a:noAutofit/>
          </a:bodyPr>
          <a:lstStyle/>
          <a:p>
            <a:r>
              <a:rPr lang="fi-FI" sz="4400"/>
              <a:t>Tavoitteet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11E8F7-9895-4E57-A989-7A79143739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721" y="0"/>
            <a:ext cx="4579279" cy="6863558"/>
          </a:xfrm>
        </p:spPr>
      </p:pic>
    </p:spTree>
    <p:extLst>
      <p:ext uri="{BB962C8B-B14F-4D97-AF65-F5344CB8AC3E}">
        <p14:creationId xmlns:p14="http://schemas.microsoft.com/office/powerpoint/2010/main" val="1613901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A0DB5-3CE5-4C38-9F3E-A64A2C69B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87882"/>
            <a:ext cx="3932237" cy="648730"/>
          </a:xfrm>
        </p:spPr>
        <p:txBody>
          <a:bodyPr/>
          <a:lstStyle/>
          <a:p>
            <a:r>
              <a:rPr lang="fi-FI"/>
              <a:t>Tulokset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7B17F8-F5B5-4748-8E60-66046A1E4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8667" y="985656"/>
            <a:ext cx="6487769" cy="581950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12 digitaalista luontopolkua, 1 digitaalinen pyöräilyreitti </a:t>
            </a:r>
            <a:endParaRPr lang="fi-FI"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1029 kuvaa kaikkien käytettäviksi, myös 360 kuvia reiteiltä ja kohteista (</a:t>
            </a:r>
            <a:r>
              <a:rPr lang="fi-FI" err="1"/>
              <a:t>Flickr</a:t>
            </a:r>
            <a:r>
              <a:rPr lang="fi-FI"/>
              <a:t> tili)</a:t>
            </a:r>
            <a:endParaRPr lang="fi-FI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86 videota kaikkien käytettäviksi, myös 360 videoita reiteiltä ja kohteista (YouTube tili)</a:t>
            </a:r>
            <a:endParaRPr lang="fi-FI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>
                <a:hlinkClick r:id="rId2"/>
              </a:rPr>
              <a:t>www.digitrail.fi</a:t>
            </a:r>
            <a:r>
              <a:rPr lang="fi-FI"/>
              <a:t> sivusto, jossa monikanavainen viestintäkokonaisuus</a:t>
            </a:r>
            <a:endParaRPr lang="fi-FI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Some markkinointia alueen kohteista, luontoreiteistä, nähtävyyksistä, palveluista</a:t>
            </a:r>
            <a:endParaRPr lang="fi-FI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6 vertaisarvioitua artikkelia </a:t>
            </a:r>
            <a:endParaRPr lang="fi-FI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24 lehtiartikkelia (mm. </a:t>
            </a:r>
            <a:r>
              <a:rPr lang="fi-FI" err="1"/>
              <a:t>HäSa</a:t>
            </a:r>
            <a:r>
              <a:rPr lang="fi-FI"/>
              <a:t>, Forssan sanomat)</a:t>
            </a:r>
            <a:endParaRPr lang="fi-FI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5 televisio- ja radiohaastattelua (YLE pääuutiset ja alueuutiset)</a:t>
            </a:r>
            <a:endParaRPr lang="fi-FI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10 opinnäyteyötä</a:t>
            </a:r>
            <a:endParaRPr lang="fi-FI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19 tapahtumaa ja työpajaa/valmennusta </a:t>
            </a:r>
            <a:endParaRPr lang="fi-FI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Reittien ja kohteiden näkyvyys: </a:t>
            </a:r>
            <a:r>
              <a:rPr lang="fi-FI" err="1"/>
              <a:t>Outdoors</a:t>
            </a:r>
            <a:r>
              <a:rPr lang="fi-FI"/>
              <a:t> Finland ja </a:t>
            </a:r>
            <a:r>
              <a:rPr lang="fi-FI" err="1"/>
              <a:t>Visit</a:t>
            </a:r>
            <a:r>
              <a:rPr lang="fi-FI"/>
              <a:t> Finland, Outdooractive.com, Retkipaikka, </a:t>
            </a:r>
            <a:r>
              <a:rPr lang="fi-FI" err="1"/>
              <a:t>Finterest</a:t>
            </a:r>
            <a:r>
              <a:rPr lang="fi-FI"/>
              <a:t>, Virtual </a:t>
            </a:r>
            <a:r>
              <a:rPr lang="fi-FI" err="1"/>
              <a:t>traveller</a:t>
            </a:r>
            <a:r>
              <a:rPr lang="fi-FI"/>
              <a:t>, </a:t>
            </a:r>
            <a:r>
              <a:rPr lang="fi-FI" err="1"/>
              <a:t>All</a:t>
            </a:r>
            <a:r>
              <a:rPr lang="fi-FI"/>
              <a:t> </a:t>
            </a:r>
            <a:r>
              <a:rPr lang="fi-FI" err="1"/>
              <a:t>Trails</a:t>
            </a:r>
            <a:endParaRPr lang="fi-FI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err="1"/>
              <a:t>DigiTrail</a:t>
            </a:r>
            <a:r>
              <a:rPr lang="fi-FI"/>
              <a:t> sovellus</a:t>
            </a:r>
            <a:endParaRPr lang="fi-FI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Tiivis yhteistyö muiden matkailuhankkeiden kanssa (esim. Let’s Go Tavastia koulutukset)</a:t>
            </a:r>
            <a:endParaRPr lang="fi-FI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Yhteistyö alueen yrittäjien ja toimijoiden kanssa sekä eri tapahtumien reittien lisääminen sovellukseen</a:t>
            </a:r>
            <a:endParaRPr lang="fi-FI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Markkinointia useissa eri tapahtumissa: matkamessut, ITB Berlin matkamessut, muiden hankkeiden järjestämät tapahtumat ja niissä Kanta-Hämeen  markkinointi</a:t>
            </a:r>
            <a:endParaRPr lang="fi-FI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05FB40B-15D3-444A-AAA3-025BD1E676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590" y="-199590"/>
            <a:ext cx="4708735" cy="7057590"/>
          </a:xfrm>
        </p:spPr>
      </p:pic>
    </p:spTree>
    <p:extLst>
      <p:ext uri="{BB962C8B-B14F-4D97-AF65-F5344CB8AC3E}">
        <p14:creationId xmlns:p14="http://schemas.microsoft.com/office/powerpoint/2010/main" val="1339330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4DA19-539A-4E9D-A36D-DE9BC6AC5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1812"/>
          </a:xfrm>
        </p:spPr>
        <p:txBody>
          <a:bodyPr>
            <a:noAutofit/>
          </a:bodyPr>
          <a:lstStyle/>
          <a:p>
            <a:r>
              <a:rPr lang="fi-FI" sz="4000" b="1" err="1"/>
              <a:t>DigiTrail</a:t>
            </a:r>
            <a:r>
              <a:rPr lang="fi-FI" sz="4000" b="1"/>
              <a:t> sovellus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0EE6AF2-24AD-4CEF-BF68-A24D23BDD1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216" y="0"/>
            <a:ext cx="4595784" cy="6893677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ED14DE-EC36-4AEA-B00B-E321EE00E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1374457"/>
            <a:ext cx="2763326" cy="4296136"/>
          </a:xfrm>
        </p:spPr>
        <p:txBody>
          <a:bodyPr>
            <a:normAutofit fontScale="77500" lnSpcReduction="20000"/>
          </a:bodyPr>
          <a:lstStyle/>
          <a:p>
            <a:r>
              <a:rPr lang="fi-FI" sz="2400"/>
              <a:t>Reittejä yhteensä </a:t>
            </a:r>
            <a:r>
              <a:rPr lang="fi-FI" sz="2400" b="1"/>
              <a:t>37kpl</a:t>
            </a:r>
          </a:p>
          <a:p>
            <a:r>
              <a:rPr lang="fi-FI" sz="2400"/>
              <a:t>Pituudet vaihtelevat n. </a:t>
            </a:r>
            <a:r>
              <a:rPr lang="fi-FI" sz="2400" b="1"/>
              <a:t>2km – 70km</a:t>
            </a:r>
          </a:p>
          <a:p>
            <a:r>
              <a:rPr lang="fi-FI" sz="2400"/>
              <a:t>n. </a:t>
            </a:r>
            <a:r>
              <a:rPr lang="fi-FI" sz="2400" b="1"/>
              <a:t>635kpl</a:t>
            </a:r>
            <a:r>
              <a:rPr lang="fi-FI" sz="2400"/>
              <a:t> karttamerkkejä</a:t>
            </a:r>
          </a:p>
          <a:p>
            <a:r>
              <a:rPr lang="fi-FI" sz="2400"/>
              <a:t>n. </a:t>
            </a:r>
            <a:r>
              <a:rPr lang="fi-FI" sz="2400" b="1"/>
              <a:t>430kpl</a:t>
            </a:r>
            <a:r>
              <a:rPr lang="fi-FI" sz="2400"/>
              <a:t> karttamerkkiä joista löytyy tarkempaa kuvausta</a:t>
            </a:r>
          </a:p>
          <a:p>
            <a:r>
              <a:rPr lang="fi-FI" sz="2400" b="1"/>
              <a:t>2kpl</a:t>
            </a:r>
            <a:r>
              <a:rPr lang="fi-FI" sz="2400"/>
              <a:t> </a:t>
            </a:r>
            <a:r>
              <a:rPr lang="fi-FI" sz="2400" err="1"/>
              <a:t>pelillistettyjä</a:t>
            </a:r>
            <a:r>
              <a:rPr lang="fi-FI" sz="2400"/>
              <a:t> teemoja</a:t>
            </a:r>
          </a:p>
          <a:p>
            <a:r>
              <a:rPr lang="fi-FI" sz="2400"/>
              <a:t>+</a:t>
            </a:r>
            <a:r>
              <a:rPr lang="fi-FI" sz="2400" b="1"/>
              <a:t>500</a:t>
            </a:r>
            <a:r>
              <a:rPr lang="fi-FI" sz="2400"/>
              <a:t> latausta Google Playsta (Aktiivisia latauksia </a:t>
            </a:r>
            <a:r>
              <a:rPr lang="fi-FI" sz="2400" b="1"/>
              <a:t>450kpl</a:t>
            </a:r>
            <a:r>
              <a:rPr lang="fi-FI" sz="2400"/>
              <a:t>)</a:t>
            </a:r>
          </a:p>
          <a:p>
            <a:r>
              <a:rPr lang="fi-FI" sz="2400" b="1"/>
              <a:t>100</a:t>
            </a:r>
            <a:r>
              <a:rPr lang="fi-FI" sz="2400"/>
              <a:t> - </a:t>
            </a:r>
            <a:r>
              <a:rPr lang="fi-FI" sz="2400" b="1"/>
              <a:t>300</a:t>
            </a:r>
            <a:r>
              <a:rPr lang="fi-FI" sz="2400"/>
              <a:t> aktiivista käyttäjää kuukaudessa</a:t>
            </a:r>
          </a:p>
          <a:p>
            <a:r>
              <a:rPr lang="fi-FI" sz="2400" b="1"/>
              <a:t>47 000 </a:t>
            </a:r>
            <a:r>
              <a:rPr lang="fi-FI" sz="2400"/>
              <a:t>digitrail.fi kartan näyttökertaa vuodessa</a:t>
            </a:r>
          </a:p>
          <a:p>
            <a:endParaRPr lang="fi-FI" sz="240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B09CE7B-80F4-4133-87B4-88DE847FC3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2189324"/>
              </p:ext>
            </p:extLst>
          </p:nvPr>
        </p:nvGraphicFramePr>
        <p:xfrm>
          <a:off x="3543291" y="1088446"/>
          <a:ext cx="4806835" cy="3493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Graphic 8" descr="Marker">
            <a:extLst>
              <a:ext uri="{FF2B5EF4-FFF2-40B4-BE49-F238E27FC236}">
                <a16:creationId xmlns:a16="http://schemas.microsoft.com/office/drawing/2014/main" id="{B5040C86-350C-4057-A1C8-487188E561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3148" y="2180872"/>
            <a:ext cx="397428" cy="397428"/>
          </a:xfrm>
          <a:prstGeom prst="rect">
            <a:avLst/>
          </a:prstGeom>
        </p:spPr>
      </p:pic>
      <p:pic>
        <p:nvPicPr>
          <p:cNvPr id="11" name="Graphic 10" descr="Hike">
            <a:extLst>
              <a:ext uri="{FF2B5EF4-FFF2-40B4-BE49-F238E27FC236}">
                <a16:creationId xmlns:a16="http://schemas.microsoft.com/office/drawing/2014/main" id="{447079BA-5EE5-42CF-902F-AF283B98B1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20582" y="3344065"/>
            <a:ext cx="652248" cy="652248"/>
          </a:xfrm>
          <a:prstGeom prst="rect">
            <a:avLst/>
          </a:prstGeom>
        </p:spPr>
      </p:pic>
      <p:pic>
        <p:nvPicPr>
          <p:cNvPr id="13" name="Graphic 12" descr="Canoe">
            <a:extLst>
              <a:ext uri="{FF2B5EF4-FFF2-40B4-BE49-F238E27FC236}">
                <a16:creationId xmlns:a16="http://schemas.microsoft.com/office/drawing/2014/main" id="{20A77322-3A68-467E-B736-79F8F76618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10501" y="1690128"/>
            <a:ext cx="262329" cy="262329"/>
          </a:xfrm>
          <a:prstGeom prst="rect">
            <a:avLst/>
          </a:prstGeom>
        </p:spPr>
      </p:pic>
      <p:pic>
        <p:nvPicPr>
          <p:cNvPr id="15" name="Graphic 14" descr="Cycling">
            <a:extLst>
              <a:ext uri="{FF2B5EF4-FFF2-40B4-BE49-F238E27FC236}">
                <a16:creationId xmlns:a16="http://schemas.microsoft.com/office/drawing/2014/main" id="{1DCE681A-EB56-497B-9DD0-68718E9A0CC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901828" y="2078773"/>
            <a:ext cx="424384" cy="424384"/>
          </a:xfrm>
          <a:prstGeom prst="rect">
            <a:avLst/>
          </a:prstGeom>
        </p:spPr>
      </p:pic>
      <p:pic>
        <p:nvPicPr>
          <p:cNvPr id="19" name="Graphic 18" descr="Highway scene">
            <a:extLst>
              <a:ext uri="{FF2B5EF4-FFF2-40B4-BE49-F238E27FC236}">
                <a16:creationId xmlns:a16="http://schemas.microsoft.com/office/drawing/2014/main" id="{196791F0-D293-4E55-B050-BC1AC2DE4C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77175" y="1262488"/>
            <a:ext cx="325527" cy="325527"/>
          </a:xfrm>
          <a:prstGeom prst="rect">
            <a:avLst/>
          </a:prstGeom>
        </p:spPr>
      </p:pic>
      <p:pic>
        <p:nvPicPr>
          <p:cNvPr id="21" name="Graphic 20" descr="Eye">
            <a:extLst>
              <a:ext uri="{FF2B5EF4-FFF2-40B4-BE49-F238E27FC236}">
                <a16:creationId xmlns:a16="http://schemas.microsoft.com/office/drawing/2014/main" id="{7282F3D4-28E9-4900-97BC-D7DC57D9527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90114" y="5041072"/>
            <a:ext cx="443659" cy="443659"/>
          </a:xfrm>
          <a:prstGeom prst="rect">
            <a:avLst/>
          </a:prstGeom>
        </p:spPr>
      </p:pic>
      <p:pic>
        <p:nvPicPr>
          <p:cNvPr id="23" name="Graphic 22" descr="Group of people">
            <a:extLst>
              <a:ext uri="{FF2B5EF4-FFF2-40B4-BE49-F238E27FC236}">
                <a16:creationId xmlns:a16="http://schemas.microsoft.com/office/drawing/2014/main" id="{B5DBAFA4-79D5-4FC5-A909-9F6EDC43838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51143" y="4630824"/>
            <a:ext cx="332056" cy="332056"/>
          </a:xfrm>
          <a:prstGeom prst="rect">
            <a:avLst/>
          </a:prstGeom>
        </p:spPr>
      </p:pic>
      <p:pic>
        <p:nvPicPr>
          <p:cNvPr id="27" name="Graphic 26" descr="Signpost">
            <a:extLst>
              <a:ext uri="{FF2B5EF4-FFF2-40B4-BE49-F238E27FC236}">
                <a16:creationId xmlns:a16="http://schemas.microsoft.com/office/drawing/2014/main" id="{375D78AA-9F1D-4143-AFE7-7747175995B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51143" y="1774091"/>
            <a:ext cx="388645" cy="388645"/>
          </a:xfrm>
          <a:prstGeom prst="rect">
            <a:avLst/>
          </a:prstGeom>
        </p:spPr>
      </p:pic>
      <p:pic>
        <p:nvPicPr>
          <p:cNvPr id="29" name="Graphic 28" descr="Speech">
            <a:extLst>
              <a:ext uri="{FF2B5EF4-FFF2-40B4-BE49-F238E27FC236}">
                <a16:creationId xmlns:a16="http://schemas.microsoft.com/office/drawing/2014/main" id="{D157FA2F-3B2F-44F5-A146-CA97E7577D6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72938" y="2623747"/>
            <a:ext cx="322007" cy="322007"/>
          </a:xfrm>
          <a:prstGeom prst="rect">
            <a:avLst/>
          </a:prstGeom>
        </p:spPr>
      </p:pic>
      <p:pic>
        <p:nvPicPr>
          <p:cNvPr id="30" name="Graphic 29" descr="Marker">
            <a:extLst>
              <a:ext uri="{FF2B5EF4-FFF2-40B4-BE49-F238E27FC236}">
                <a16:creationId xmlns:a16="http://schemas.microsoft.com/office/drawing/2014/main" id="{1BC439DA-22A3-420C-AA2E-216EECEEFA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3817" y="2798299"/>
            <a:ext cx="397428" cy="39742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35F8177-018C-4DEC-B9E8-9AF087D39E21}"/>
              </a:ext>
            </a:extLst>
          </p:cNvPr>
          <p:cNvSpPr txBox="1"/>
          <p:nvPr/>
        </p:nvSpPr>
        <p:spPr>
          <a:xfrm>
            <a:off x="329313" y="2602408"/>
            <a:ext cx="205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>
                <a:solidFill>
                  <a:schemeClr val="bg1"/>
                </a:solidFill>
              </a:rPr>
              <a:t>i</a:t>
            </a:r>
          </a:p>
        </p:txBody>
      </p:sp>
      <p:pic>
        <p:nvPicPr>
          <p:cNvPr id="33" name="Graphic 32" descr="Download">
            <a:extLst>
              <a:ext uri="{FF2B5EF4-FFF2-40B4-BE49-F238E27FC236}">
                <a16:creationId xmlns:a16="http://schemas.microsoft.com/office/drawing/2014/main" id="{E177F5F9-B537-45A1-92ED-A112C57DAAD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46752" y="3952003"/>
            <a:ext cx="397427" cy="39742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A8DD15C-0FA3-4D77-9B01-60C1D553F632}"/>
              </a:ext>
            </a:extLst>
          </p:cNvPr>
          <p:cNvSpPr txBox="1"/>
          <p:nvPr/>
        </p:nvSpPr>
        <p:spPr>
          <a:xfrm>
            <a:off x="594538" y="6176373"/>
            <a:ext cx="5317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err="1">
                <a:hlinkClick r:id="rId25"/>
              </a:rPr>
              <a:t>MapBox</a:t>
            </a:r>
            <a:r>
              <a:rPr lang="fi-FI" sz="1400">
                <a:hlinkClick r:id="rId25"/>
              </a:rPr>
              <a:t> mobile </a:t>
            </a:r>
            <a:r>
              <a:rPr lang="fi-FI" sz="1400" err="1">
                <a:hlinkClick r:id="rId25"/>
              </a:rPr>
              <a:t>usage</a:t>
            </a:r>
            <a:endParaRPr lang="fi-FI" sz="1400"/>
          </a:p>
        </p:txBody>
      </p:sp>
      <p:pic>
        <p:nvPicPr>
          <p:cNvPr id="35" name="Graphic 34" descr="Marker">
            <a:extLst>
              <a:ext uri="{FF2B5EF4-FFF2-40B4-BE49-F238E27FC236}">
                <a16:creationId xmlns:a16="http://schemas.microsoft.com/office/drawing/2014/main" id="{F9E9609E-104D-40D5-A369-1A7D18A599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8083" y="3401792"/>
            <a:ext cx="397428" cy="397428"/>
          </a:xfrm>
          <a:prstGeom prst="rect">
            <a:avLst/>
          </a:prstGeom>
        </p:spPr>
      </p:pic>
      <p:pic>
        <p:nvPicPr>
          <p:cNvPr id="37" name="Graphic 36" descr="Game controller">
            <a:extLst>
              <a:ext uri="{FF2B5EF4-FFF2-40B4-BE49-F238E27FC236}">
                <a16:creationId xmlns:a16="http://schemas.microsoft.com/office/drawing/2014/main" id="{79CD4064-1158-4DF1-A1A0-C664D55BCD5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93679" y="3373286"/>
            <a:ext cx="322007" cy="32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776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116" y="1733328"/>
            <a:ext cx="6521594" cy="870278"/>
          </a:xfrm>
        </p:spPr>
        <p:txBody>
          <a:bodyPr>
            <a:normAutofit/>
          </a:bodyPr>
          <a:lstStyle/>
          <a:p>
            <a:r>
              <a:rPr lang="fi-FI" sz="4000" b="1"/>
              <a:t>Sovelluksen esittely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710" y="-73022"/>
            <a:ext cx="4624290" cy="6931022"/>
          </a:xfrm>
        </p:spPr>
      </p:pic>
    </p:spTree>
    <p:extLst>
      <p:ext uri="{BB962C8B-B14F-4D97-AF65-F5344CB8AC3E}">
        <p14:creationId xmlns:p14="http://schemas.microsoft.com/office/powerpoint/2010/main" val="4120517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9986" y="6062133"/>
            <a:ext cx="5522867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400" b="1">
                <a:latin typeface="+mn-lt"/>
              </a:rPr>
              <a:t>DIGITRAIL KIITTÄÄ!</a:t>
            </a:r>
            <a:br>
              <a:rPr lang="fr-FR" sz="2000" b="1">
                <a:latin typeface="+mn-lt"/>
              </a:rPr>
            </a:br>
            <a:br>
              <a:rPr lang="fr-FR" sz="2000" b="1">
                <a:latin typeface="+mn-lt"/>
              </a:rPr>
            </a:br>
            <a:br>
              <a:rPr lang="fr-FR" sz="2000" b="1">
                <a:latin typeface="+mn-lt"/>
              </a:rPr>
            </a:br>
            <a:br>
              <a:rPr lang="fr-FR" sz="2000" b="1">
                <a:latin typeface="+mn-lt"/>
              </a:rPr>
            </a:br>
            <a:r>
              <a:rPr lang="fr-FR" sz="2000" b="1">
                <a:latin typeface="+mn-lt"/>
                <a:hlinkClick r:id="rId2"/>
              </a:rPr>
              <a:t>www.digitrail.fi</a:t>
            </a:r>
            <a:r>
              <a:rPr lang="fr-FR" sz="2000" b="1">
                <a:latin typeface="+mn-lt"/>
              </a:rPr>
              <a:t> </a:t>
            </a:r>
            <a:r>
              <a:rPr lang="fr-FR" sz="2000">
                <a:latin typeface="+mn-lt"/>
              </a:rPr>
              <a:t> </a:t>
            </a:r>
            <a:br>
              <a:rPr lang="fr-FR" sz="2000">
                <a:latin typeface="+mn-lt"/>
              </a:rPr>
            </a:br>
            <a:r>
              <a:rPr lang="fr-FR" sz="2000">
                <a:latin typeface="+mn-lt"/>
              </a:rPr>
              <a:t>#digitrailfinland</a:t>
            </a:r>
            <a:br>
              <a:rPr lang="fr-FR" sz="2000">
                <a:latin typeface="+mn-lt"/>
              </a:rPr>
            </a:br>
            <a:br>
              <a:rPr lang="fi-FI" sz="2000">
                <a:latin typeface="+mn-lt"/>
              </a:rPr>
            </a:br>
            <a:br>
              <a:rPr lang="fi-FI" sz="2000">
                <a:latin typeface="+mn-lt"/>
              </a:rPr>
            </a:br>
            <a:br>
              <a:rPr lang="fr-FR" sz="2000">
                <a:latin typeface="+mn-lt"/>
              </a:rPr>
            </a:br>
            <a:br>
              <a:rPr lang="fr-FR" sz="2000">
                <a:latin typeface="+mn-lt"/>
              </a:rPr>
            </a:br>
            <a:r>
              <a:rPr lang="fr-FR" sz="2000">
                <a:latin typeface="+mn-lt"/>
              </a:rPr>
              <a:t>Heidi Kerkola</a:t>
            </a:r>
            <a:br>
              <a:rPr lang="fr-FR" sz="2000">
                <a:latin typeface="+mn-lt"/>
              </a:rPr>
            </a:br>
            <a:r>
              <a:rPr lang="fr-FR" sz="2000">
                <a:latin typeface="+mn-lt"/>
                <a:hlinkClick r:id="rId3"/>
              </a:rPr>
              <a:t>heidi.kerkola@hamk.fi</a:t>
            </a:r>
            <a:br>
              <a:rPr lang="fr-FR" sz="2000">
                <a:latin typeface="+mn-lt"/>
              </a:rPr>
            </a:br>
            <a:br>
              <a:rPr lang="fr-FR" sz="2000">
                <a:latin typeface="+mn-lt"/>
              </a:rPr>
            </a:br>
            <a:r>
              <a:rPr lang="fr-FR" sz="2000">
                <a:latin typeface="+mn-lt"/>
              </a:rPr>
              <a:t>Antti Juntunen</a:t>
            </a:r>
            <a:br>
              <a:rPr lang="fr-FR" sz="2000">
                <a:latin typeface="+mn-lt"/>
              </a:rPr>
            </a:br>
            <a:r>
              <a:rPr lang="fr-FR" sz="2000">
                <a:latin typeface="+mn-lt"/>
                <a:hlinkClick r:id="rId4"/>
              </a:rPr>
              <a:t>antti.juntunen@hamk.fi</a:t>
            </a:r>
            <a:br>
              <a:rPr lang="fr-FR" sz="2000">
                <a:latin typeface="+mn-lt"/>
                <a:cs typeface="Calibri"/>
              </a:rPr>
            </a:br>
            <a:br>
              <a:rPr lang="fr-FR" sz="2000">
                <a:latin typeface="+mn-lt"/>
                <a:cs typeface="Calibri"/>
              </a:rPr>
            </a:br>
            <a:r>
              <a:rPr lang="fr-FR" sz="2000">
                <a:latin typeface="+mn-lt"/>
                <a:cs typeface="Calibri"/>
              </a:rPr>
              <a:t>Marjo Vaalgamaa</a:t>
            </a:r>
            <a:br>
              <a:rPr lang="fr-FR" sz="2000">
                <a:latin typeface="+mn-lt"/>
                <a:cs typeface="Calibri"/>
              </a:rPr>
            </a:br>
            <a:r>
              <a:rPr lang="fr-FR" sz="2000">
                <a:latin typeface="+mn-lt"/>
                <a:cs typeface="Calibri"/>
                <a:hlinkClick r:id="rId5"/>
              </a:rPr>
              <a:t>marjo.vaalgamaa@hamk.fi</a:t>
            </a:r>
            <a:r>
              <a:rPr lang="fr-FR" sz="2000">
                <a:latin typeface="+mn-lt"/>
                <a:cs typeface="Calibri"/>
              </a:rPr>
              <a:t> </a:t>
            </a:r>
            <a:br>
              <a:rPr lang="fr-FR" sz="2000">
                <a:latin typeface="+mn-lt"/>
              </a:rPr>
            </a:br>
            <a:br>
              <a:rPr lang="fr-FR" sz="2000">
                <a:latin typeface="+mn-lt"/>
              </a:rPr>
            </a:br>
            <a:br>
              <a:rPr lang="fr-FR" sz="2000">
                <a:latin typeface="+mn-lt"/>
              </a:rPr>
            </a:br>
            <a:br>
              <a:rPr lang="fr-FR"/>
            </a:br>
            <a:endParaRPr lang="fi-FI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542" y="-58285"/>
            <a:ext cx="4614458" cy="6916285"/>
          </a:xfrm>
        </p:spPr>
      </p:pic>
    </p:spTree>
    <p:extLst>
      <p:ext uri="{BB962C8B-B14F-4D97-AF65-F5344CB8AC3E}">
        <p14:creationId xmlns:p14="http://schemas.microsoft.com/office/powerpoint/2010/main" val="2089905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5bce37c2-fb98-49bd-9a7e-0a2be107947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1A7C198FE1E1F45BC4B535D6D51A87A" ma:contentTypeVersion="11" ma:contentTypeDescription="Luo uusi asiakirja." ma:contentTypeScope="" ma:versionID="6c4e73caa833beed6d7fe80ca28150c4">
  <xsd:schema xmlns:xsd="http://www.w3.org/2001/XMLSchema" xmlns:xs="http://www.w3.org/2001/XMLSchema" xmlns:p="http://schemas.microsoft.com/office/2006/metadata/properties" xmlns:ns2="5bce37c2-fb98-49bd-9a7e-0a2be107947c" xmlns:ns3="80f1c2af-31d4-4a25-92e1-803b3d181388" targetNamespace="http://schemas.microsoft.com/office/2006/metadata/properties" ma:root="true" ma:fieldsID="88802de1ccd592e5c4bd7d46835ed9b3" ns2:_="" ns3:_="">
    <xsd:import namespace="5bce37c2-fb98-49bd-9a7e-0a2be107947c"/>
    <xsd:import namespace="80f1c2af-31d4-4a25-92e1-803b3d1813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_Flow_SignoffStatu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ce37c2-fb98-49bd-9a7e-0a2be10794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16" nillable="true" ma:displayName="Kuittauksen tila" ma:internalName="_x0024_Resources_x003a_core_x002c_Signoff_Status_x003b_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f1c2af-31d4-4a25-92e1-803b3d18138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EED39F-35BB-4CCA-8544-DA98714265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8FF588-E3E5-4F10-A7EF-5B5A163F2949}">
  <ds:schemaRefs>
    <ds:schemaRef ds:uri="5bce37c2-fb98-49bd-9a7e-0a2be107947c"/>
    <ds:schemaRef ds:uri="80f1c2af-31d4-4a25-92e1-803b3d18138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13DF7E1-B20B-4B19-8D5F-DC8FD5B828C8}">
  <ds:schemaRefs>
    <ds:schemaRef ds:uri="5bce37c2-fb98-49bd-9a7e-0a2be107947c"/>
    <ds:schemaRef ds:uri="80f1c2af-31d4-4a25-92e1-803b3d18138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6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DIGITRAIL -hanke  Kanta-Hämeen luontoreittien  näkyvyyden ja saavutettavuuden lisääminen  digitaalisuuden keinoin  1.8.2016 – 30.6.2019   </vt:lpstr>
      <vt:lpstr>Tavoitteet</vt:lpstr>
      <vt:lpstr>Tulokset</vt:lpstr>
      <vt:lpstr>DigiTrail sovellus</vt:lpstr>
      <vt:lpstr>Sovelluksen esittely</vt:lpstr>
      <vt:lpstr>DIGITRAIL KIITTÄÄ!    www.digitrail.fi   #digitrailfinland     Heidi Kerkola heidi.kerkola@hamk.fi  Antti Juntunen antti.juntunen@hamk.fi  Marjo Vaalgamaa marjo.vaalgamaa@hamk.fi 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DIGITRAIL  ohjausryhmän kokous  15.3.2018</dc:title>
  <dc:creator>Heidi Kerkola</dc:creator>
  <cp:revision>1</cp:revision>
  <cp:lastPrinted>2018-03-19T10:00:28Z</cp:lastPrinted>
  <dcterms:modified xsi:type="dcterms:W3CDTF">2019-05-08T07:32:35Z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0x010100D1A7C198FE1E1F45BC4B535D6D51A87A</vt:lpwstr>
  </property>
</Properties>
</file>