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2"/>
  </p:notesMasterIdLst>
  <p:sldIdLst>
    <p:sldId id="256" r:id="rId5"/>
    <p:sldId id="340" r:id="rId6"/>
    <p:sldId id="342" r:id="rId7"/>
    <p:sldId id="348" r:id="rId8"/>
    <p:sldId id="349" r:id="rId9"/>
    <p:sldId id="345" r:id="rId10"/>
    <p:sldId id="350" r:id="rId11"/>
    <p:sldId id="347" r:id="rId12"/>
    <p:sldId id="351" r:id="rId13"/>
    <p:sldId id="352" r:id="rId14"/>
    <p:sldId id="353" r:id="rId15"/>
    <p:sldId id="341" r:id="rId16"/>
    <p:sldId id="291" r:id="rId17"/>
    <p:sldId id="315" r:id="rId18"/>
    <p:sldId id="337" r:id="rId19"/>
    <p:sldId id="338" r:id="rId20"/>
    <p:sldId id="257"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h+vaNIob2Me8hCG6TzOkHZHxhBG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4F55"/>
    <a:srgbClr val="D7F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9BD02-261F-4913-89A1-44D3921DB2C2}" v="131" dt="2023-04-20T16:07:52.509"/>
    <p1510:client id="{3BCDCEA0-E1FF-E364-3601-40AED770C38D}" v="37" dt="2023-04-21T07:33:34.246"/>
    <p1510:client id="{E28B2DEA-1014-23FA-5897-935A3EC640EA}" v="9" dt="2023-04-20T15:51:00.945"/>
  </p1510:revLst>
</p1510:revInfo>
</file>

<file path=ppt/tableStyles.xml><?xml version="1.0" encoding="utf-8"?>
<a:tblStyleLst xmlns:a="http://schemas.openxmlformats.org/drawingml/2006/main" def="{19A654AA-80F1-439B-9253-D5BB28A7BD9B}">
  <a:tblStyle styleId="{19A654AA-80F1-439B-9253-D5BB28A7BD9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44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customschemas.google.com/relationships/presentationmetadata" Target="meta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eva Niemelä" userId="8bf718cd-47da-4d39-8a46-7b94a4af1814" providerId="ADAL" clId="{36D9BD02-261F-4913-89A1-44D3921DB2C2}"/>
    <pc:docChg chg="undo redo custSel addSld delSld modSld modMainMaster">
      <pc:chgData name="Eeva Niemelä" userId="8bf718cd-47da-4d39-8a46-7b94a4af1814" providerId="ADAL" clId="{36D9BD02-261F-4913-89A1-44D3921DB2C2}" dt="2023-04-20T16:08:41.517" v="2026" actId="1076"/>
      <pc:docMkLst>
        <pc:docMk/>
      </pc:docMkLst>
      <pc:sldChg chg="modSp mod">
        <pc:chgData name="Eeva Niemelä" userId="8bf718cd-47da-4d39-8a46-7b94a4af1814" providerId="ADAL" clId="{36D9BD02-261F-4913-89A1-44D3921DB2C2}" dt="2023-04-19T11:32:37.829" v="304" actId="403"/>
        <pc:sldMkLst>
          <pc:docMk/>
          <pc:sldMk cId="0" sldId="256"/>
        </pc:sldMkLst>
        <pc:spChg chg="mod">
          <ac:chgData name="Eeva Niemelä" userId="8bf718cd-47da-4d39-8a46-7b94a4af1814" providerId="ADAL" clId="{36D9BD02-261F-4913-89A1-44D3921DB2C2}" dt="2023-04-19T11:11:12.238" v="8"/>
          <ac:spMkLst>
            <pc:docMk/>
            <pc:sldMk cId="0" sldId="256"/>
            <ac:spMk id="109" creationId="{00000000-0000-0000-0000-000000000000}"/>
          </ac:spMkLst>
        </pc:spChg>
        <pc:spChg chg="mod">
          <ac:chgData name="Eeva Niemelä" userId="8bf718cd-47da-4d39-8a46-7b94a4af1814" providerId="ADAL" clId="{36D9BD02-261F-4913-89A1-44D3921DB2C2}" dt="2023-04-19T11:32:37.829" v="304" actId="403"/>
          <ac:spMkLst>
            <pc:docMk/>
            <pc:sldMk cId="0" sldId="256"/>
            <ac:spMk id="110" creationId="{00000000-0000-0000-0000-000000000000}"/>
          </ac:spMkLst>
        </pc:spChg>
      </pc:sldChg>
      <pc:sldChg chg="modSp mod">
        <pc:chgData name="Eeva Niemelä" userId="8bf718cd-47da-4d39-8a46-7b94a4af1814" providerId="ADAL" clId="{36D9BD02-261F-4913-89A1-44D3921DB2C2}" dt="2023-04-19T12:20:31.434" v="2002" actId="13244"/>
        <pc:sldMkLst>
          <pc:docMk/>
          <pc:sldMk cId="0" sldId="257"/>
        </pc:sldMkLst>
        <pc:spChg chg="mod">
          <ac:chgData name="Eeva Niemelä" userId="8bf718cd-47da-4d39-8a46-7b94a4af1814" providerId="ADAL" clId="{36D9BD02-261F-4913-89A1-44D3921DB2C2}" dt="2023-04-19T12:16:53.246" v="1975" actId="33553"/>
          <ac:spMkLst>
            <pc:docMk/>
            <pc:sldMk cId="0" sldId="257"/>
            <ac:spMk id="116" creationId="{00000000-0000-0000-0000-000000000000}"/>
          </ac:spMkLst>
        </pc:spChg>
        <pc:picChg chg="mod modCrop">
          <ac:chgData name="Eeva Niemelä" userId="8bf718cd-47da-4d39-8a46-7b94a4af1814" providerId="ADAL" clId="{36D9BD02-261F-4913-89A1-44D3921DB2C2}" dt="2023-04-19T12:16:38.445" v="1948" actId="1076"/>
          <ac:picMkLst>
            <pc:docMk/>
            <pc:sldMk cId="0" sldId="257"/>
            <ac:picMk id="117" creationId="{00000000-0000-0000-0000-000000000000}"/>
          </ac:picMkLst>
        </pc:picChg>
        <pc:picChg chg="mod ord">
          <ac:chgData name="Eeva Niemelä" userId="8bf718cd-47da-4d39-8a46-7b94a4af1814" providerId="ADAL" clId="{36D9BD02-261F-4913-89A1-44D3921DB2C2}" dt="2023-04-19T12:20:31.434" v="2002" actId="13244"/>
          <ac:picMkLst>
            <pc:docMk/>
            <pc:sldMk cId="0" sldId="257"/>
            <ac:picMk id="118" creationId="{00000000-0000-0000-0000-000000000000}"/>
          </ac:picMkLst>
        </pc:picChg>
      </pc:sldChg>
      <pc:sldChg chg="del">
        <pc:chgData name="Eeva Niemelä" userId="8bf718cd-47da-4d39-8a46-7b94a4af1814" providerId="ADAL" clId="{36D9BD02-261F-4913-89A1-44D3921DB2C2}" dt="2023-04-19T11:15:36.323" v="33" actId="47"/>
        <pc:sldMkLst>
          <pc:docMk/>
          <pc:sldMk cId="0" sldId="258"/>
        </pc:sldMkLst>
      </pc:sldChg>
      <pc:sldChg chg="del">
        <pc:chgData name="Eeva Niemelä" userId="8bf718cd-47da-4d39-8a46-7b94a4af1814" providerId="ADAL" clId="{36D9BD02-261F-4913-89A1-44D3921DB2C2}" dt="2023-04-19T11:15:33.455" v="32" actId="47"/>
        <pc:sldMkLst>
          <pc:docMk/>
          <pc:sldMk cId="0" sldId="259"/>
        </pc:sldMkLst>
      </pc:sldChg>
      <pc:sldChg chg="del">
        <pc:chgData name="Eeva Niemelä" userId="8bf718cd-47da-4d39-8a46-7b94a4af1814" providerId="ADAL" clId="{36D9BD02-261F-4913-89A1-44D3921DB2C2}" dt="2023-04-19T11:15:32.557" v="31" actId="47"/>
        <pc:sldMkLst>
          <pc:docMk/>
          <pc:sldMk cId="0" sldId="260"/>
        </pc:sldMkLst>
      </pc:sldChg>
      <pc:sldChg chg="del">
        <pc:chgData name="Eeva Niemelä" userId="8bf718cd-47da-4d39-8a46-7b94a4af1814" providerId="ADAL" clId="{36D9BD02-261F-4913-89A1-44D3921DB2C2}" dt="2023-04-19T11:15:43.499" v="38" actId="47"/>
        <pc:sldMkLst>
          <pc:docMk/>
          <pc:sldMk cId="0" sldId="261"/>
        </pc:sldMkLst>
      </pc:sldChg>
      <pc:sldChg chg="del">
        <pc:chgData name="Eeva Niemelä" userId="8bf718cd-47da-4d39-8a46-7b94a4af1814" providerId="ADAL" clId="{36D9BD02-261F-4913-89A1-44D3921DB2C2}" dt="2023-04-19T11:15:39.437" v="34" actId="47"/>
        <pc:sldMkLst>
          <pc:docMk/>
          <pc:sldMk cId="0" sldId="262"/>
        </pc:sldMkLst>
      </pc:sldChg>
      <pc:sldChg chg="del">
        <pc:chgData name="Eeva Niemelä" userId="8bf718cd-47da-4d39-8a46-7b94a4af1814" providerId="ADAL" clId="{36D9BD02-261F-4913-89A1-44D3921DB2C2}" dt="2023-04-19T11:15:40.359" v="35" actId="47"/>
        <pc:sldMkLst>
          <pc:docMk/>
          <pc:sldMk cId="0" sldId="263"/>
        </pc:sldMkLst>
      </pc:sldChg>
      <pc:sldChg chg="del">
        <pc:chgData name="Eeva Niemelä" userId="8bf718cd-47da-4d39-8a46-7b94a4af1814" providerId="ADAL" clId="{36D9BD02-261F-4913-89A1-44D3921DB2C2}" dt="2023-04-19T11:15:41.381" v="36" actId="47"/>
        <pc:sldMkLst>
          <pc:docMk/>
          <pc:sldMk cId="0" sldId="264"/>
        </pc:sldMkLst>
      </pc:sldChg>
      <pc:sldChg chg="del">
        <pc:chgData name="Eeva Niemelä" userId="8bf718cd-47da-4d39-8a46-7b94a4af1814" providerId="ADAL" clId="{36D9BD02-261F-4913-89A1-44D3921DB2C2}" dt="2023-04-19T11:15:42.318" v="37" actId="47"/>
        <pc:sldMkLst>
          <pc:docMk/>
          <pc:sldMk cId="0" sldId="265"/>
        </pc:sldMkLst>
      </pc:sldChg>
      <pc:sldChg chg="modSp add mod modClrScheme chgLayout">
        <pc:chgData name="Eeva Niemelä" userId="8bf718cd-47da-4d39-8a46-7b94a4af1814" providerId="ADAL" clId="{36D9BD02-261F-4913-89A1-44D3921DB2C2}" dt="2023-04-19T12:20:06.132" v="1997" actId="962"/>
        <pc:sldMkLst>
          <pc:docMk/>
          <pc:sldMk cId="2846913288" sldId="291"/>
        </pc:sldMkLst>
        <pc:spChg chg="mod ord">
          <ac:chgData name="Eeva Niemelä" userId="8bf718cd-47da-4d39-8a46-7b94a4af1814" providerId="ADAL" clId="{36D9BD02-261F-4913-89A1-44D3921DB2C2}" dt="2023-04-19T11:27:41.692" v="121" actId="1076"/>
          <ac:spMkLst>
            <pc:docMk/>
            <pc:sldMk cId="2846913288" sldId="291"/>
            <ac:spMk id="2" creationId="{F23EB8C2-D664-2F27-295C-F0BC95806B40}"/>
          </ac:spMkLst>
        </pc:spChg>
        <pc:spChg chg="mod">
          <ac:chgData name="Eeva Niemelä" userId="8bf718cd-47da-4d39-8a46-7b94a4af1814" providerId="ADAL" clId="{36D9BD02-261F-4913-89A1-44D3921DB2C2}" dt="2023-04-19T12:20:06.132" v="1997" actId="962"/>
          <ac:spMkLst>
            <pc:docMk/>
            <pc:sldMk cId="2846913288" sldId="291"/>
            <ac:spMk id="3" creationId="{5072B36A-BA85-9159-DFEC-A818FDCFE36D}"/>
          </ac:spMkLst>
        </pc:spChg>
        <pc:graphicFrameChg chg="mod ord">
          <ac:chgData name="Eeva Niemelä" userId="8bf718cd-47da-4d39-8a46-7b94a4af1814" providerId="ADAL" clId="{36D9BD02-261F-4913-89A1-44D3921DB2C2}" dt="2023-04-19T12:13:48.516" v="806" actId="962"/>
          <ac:graphicFrameMkLst>
            <pc:docMk/>
            <pc:sldMk cId="2846913288" sldId="291"/>
            <ac:graphicFrameMk id="4" creationId="{73756B87-7F0C-6D20-3C10-1A40EE5EF9BF}"/>
          </ac:graphicFrameMkLst>
        </pc:graphicFrameChg>
      </pc:sldChg>
      <pc:sldChg chg="addSp modSp add mod">
        <pc:chgData name="Eeva Niemelä" userId="8bf718cd-47da-4d39-8a46-7b94a4af1814" providerId="ADAL" clId="{36D9BD02-261F-4913-89A1-44D3921DB2C2}" dt="2023-04-20T15:52:40.359" v="2018" actId="13244"/>
        <pc:sldMkLst>
          <pc:docMk/>
          <pc:sldMk cId="1186462668" sldId="315"/>
        </pc:sldMkLst>
        <pc:spChg chg="mod">
          <ac:chgData name="Eeva Niemelä" userId="8bf718cd-47da-4d39-8a46-7b94a4af1814" providerId="ADAL" clId="{36D9BD02-261F-4913-89A1-44D3921DB2C2}" dt="2023-04-20T15:51:52.629" v="2012" actId="14100"/>
          <ac:spMkLst>
            <pc:docMk/>
            <pc:sldMk cId="1186462668" sldId="315"/>
            <ac:spMk id="2" creationId="{A2D7CD87-F3B5-4152-AEC4-F06FCE4D7901}"/>
          </ac:spMkLst>
        </pc:spChg>
        <pc:spChg chg="mod">
          <ac:chgData name="Eeva Niemelä" userId="8bf718cd-47da-4d39-8a46-7b94a4af1814" providerId="ADAL" clId="{36D9BD02-261F-4913-89A1-44D3921DB2C2}" dt="2023-04-19T12:20:10.019" v="1998" actId="962"/>
          <ac:spMkLst>
            <pc:docMk/>
            <pc:sldMk cId="1186462668" sldId="315"/>
            <ac:spMk id="3" creationId="{6CA21846-29B9-FA8C-6EA2-C9F4F208EB5A}"/>
          </ac:spMkLst>
        </pc:spChg>
        <pc:spChg chg="add mod ord">
          <ac:chgData name="Eeva Niemelä" userId="8bf718cd-47da-4d39-8a46-7b94a4af1814" providerId="ADAL" clId="{36D9BD02-261F-4913-89A1-44D3921DB2C2}" dt="2023-04-20T15:52:40.359" v="2018" actId="13244"/>
          <ac:spMkLst>
            <pc:docMk/>
            <pc:sldMk cId="1186462668" sldId="315"/>
            <ac:spMk id="4" creationId="{42A92483-2511-030D-0CC4-E3D763AE8056}"/>
          </ac:spMkLst>
        </pc:spChg>
        <pc:graphicFrameChg chg="mod">
          <ac:chgData name="Eeva Niemelä" userId="8bf718cd-47da-4d39-8a46-7b94a4af1814" providerId="ADAL" clId="{36D9BD02-261F-4913-89A1-44D3921DB2C2}" dt="2023-04-19T12:17:53.749" v="1977"/>
          <ac:graphicFrameMkLst>
            <pc:docMk/>
            <pc:sldMk cId="1186462668" sldId="315"/>
            <ac:graphicFrameMk id="9" creationId="{DCA042F1-659E-4605-ACC2-9F74EBACE28E}"/>
          </ac:graphicFrameMkLst>
        </pc:graphicFrameChg>
      </pc:sldChg>
      <pc:sldChg chg="modSp add mod">
        <pc:chgData name="Eeva Niemelä" userId="8bf718cd-47da-4d39-8a46-7b94a4af1814" providerId="ADAL" clId="{36D9BD02-261F-4913-89A1-44D3921DB2C2}" dt="2023-04-19T12:20:17.267" v="1999" actId="962"/>
        <pc:sldMkLst>
          <pc:docMk/>
          <pc:sldMk cId="444848485" sldId="337"/>
        </pc:sldMkLst>
        <pc:spChg chg="mod">
          <ac:chgData name="Eeva Niemelä" userId="8bf718cd-47da-4d39-8a46-7b94a4af1814" providerId="ADAL" clId="{36D9BD02-261F-4913-89A1-44D3921DB2C2}" dt="2023-04-19T12:20:17.267" v="1999" actId="962"/>
          <ac:spMkLst>
            <pc:docMk/>
            <pc:sldMk cId="444848485" sldId="337"/>
            <ac:spMk id="2" creationId="{9B9A8A43-AD40-5E0E-C4E0-3423A31FA73C}"/>
          </ac:spMkLst>
        </pc:spChg>
        <pc:picChg chg="mod">
          <ac:chgData name="Eeva Niemelä" userId="8bf718cd-47da-4d39-8a46-7b94a4af1814" providerId="ADAL" clId="{36D9BD02-261F-4913-89A1-44D3921DB2C2}" dt="2023-04-19T12:16:02.352" v="1838" actId="962"/>
          <ac:picMkLst>
            <pc:docMk/>
            <pc:sldMk cId="444848485" sldId="337"/>
            <ac:picMk id="4" creationId="{095CA41C-1125-87C4-2B76-4704187E62B2}"/>
          </ac:picMkLst>
        </pc:picChg>
        <pc:picChg chg="mod">
          <ac:chgData name="Eeva Niemelä" userId="8bf718cd-47da-4d39-8a46-7b94a4af1814" providerId="ADAL" clId="{36D9BD02-261F-4913-89A1-44D3921DB2C2}" dt="2023-04-19T12:14:10.920" v="918" actId="962"/>
          <ac:picMkLst>
            <pc:docMk/>
            <pc:sldMk cId="444848485" sldId="337"/>
            <ac:picMk id="10" creationId="{B85B8F5E-2931-2E83-89E3-BA625690276A}"/>
          </ac:picMkLst>
        </pc:picChg>
      </pc:sldChg>
      <pc:sldChg chg="addSp modSp add mod">
        <pc:chgData name="Eeva Niemelä" userId="8bf718cd-47da-4d39-8a46-7b94a4af1814" providerId="ADAL" clId="{36D9BD02-261F-4913-89A1-44D3921DB2C2}" dt="2023-04-20T16:08:41.517" v="2026" actId="1076"/>
        <pc:sldMkLst>
          <pc:docMk/>
          <pc:sldMk cId="4164919445" sldId="338"/>
        </pc:sldMkLst>
        <pc:spChg chg="mod">
          <ac:chgData name="Eeva Niemelä" userId="8bf718cd-47da-4d39-8a46-7b94a4af1814" providerId="ADAL" clId="{36D9BD02-261F-4913-89A1-44D3921DB2C2}" dt="2023-04-19T12:20:22.739" v="2000" actId="962"/>
          <ac:spMkLst>
            <pc:docMk/>
            <pc:sldMk cId="4164919445" sldId="338"/>
            <ac:spMk id="2" creationId="{6EA4E969-861A-0862-576F-140FB503DF87}"/>
          </ac:spMkLst>
        </pc:spChg>
        <pc:spChg chg="add mod">
          <ac:chgData name="Eeva Niemelä" userId="8bf718cd-47da-4d39-8a46-7b94a4af1814" providerId="ADAL" clId="{36D9BD02-261F-4913-89A1-44D3921DB2C2}" dt="2023-04-20T16:08:41.517" v="2026" actId="1076"/>
          <ac:spMkLst>
            <pc:docMk/>
            <pc:sldMk cId="4164919445" sldId="338"/>
            <ac:spMk id="3" creationId="{CD7F2ADA-C119-3A6E-D10D-70EF6853AF9F}"/>
          </ac:spMkLst>
        </pc:spChg>
        <pc:picChg chg="mod">
          <ac:chgData name="Eeva Niemelä" userId="8bf718cd-47da-4d39-8a46-7b94a4af1814" providerId="ADAL" clId="{36D9BD02-261F-4913-89A1-44D3921DB2C2}" dt="2023-04-19T12:15:39.132" v="1668" actId="962"/>
          <ac:picMkLst>
            <pc:docMk/>
            <pc:sldMk cId="4164919445" sldId="338"/>
            <ac:picMk id="10" creationId="{E128F761-4BEE-B4E0-104F-EE181BA2CEC2}"/>
          </ac:picMkLst>
        </pc:picChg>
        <pc:picChg chg="mod">
          <ac:chgData name="Eeva Niemelä" userId="8bf718cd-47da-4d39-8a46-7b94a4af1814" providerId="ADAL" clId="{36D9BD02-261F-4913-89A1-44D3921DB2C2}" dt="2023-04-19T12:14:53.483" v="1194" actId="962"/>
          <ac:picMkLst>
            <pc:docMk/>
            <pc:sldMk cId="4164919445" sldId="338"/>
            <ac:picMk id="1026" creationId="{CFAA8920-A073-23D5-412E-0D862C0A1408}"/>
          </ac:picMkLst>
        </pc:picChg>
        <pc:picChg chg="mod">
          <ac:chgData name="Eeva Niemelä" userId="8bf718cd-47da-4d39-8a46-7b94a4af1814" providerId="ADAL" clId="{36D9BD02-261F-4913-89A1-44D3921DB2C2}" dt="2023-04-19T12:15:13.199" v="1380" actId="962"/>
          <ac:picMkLst>
            <pc:docMk/>
            <pc:sldMk cId="4164919445" sldId="338"/>
            <ac:picMk id="1028" creationId="{262BFD90-5360-062D-D603-283E6C074E1A}"/>
          </ac:picMkLst>
        </pc:picChg>
      </pc:sldChg>
      <pc:sldChg chg="add del">
        <pc:chgData name="Eeva Niemelä" userId="8bf718cd-47da-4d39-8a46-7b94a4af1814" providerId="ADAL" clId="{36D9BD02-261F-4913-89A1-44D3921DB2C2}" dt="2023-04-19T11:16:36.537" v="39" actId="47"/>
        <pc:sldMkLst>
          <pc:docMk/>
          <pc:sldMk cId="2290868965" sldId="339"/>
        </pc:sldMkLst>
      </pc:sldChg>
      <pc:sldChg chg="addSp modSp add mod">
        <pc:chgData name="Eeva Niemelä" userId="8bf718cd-47da-4d39-8a46-7b94a4af1814" providerId="ADAL" clId="{36D9BD02-261F-4913-89A1-44D3921DB2C2}" dt="2023-04-19T12:18:27.894" v="1978" actId="962"/>
        <pc:sldMkLst>
          <pc:docMk/>
          <pc:sldMk cId="374497892" sldId="340"/>
        </pc:sldMkLst>
        <pc:spChg chg="mod">
          <ac:chgData name="Eeva Niemelä" userId="8bf718cd-47da-4d39-8a46-7b94a4af1814" providerId="ADAL" clId="{36D9BD02-261F-4913-89A1-44D3921DB2C2}" dt="2023-04-19T11:36:08.487" v="479" actId="20577"/>
          <ac:spMkLst>
            <pc:docMk/>
            <pc:sldMk cId="374497892" sldId="340"/>
            <ac:spMk id="8" creationId="{0B61862A-EE62-08FC-E18A-DFE4AE9B566B}"/>
          </ac:spMkLst>
        </pc:spChg>
        <pc:spChg chg="mod">
          <ac:chgData name="Eeva Niemelä" userId="8bf718cd-47da-4d39-8a46-7b94a4af1814" providerId="ADAL" clId="{36D9BD02-261F-4913-89A1-44D3921DB2C2}" dt="2023-04-19T12:18:27.894" v="1978" actId="962"/>
          <ac:spMkLst>
            <pc:docMk/>
            <pc:sldMk cId="374497892" sldId="340"/>
            <ac:spMk id="10" creationId="{A2B9644C-156C-4C5A-77E4-89C7C591B91D}"/>
          </ac:spMkLst>
        </pc:spChg>
        <pc:picChg chg="add mod modCrop">
          <ac:chgData name="Eeva Niemelä" userId="8bf718cd-47da-4d39-8a46-7b94a4af1814" providerId="ADAL" clId="{36D9BD02-261F-4913-89A1-44D3921DB2C2}" dt="2023-04-19T12:12:36.127" v="788" actId="962"/>
          <ac:picMkLst>
            <pc:docMk/>
            <pc:sldMk cId="374497892" sldId="340"/>
            <ac:picMk id="3" creationId="{9DB68497-2FD8-B2A5-BC62-D32907435195}"/>
          </ac:picMkLst>
        </pc:picChg>
      </pc:sldChg>
      <pc:sldChg chg="modSp add mod setBg">
        <pc:chgData name="Eeva Niemelä" userId="8bf718cd-47da-4d39-8a46-7b94a4af1814" providerId="ADAL" clId="{36D9BD02-261F-4913-89A1-44D3921DB2C2}" dt="2023-04-19T12:20:00.944" v="1996" actId="962"/>
        <pc:sldMkLst>
          <pc:docMk/>
          <pc:sldMk cId="591453624" sldId="341"/>
        </pc:sldMkLst>
        <pc:spChg chg="mod">
          <ac:chgData name="Eeva Niemelä" userId="8bf718cd-47da-4d39-8a46-7b94a4af1814" providerId="ADAL" clId="{36D9BD02-261F-4913-89A1-44D3921DB2C2}" dt="2023-04-19T12:20:00.944" v="1996" actId="962"/>
          <ac:spMkLst>
            <pc:docMk/>
            <pc:sldMk cId="591453624" sldId="341"/>
            <ac:spMk id="2" creationId="{85C280B4-DC42-D09C-77E8-85C850AAB619}"/>
          </ac:spMkLst>
        </pc:spChg>
        <pc:spChg chg="mod">
          <ac:chgData name="Eeva Niemelä" userId="8bf718cd-47da-4d39-8a46-7b94a4af1814" providerId="ADAL" clId="{36D9BD02-261F-4913-89A1-44D3921DB2C2}" dt="2023-04-19T11:43:58.007" v="520" actId="20577"/>
          <ac:spMkLst>
            <pc:docMk/>
            <pc:sldMk cId="591453624" sldId="341"/>
            <ac:spMk id="5" creationId="{BA5A4465-A6FC-517A-5067-489C15DDDE38}"/>
          </ac:spMkLst>
        </pc:spChg>
      </pc:sldChg>
      <pc:sldChg chg="modSp add mod">
        <pc:chgData name="Eeva Niemelä" userId="8bf718cd-47da-4d39-8a46-7b94a4af1814" providerId="ADAL" clId="{36D9BD02-261F-4913-89A1-44D3921DB2C2}" dt="2023-04-19T12:21:14.619" v="2004" actId="20577"/>
        <pc:sldMkLst>
          <pc:docMk/>
          <pc:sldMk cId="2601806989" sldId="342"/>
        </pc:sldMkLst>
        <pc:spChg chg="mod">
          <ac:chgData name="Eeva Niemelä" userId="8bf718cd-47da-4d39-8a46-7b94a4af1814" providerId="ADAL" clId="{36D9BD02-261F-4913-89A1-44D3921DB2C2}" dt="2023-04-19T12:18:34.776" v="1979" actId="962"/>
          <ac:spMkLst>
            <pc:docMk/>
            <pc:sldMk cId="2601806989" sldId="342"/>
            <ac:spMk id="3" creationId="{D5932131-B4F2-19BF-9170-06D70D9740E1}"/>
          </ac:spMkLst>
        </pc:spChg>
        <pc:spChg chg="mod">
          <ac:chgData name="Eeva Niemelä" userId="8bf718cd-47da-4d39-8a46-7b94a4af1814" providerId="ADAL" clId="{36D9BD02-261F-4913-89A1-44D3921DB2C2}" dt="2023-04-19T12:21:14.619" v="2004" actId="20577"/>
          <ac:spMkLst>
            <pc:docMk/>
            <pc:sldMk cId="2601806989" sldId="342"/>
            <ac:spMk id="4" creationId="{9CA1D1F9-C735-54E2-DA43-60DA7BCBF95B}"/>
          </ac:spMkLst>
        </pc:spChg>
        <pc:spChg chg="mod">
          <ac:chgData name="Eeva Niemelä" userId="8bf718cd-47da-4d39-8a46-7b94a4af1814" providerId="ADAL" clId="{36D9BD02-261F-4913-89A1-44D3921DB2C2}" dt="2023-04-19T12:18:36.805" v="1980" actId="962"/>
          <ac:spMkLst>
            <pc:docMk/>
            <pc:sldMk cId="2601806989" sldId="342"/>
            <ac:spMk id="6" creationId="{E5C38CBB-B812-379F-8511-880DC5A505E4}"/>
          </ac:spMkLst>
        </pc:spChg>
      </pc:sldChg>
      <pc:sldChg chg="addSp modSp add mod">
        <pc:chgData name="Eeva Niemelä" userId="8bf718cd-47da-4d39-8a46-7b94a4af1814" providerId="ADAL" clId="{36D9BD02-261F-4913-89A1-44D3921DB2C2}" dt="2023-04-19T12:19:08.097" v="1985" actId="962"/>
        <pc:sldMkLst>
          <pc:docMk/>
          <pc:sldMk cId="944555788" sldId="345"/>
        </pc:sldMkLst>
        <pc:spChg chg="mod">
          <ac:chgData name="Eeva Niemelä" userId="8bf718cd-47da-4d39-8a46-7b94a4af1814" providerId="ADAL" clId="{36D9BD02-261F-4913-89A1-44D3921DB2C2}" dt="2023-04-19T12:19:07.735" v="1984" actId="962"/>
          <ac:spMkLst>
            <pc:docMk/>
            <pc:sldMk cId="944555788" sldId="345"/>
            <ac:spMk id="3" creationId="{2C7C0815-A431-4914-D9E9-7730E6F709EC}"/>
          </ac:spMkLst>
        </pc:spChg>
        <pc:spChg chg="mod">
          <ac:chgData name="Eeva Niemelä" userId="8bf718cd-47da-4d39-8a46-7b94a4af1814" providerId="ADAL" clId="{36D9BD02-261F-4913-89A1-44D3921DB2C2}" dt="2023-04-19T11:57:44.526" v="685" actId="1076"/>
          <ac:spMkLst>
            <pc:docMk/>
            <pc:sldMk cId="944555788" sldId="345"/>
            <ac:spMk id="4" creationId="{BA65DFC1-3D54-6798-02FA-58A66281092D}"/>
          </ac:spMkLst>
        </pc:spChg>
        <pc:spChg chg="mod">
          <ac:chgData name="Eeva Niemelä" userId="8bf718cd-47da-4d39-8a46-7b94a4af1814" providerId="ADAL" clId="{36D9BD02-261F-4913-89A1-44D3921DB2C2}" dt="2023-04-19T12:19:08.097" v="1985" actId="962"/>
          <ac:spMkLst>
            <pc:docMk/>
            <pc:sldMk cId="944555788" sldId="345"/>
            <ac:spMk id="5" creationId="{E4026748-CA5F-81E9-39CB-AF2E5BFDC553}"/>
          </ac:spMkLst>
        </pc:spChg>
        <pc:picChg chg="add mod">
          <ac:chgData name="Eeva Niemelä" userId="8bf718cd-47da-4d39-8a46-7b94a4af1814" providerId="ADAL" clId="{36D9BD02-261F-4913-89A1-44D3921DB2C2}" dt="2023-04-19T12:12:57.135" v="792" actId="962"/>
          <ac:picMkLst>
            <pc:docMk/>
            <pc:sldMk cId="944555788" sldId="345"/>
            <ac:picMk id="3074" creationId="{FCF323CA-8B0A-1614-EBF4-C993DD88AB86}"/>
          </ac:picMkLst>
        </pc:picChg>
      </pc:sldChg>
      <pc:sldChg chg="modSp add mod modClrScheme chgLayout">
        <pc:chgData name="Eeva Niemelä" userId="8bf718cd-47da-4d39-8a46-7b94a4af1814" providerId="ADAL" clId="{36D9BD02-261F-4913-89A1-44D3921DB2C2}" dt="2023-04-19T12:32:02.613" v="2011" actId="2711"/>
        <pc:sldMkLst>
          <pc:docMk/>
          <pc:sldMk cId="950741694" sldId="347"/>
        </pc:sldMkLst>
        <pc:spChg chg="mod ord">
          <ac:chgData name="Eeva Niemelä" userId="8bf718cd-47da-4d39-8a46-7b94a4af1814" providerId="ADAL" clId="{36D9BD02-261F-4913-89A1-44D3921DB2C2}" dt="2023-04-19T12:19:19.192" v="1987" actId="962"/>
          <ac:spMkLst>
            <pc:docMk/>
            <pc:sldMk cId="950741694" sldId="347"/>
            <ac:spMk id="3" creationId="{45869B58-95A8-6BD9-50A0-E5705B4A7C2C}"/>
          </ac:spMkLst>
        </pc:spChg>
        <pc:spChg chg="mod ord">
          <ac:chgData name="Eeva Niemelä" userId="8bf718cd-47da-4d39-8a46-7b94a4af1814" providerId="ADAL" clId="{36D9BD02-261F-4913-89A1-44D3921DB2C2}" dt="2023-04-19T12:19:20.110" v="1988" actId="13244"/>
          <ac:spMkLst>
            <pc:docMk/>
            <pc:sldMk cId="950741694" sldId="347"/>
            <ac:spMk id="4" creationId="{D93100A3-FA21-BBF5-397E-9ADCDF2FE63E}"/>
          </ac:spMkLst>
        </pc:spChg>
        <pc:spChg chg="mod">
          <ac:chgData name="Eeva Niemelä" userId="8bf718cd-47da-4d39-8a46-7b94a4af1814" providerId="ADAL" clId="{36D9BD02-261F-4913-89A1-44D3921DB2C2}" dt="2023-04-19T12:19:22.980" v="1989" actId="962"/>
          <ac:spMkLst>
            <pc:docMk/>
            <pc:sldMk cId="950741694" sldId="347"/>
            <ac:spMk id="8" creationId="{1BA3717A-5FA7-E317-E50B-B8065F8742CB}"/>
          </ac:spMkLst>
        </pc:spChg>
        <pc:spChg chg="mod ord">
          <ac:chgData name="Eeva Niemelä" userId="8bf718cd-47da-4d39-8a46-7b94a4af1814" providerId="ADAL" clId="{36D9BD02-261F-4913-89A1-44D3921DB2C2}" dt="2023-04-19T12:32:02.613" v="2011" actId="2711"/>
          <ac:spMkLst>
            <pc:docMk/>
            <pc:sldMk cId="950741694" sldId="347"/>
            <ac:spMk id="9" creationId="{082D5280-52E8-DAD0-B65C-F0BBB2894E2D}"/>
          </ac:spMkLst>
        </pc:spChg>
        <pc:picChg chg="mod">
          <ac:chgData name="Eeva Niemelä" userId="8bf718cd-47da-4d39-8a46-7b94a4af1814" providerId="ADAL" clId="{36D9BD02-261F-4913-89A1-44D3921DB2C2}" dt="2023-04-19T11:31:44.195" v="302" actId="1076"/>
          <ac:picMkLst>
            <pc:docMk/>
            <pc:sldMk cId="950741694" sldId="347"/>
            <ac:picMk id="7" creationId="{955824C6-533E-5025-9AF6-7894F8480E49}"/>
          </ac:picMkLst>
        </pc:picChg>
      </pc:sldChg>
      <pc:sldChg chg="addSp modSp add mod">
        <pc:chgData name="Eeva Niemelä" userId="8bf718cd-47da-4d39-8a46-7b94a4af1814" providerId="ADAL" clId="{36D9BD02-261F-4913-89A1-44D3921DB2C2}" dt="2023-04-19T12:21:39.717" v="2010" actId="1076"/>
        <pc:sldMkLst>
          <pc:docMk/>
          <pc:sldMk cId="705615056" sldId="348"/>
        </pc:sldMkLst>
        <pc:spChg chg="mod">
          <ac:chgData name="Eeva Niemelä" userId="8bf718cd-47da-4d39-8a46-7b94a4af1814" providerId="ADAL" clId="{36D9BD02-261F-4913-89A1-44D3921DB2C2}" dt="2023-04-19T11:52:54.916" v="598" actId="1076"/>
          <ac:spMkLst>
            <pc:docMk/>
            <pc:sldMk cId="705615056" sldId="348"/>
            <ac:spMk id="7" creationId="{000F8D7D-7A3F-E43B-84B8-FC2C13FA3CF2}"/>
          </ac:spMkLst>
        </pc:spChg>
        <pc:spChg chg="mod">
          <ac:chgData name="Eeva Niemelä" userId="8bf718cd-47da-4d39-8a46-7b94a4af1814" providerId="ADAL" clId="{36D9BD02-261F-4913-89A1-44D3921DB2C2}" dt="2023-04-19T11:53:03.848" v="600" actId="1076"/>
          <ac:spMkLst>
            <pc:docMk/>
            <pc:sldMk cId="705615056" sldId="348"/>
            <ac:spMk id="8" creationId="{DC4A0900-E4AB-1EAA-9E99-B91694B540B1}"/>
          </ac:spMkLst>
        </pc:spChg>
        <pc:spChg chg="mod">
          <ac:chgData name="Eeva Niemelä" userId="8bf718cd-47da-4d39-8a46-7b94a4af1814" providerId="ADAL" clId="{36D9BD02-261F-4913-89A1-44D3921DB2C2}" dt="2023-04-19T12:18:41.066" v="1981" actId="962"/>
          <ac:spMkLst>
            <pc:docMk/>
            <pc:sldMk cId="705615056" sldId="348"/>
            <ac:spMk id="10" creationId="{69559075-5C4B-211B-BF95-6E8CEACE1FD0}"/>
          </ac:spMkLst>
        </pc:spChg>
        <pc:picChg chg="mod">
          <ac:chgData name="Eeva Niemelä" userId="8bf718cd-47da-4d39-8a46-7b94a4af1814" providerId="ADAL" clId="{36D9BD02-261F-4913-89A1-44D3921DB2C2}" dt="2023-04-19T11:52:34.044" v="593" actId="1076"/>
          <ac:picMkLst>
            <pc:docMk/>
            <pc:sldMk cId="705615056" sldId="348"/>
            <ac:picMk id="9" creationId="{6E2ACD7C-49EF-1739-1FDF-D9BC5338A7F5}"/>
          </ac:picMkLst>
        </pc:picChg>
        <pc:picChg chg="add mod">
          <ac:chgData name="Eeva Niemelä" userId="8bf718cd-47da-4d39-8a46-7b94a4af1814" providerId="ADAL" clId="{36D9BD02-261F-4913-89A1-44D3921DB2C2}" dt="2023-04-19T12:21:39.717" v="2010" actId="1076"/>
          <ac:picMkLst>
            <pc:docMk/>
            <pc:sldMk cId="705615056" sldId="348"/>
            <ac:picMk id="1026" creationId="{8507142D-B285-6835-292B-9EDC2FA8FFCC}"/>
          </ac:picMkLst>
        </pc:picChg>
      </pc:sldChg>
      <pc:sldChg chg="addSp modSp add mod modClrScheme chgLayout">
        <pc:chgData name="Eeva Niemelä" userId="8bf718cd-47da-4d39-8a46-7b94a4af1814" providerId="ADAL" clId="{36D9BD02-261F-4913-89A1-44D3921DB2C2}" dt="2023-04-19T12:18:50.326" v="1983" actId="962"/>
        <pc:sldMkLst>
          <pc:docMk/>
          <pc:sldMk cId="98550224" sldId="349"/>
        </pc:sldMkLst>
        <pc:spChg chg="add mod ord">
          <ac:chgData name="Eeva Niemelä" userId="8bf718cd-47da-4d39-8a46-7b94a4af1814" providerId="ADAL" clId="{36D9BD02-261F-4913-89A1-44D3921DB2C2}" dt="2023-04-19T12:18:48.244" v="1982" actId="13244"/>
          <ac:spMkLst>
            <pc:docMk/>
            <pc:sldMk cId="98550224" sldId="349"/>
            <ac:spMk id="2" creationId="{6839A8EC-E137-7183-34DA-C688A5E7A649}"/>
          </ac:spMkLst>
        </pc:spChg>
        <pc:spChg chg="mod ord">
          <ac:chgData name="Eeva Niemelä" userId="8bf718cd-47da-4d39-8a46-7b94a4af1814" providerId="ADAL" clId="{36D9BD02-261F-4913-89A1-44D3921DB2C2}" dt="2023-04-19T11:56:21.234" v="647" actId="1076"/>
          <ac:spMkLst>
            <pc:docMk/>
            <pc:sldMk cId="98550224" sldId="349"/>
            <ac:spMk id="7" creationId="{4D3B6CA3-705B-367D-7A9D-87DFBCFBBCEF}"/>
          </ac:spMkLst>
        </pc:spChg>
        <pc:spChg chg="mod ord">
          <ac:chgData name="Eeva Niemelä" userId="8bf718cd-47da-4d39-8a46-7b94a4af1814" providerId="ADAL" clId="{36D9BD02-261F-4913-89A1-44D3921DB2C2}" dt="2023-04-19T11:56:34.042" v="678" actId="1036"/>
          <ac:spMkLst>
            <pc:docMk/>
            <pc:sldMk cId="98550224" sldId="349"/>
            <ac:spMk id="8" creationId="{5E94521B-EAC1-A280-6176-BB3A10BFA154}"/>
          </ac:spMkLst>
        </pc:spChg>
        <pc:spChg chg="mod">
          <ac:chgData name="Eeva Niemelä" userId="8bf718cd-47da-4d39-8a46-7b94a4af1814" providerId="ADAL" clId="{36D9BD02-261F-4913-89A1-44D3921DB2C2}" dt="2023-04-19T12:18:50.326" v="1983" actId="962"/>
          <ac:spMkLst>
            <pc:docMk/>
            <pc:sldMk cId="98550224" sldId="349"/>
            <ac:spMk id="10" creationId="{14FA83DE-C9D5-504E-66B9-DB0DBDC1273E}"/>
          </ac:spMkLst>
        </pc:spChg>
        <pc:picChg chg="mod">
          <ac:chgData name="Eeva Niemelä" userId="8bf718cd-47da-4d39-8a46-7b94a4af1814" providerId="ADAL" clId="{36D9BD02-261F-4913-89A1-44D3921DB2C2}" dt="2023-04-19T11:55:31.175" v="638" actId="1076"/>
          <ac:picMkLst>
            <pc:docMk/>
            <pc:sldMk cId="98550224" sldId="349"/>
            <ac:picMk id="9" creationId="{34C575B1-E643-3CAD-8557-DA645F1B69EE}"/>
          </ac:picMkLst>
        </pc:picChg>
        <pc:picChg chg="add mod">
          <ac:chgData name="Eeva Niemelä" userId="8bf718cd-47da-4d39-8a46-7b94a4af1814" providerId="ADAL" clId="{36D9BD02-261F-4913-89A1-44D3921DB2C2}" dt="2023-04-19T12:12:52.852" v="790" actId="962"/>
          <ac:picMkLst>
            <pc:docMk/>
            <pc:sldMk cId="98550224" sldId="349"/>
            <ac:picMk id="2050" creationId="{E9AE2161-826F-59F9-2169-8C0DF8492027}"/>
          </ac:picMkLst>
        </pc:picChg>
        <pc:picChg chg="add mod">
          <ac:chgData name="Eeva Niemelä" userId="8bf718cd-47da-4d39-8a46-7b94a4af1814" providerId="ADAL" clId="{36D9BD02-261F-4913-89A1-44D3921DB2C2}" dt="2023-04-19T12:12:53.925" v="791" actId="962"/>
          <ac:picMkLst>
            <pc:docMk/>
            <pc:sldMk cId="98550224" sldId="349"/>
            <ac:picMk id="2052" creationId="{1E5A5196-9F5B-841A-072D-93C9277AC8CE}"/>
          </ac:picMkLst>
        </pc:picChg>
      </pc:sldChg>
      <pc:sldChg chg="modSp add mod">
        <pc:chgData name="Eeva Niemelä" userId="8bf718cd-47da-4d39-8a46-7b94a4af1814" providerId="ADAL" clId="{36D9BD02-261F-4913-89A1-44D3921DB2C2}" dt="2023-04-19T12:19:13.378" v="1986" actId="962"/>
        <pc:sldMkLst>
          <pc:docMk/>
          <pc:sldMk cId="2722797553" sldId="350"/>
        </pc:sldMkLst>
        <pc:spChg chg="mod">
          <ac:chgData name="Eeva Niemelä" userId="8bf718cd-47da-4d39-8a46-7b94a4af1814" providerId="ADAL" clId="{36D9BD02-261F-4913-89A1-44D3921DB2C2}" dt="2023-04-19T12:19:13.378" v="1986" actId="962"/>
          <ac:spMkLst>
            <pc:docMk/>
            <pc:sldMk cId="2722797553" sldId="350"/>
            <ac:spMk id="10" creationId="{75A3BE61-DB65-4A8F-986D-D3FE164F2ACD}"/>
          </ac:spMkLst>
        </pc:spChg>
      </pc:sldChg>
      <pc:sldChg chg="delSp modSp add mod modClrScheme chgLayout">
        <pc:chgData name="Eeva Niemelä" userId="8bf718cd-47da-4d39-8a46-7b94a4af1814" providerId="ADAL" clId="{36D9BD02-261F-4913-89A1-44D3921DB2C2}" dt="2023-04-19T12:19:38.841" v="1993" actId="962"/>
        <pc:sldMkLst>
          <pc:docMk/>
          <pc:sldMk cId="662571084" sldId="351"/>
        </pc:sldMkLst>
        <pc:spChg chg="mod ord">
          <ac:chgData name="Eeva Niemelä" userId="8bf718cd-47da-4d39-8a46-7b94a4af1814" providerId="ADAL" clId="{36D9BD02-261F-4913-89A1-44D3921DB2C2}" dt="2023-04-19T12:19:26.810" v="1990" actId="962"/>
          <ac:spMkLst>
            <pc:docMk/>
            <pc:sldMk cId="662571084" sldId="351"/>
            <ac:spMk id="3" creationId="{4A90E587-5F4D-CC6E-A003-BEAD0C58F106}"/>
          </ac:spMkLst>
        </pc:spChg>
        <pc:spChg chg="mod ord">
          <ac:chgData name="Eeva Niemelä" userId="8bf718cd-47da-4d39-8a46-7b94a4af1814" providerId="ADAL" clId="{36D9BD02-261F-4913-89A1-44D3921DB2C2}" dt="2023-04-19T12:19:28.288" v="1991" actId="13244"/>
          <ac:spMkLst>
            <pc:docMk/>
            <pc:sldMk cId="662571084" sldId="351"/>
            <ac:spMk id="4" creationId="{A88EF113-0FCC-B0AC-48DD-7B49F199C9D1}"/>
          </ac:spMkLst>
        </pc:spChg>
        <pc:spChg chg="mod">
          <ac:chgData name="Eeva Niemelä" userId="8bf718cd-47da-4d39-8a46-7b94a4af1814" providerId="ADAL" clId="{36D9BD02-261F-4913-89A1-44D3921DB2C2}" dt="2023-04-19T12:19:38.841" v="1993" actId="962"/>
          <ac:spMkLst>
            <pc:docMk/>
            <pc:sldMk cId="662571084" sldId="351"/>
            <ac:spMk id="10" creationId="{EE143726-F1D1-3C4B-359E-E224505802F0}"/>
          </ac:spMkLst>
        </pc:spChg>
        <pc:picChg chg="mod ord">
          <ac:chgData name="Eeva Niemelä" userId="8bf718cd-47da-4d39-8a46-7b94a4af1814" providerId="ADAL" clId="{36D9BD02-261F-4913-89A1-44D3921DB2C2}" dt="2023-04-19T12:19:34.019" v="1992" actId="13244"/>
          <ac:picMkLst>
            <pc:docMk/>
            <pc:sldMk cId="662571084" sldId="351"/>
            <ac:picMk id="6" creationId="{C0D7B8D8-020D-31AB-F243-DF3488DE9AAC}"/>
          </ac:picMkLst>
        </pc:picChg>
        <pc:picChg chg="del mod">
          <ac:chgData name="Eeva Niemelä" userId="8bf718cd-47da-4d39-8a46-7b94a4af1814" providerId="ADAL" clId="{36D9BD02-261F-4913-89A1-44D3921DB2C2}" dt="2023-04-19T11:17:52.598" v="49" actId="478"/>
          <ac:picMkLst>
            <pc:docMk/>
            <pc:sldMk cId="662571084" sldId="351"/>
            <ac:picMk id="8" creationId="{8FDD8310-1D98-6643-E4D8-1BC4C806C970}"/>
          </ac:picMkLst>
        </pc:picChg>
        <pc:picChg chg="del">
          <ac:chgData name="Eeva Niemelä" userId="8bf718cd-47da-4d39-8a46-7b94a4af1814" providerId="ADAL" clId="{36D9BD02-261F-4913-89A1-44D3921DB2C2}" dt="2023-04-19T11:17:49.607" v="47" actId="478"/>
          <ac:picMkLst>
            <pc:docMk/>
            <pc:sldMk cId="662571084" sldId="351"/>
            <ac:picMk id="9" creationId="{A3F1E522-6D81-3C40-72AD-DCBE2BD670CC}"/>
          </ac:picMkLst>
        </pc:picChg>
      </pc:sldChg>
      <pc:sldChg chg="modSp add mod">
        <pc:chgData name="Eeva Niemelä" userId="8bf718cd-47da-4d39-8a46-7b94a4af1814" providerId="ADAL" clId="{36D9BD02-261F-4913-89A1-44D3921DB2C2}" dt="2023-04-19T12:19:44.176" v="1994" actId="962"/>
        <pc:sldMkLst>
          <pc:docMk/>
          <pc:sldMk cId="3048307183" sldId="352"/>
        </pc:sldMkLst>
        <pc:spChg chg="mod">
          <ac:chgData name="Eeva Niemelä" userId="8bf718cd-47da-4d39-8a46-7b94a4af1814" providerId="ADAL" clId="{36D9BD02-261F-4913-89A1-44D3921DB2C2}" dt="2023-04-19T12:11:38.788" v="694" actId="2711"/>
          <ac:spMkLst>
            <pc:docMk/>
            <pc:sldMk cId="3048307183" sldId="352"/>
            <ac:spMk id="9" creationId="{171D85BA-A913-7070-36E2-6D9D83B47F1B}"/>
          </ac:spMkLst>
        </pc:spChg>
        <pc:spChg chg="mod">
          <ac:chgData name="Eeva Niemelä" userId="8bf718cd-47da-4d39-8a46-7b94a4af1814" providerId="ADAL" clId="{36D9BD02-261F-4913-89A1-44D3921DB2C2}" dt="2023-04-19T12:19:44.176" v="1994" actId="962"/>
          <ac:spMkLst>
            <pc:docMk/>
            <pc:sldMk cId="3048307183" sldId="352"/>
            <ac:spMk id="10" creationId="{52F3C01B-AE13-BCF7-CEF6-EE857CCDFD10}"/>
          </ac:spMkLst>
        </pc:spChg>
      </pc:sldChg>
      <pc:sldChg chg="delSp modSp add mod modClrScheme chgLayout">
        <pc:chgData name="Eeva Niemelä" userId="8bf718cd-47da-4d39-8a46-7b94a4af1814" providerId="ADAL" clId="{36D9BD02-261F-4913-89A1-44D3921DB2C2}" dt="2023-04-19T12:19:54.448" v="1995" actId="962"/>
        <pc:sldMkLst>
          <pc:docMk/>
          <pc:sldMk cId="970731089" sldId="353"/>
        </pc:sldMkLst>
        <pc:spChg chg="mod ord">
          <ac:chgData name="Eeva Niemelä" userId="8bf718cd-47da-4d39-8a46-7b94a4af1814" providerId="ADAL" clId="{36D9BD02-261F-4913-89A1-44D3921DB2C2}" dt="2023-04-19T11:27:52.650" v="124" actId="14100"/>
          <ac:spMkLst>
            <pc:docMk/>
            <pc:sldMk cId="970731089" sldId="353"/>
            <ac:spMk id="7" creationId="{9BB3AC57-A4EB-3CF1-7072-D5D7B1EAB2B5}"/>
          </ac:spMkLst>
        </pc:spChg>
        <pc:spChg chg="mod">
          <ac:chgData name="Eeva Niemelä" userId="8bf718cd-47da-4d39-8a46-7b94a4af1814" providerId="ADAL" clId="{36D9BD02-261F-4913-89A1-44D3921DB2C2}" dt="2023-04-19T12:19:54.448" v="1995" actId="962"/>
          <ac:spMkLst>
            <pc:docMk/>
            <pc:sldMk cId="970731089" sldId="353"/>
            <ac:spMk id="11" creationId="{D8FDAFFF-A7DE-AE7B-6BBD-A57E78C39771}"/>
          </ac:spMkLst>
        </pc:spChg>
        <pc:graphicFrameChg chg="mod ord modGraphic">
          <ac:chgData name="Eeva Niemelä" userId="8bf718cd-47da-4d39-8a46-7b94a4af1814" providerId="ADAL" clId="{36D9BD02-261F-4913-89A1-44D3921DB2C2}" dt="2023-04-19T12:13:31.266" v="798" actId="962"/>
          <ac:graphicFrameMkLst>
            <pc:docMk/>
            <pc:sldMk cId="970731089" sldId="353"/>
            <ac:graphicFrameMk id="9" creationId="{B03E80F8-A592-ED16-911B-DE0B2E3F5C8A}"/>
          </ac:graphicFrameMkLst>
        </pc:graphicFrameChg>
        <pc:picChg chg="del mod">
          <ac:chgData name="Eeva Niemelä" userId="8bf718cd-47da-4d39-8a46-7b94a4af1814" providerId="ADAL" clId="{36D9BD02-261F-4913-89A1-44D3921DB2C2}" dt="2023-04-19T11:27:48.067" v="122" actId="478"/>
          <ac:picMkLst>
            <pc:docMk/>
            <pc:sldMk cId="970731089" sldId="353"/>
            <ac:picMk id="10" creationId="{D718F775-8D4C-AC99-4BFB-BEA076488E3F}"/>
          </ac:picMkLst>
        </pc:picChg>
      </pc:sldChg>
      <pc:sldMasterChg chg="delSldLayout modSldLayout">
        <pc:chgData name="Eeva Niemelä" userId="8bf718cd-47da-4d39-8a46-7b94a4af1814" providerId="ADAL" clId="{36D9BD02-261F-4913-89A1-44D3921DB2C2}" dt="2023-04-19T11:17:00.952" v="42" actId="478"/>
        <pc:sldMasterMkLst>
          <pc:docMk/>
          <pc:sldMasterMk cId="0" sldId="2147483648"/>
        </pc:sldMasterMkLst>
        <pc:sldLayoutChg chg="del">
          <pc:chgData name="Eeva Niemelä" userId="8bf718cd-47da-4d39-8a46-7b94a4af1814" providerId="ADAL" clId="{36D9BD02-261F-4913-89A1-44D3921DB2C2}" dt="2023-04-19T11:16:36.537" v="39" actId="47"/>
          <pc:sldLayoutMkLst>
            <pc:docMk/>
            <pc:sldMasterMk cId="0" sldId="2147483648"/>
            <pc:sldLayoutMk cId="0" sldId="2147483652"/>
          </pc:sldLayoutMkLst>
        </pc:sldLayoutChg>
        <pc:sldLayoutChg chg="delSp mod">
          <pc:chgData name="Eeva Niemelä" userId="8bf718cd-47da-4d39-8a46-7b94a4af1814" providerId="ADAL" clId="{36D9BD02-261F-4913-89A1-44D3921DB2C2}" dt="2023-04-19T11:17:00.952" v="42" actId="478"/>
          <pc:sldLayoutMkLst>
            <pc:docMk/>
            <pc:sldMasterMk cId="0" sldId="2147483648"/>
            <pc:sldLayoutMk cId="336126703" sldId="2147483659"/>
          </pc:sldLayoutMkLst>
          <pc:picChg chg="del">
            <ac:chgData name="Eeva Niemelä" userId="8bf718cd-47da-4d39-8a46-7b94a4af1814" providerId="ADAL" clId="{36D9BD02-261F-4913-89A1-44D3921DB2C2}" dt="2023-04-19T11:16:59.230" v="40" actId="478"/>
            <ac:picMkLst>
              <pc:docMk/>
              <pc:sldMasterMk cId="0" sldId="2147483648"/>
              <pc:sldLayoutMk cId="336126703" sldId="2147483659"/>
              <ac:picMk id="99" creationId="{00000000-0000-0000-0000-000000000000}"/>
            </ac:picMkLst>
          </pc:picChg>
          <pc:picChg chg="del">
            <ac:chgData name="Eeva Niemelä" userId="8bf718cd-47da-4d39-8a46-7b94a4af1814" providerId="ADAL" clId="{36D9BD02-261F-4913-89A1-44D3921DB2C2}" dt="2023-04-19T11:17:00.421" v="41" actId="478"/>
            <ac:picMkLst>
              <pc:docMk/>
              <pc:sldMasterMk cId="0" sldId="2147483648"/>
              <pc:sldLayoutMk cId="336126703" sldId="2147483659"/>
              <ac:picMk id="103" creationId="{00000000-0000-0000-0000-000000000000}"/>
            </ac:picMkLst>
          </pc:picChg>
          <pc:picChg chg="del">
            <ac:chgData name="Eeva Niemelä" userId="8bf718cd-47da-4d39-8a46-7b94a4af1814" providerId="ADAL" clId="{36D9BD02-261F-4913-89A1-44D3921DB2C2}" dt="2023-04-19T11:17:00.952" v="42" actId="478"/>
            <ac:picMkLst>
              <pc:docMk/>
              <pc:sldMasterMk cId="0" sldId="2147483648"/>
              <pc:sldLayoutMk cId="336126703" sldId="2147483659"/>
              <ac:picMk id="104" creationId="{00000000-0000-0000-0000-000000000000}"/>
            </ac:picMkLst>
          </pc:picChg>
        </pc:sldLayoutChg>
      </pc:sldMasterChg>
    </pc:docChg>
  </pc:docChgLst>
  <pc:docChgLst>
    <pc:chgData name="Eeva Niemelä" userId="S::eeva220@hamk.fi::8bf718cd-47da-4d39-8a46-7b94a4af1814" providerId="AD" clId="Web-{3BCDCEA0-E1FF-E364-3601-40AED770C38D}"/>
    <pc:docChg chg="modSld">
      <pc:chgData name="Eeva Niemelä" userId="S::eeva220@hamk.fi::8bf718cd-47da-4d39-8a46-7b94a4af1814" providerId="AD" clId="Web-{3BCDCEA0-E1FF-E364-3601-40AED770C38D}" dt="2023-04-21T07:33:30.199" v="34" actId="20577"/>
      <pc:docMkLst>
        <pc:docMk/>
      </pc:docMkLst>
      <pc:sldChg chg="modSp">
        <pc:chgData name="Eeva Niemelä" userId="S::eeva220@hamk.fi::8bf718cd-47da-4d39-8a46-7b94a4af1814" providerId="AD" clId="Web-{3BCDCEA0-E1FF-E364-3601-40AED770C38D}" dt="2023-04-21T07:33:30.199" v="34" actId="20577"/>
        <pc:sldMkLst>
          <pc:docMk/>
          <pc:sldMk cId="950741694" sldId="347"/>
        </pc:sldMkLst>
        <pc:spChg chg="mod">
          <ac:chgData name="Eeva Niemelä" userId="S::eeva220@hamk.fi::8bf718cd-47da-4d39-8a46-7b94a4af1814" providerId="AD" clId="Web-{3BCDCEA0-E1FF-E364-3601-40AED770C38D}" dt="2023-04-21T07:33:30.199" v="34" actId="20577"/>
          <ac:spMkLst>
            <pc:docMk/>
            <pc:sldMk cId="950741694" sldId="347"/>
            <ac:spMk id="9" creationId="{082D5280-52E8-DAD0-B65C-F0BBB2894E2D}"/>
          </ac:spMkLst>
        </pc:spChg>
      </pc:sldChg>
    </pc:docChg>
  </pc:docChgLst>
  <pc:docChgLst>
    <pc:chgData name="Jaana Kullaslahti" userId="ef19d767-7572-4dc1-80fe-b1111ed2be7a" providerId="ADAL" clId="{492B6528-4A16-4AF4-A451-3F0E1AA1F60D}"/>
    <pc:docChg chg="modSld sldOrd">
      <pc:chgData name="Jaana Kullaslahti" userId="ef19d767-7572-4dc1-80fe-b1111ed2be7a" providerId="ADAL" clId="{492B6528-4A16-4AF4-A451-3F0E1AA1F60D}" dt="2023-04-19T13:21:35.476" v="1"/>
      <pc:docMkLst>
        <pc:docMk/>
      </pc:docMkLst>
      <pc:sldChg chg="ord">
        <pc:chgData name="Jaana Kullaslahti" userId="ef19d767-7572-4dc1-80fe-b1111ed2be7a" providerId="ADAL" clId="{492B6528-4A16-4AF4-A451-3F0E1AA1F60D}" dt="2023-04-19T13:21:35.476" v="1"/>
        <pc:sldMkLst>
          <pc:docMk/>
          <pc:sldMk cId="2601806989" sldId="342"/>
        </pc:sldMkLst>
      </pc:sldChg>
    </pc:docChg>
  </pc:docChgLst>
  <pc:docChgLst>
    <pc:chgData name="Eeva Niemelä" userId="S::eeva220@hamk.fi::8bf718cd-47da-4d39-8a46-7b94a4af1814" providerId="AD" clId="Web-{E28B2DEA-1014-23FA-5897-935A3EC640EA}"/>
    <pc:docChg chg="modSld">
      <pc:chgData name="Eeva Niemelä" userId="S::eeva220@hamk.fi::8bf718cd-47da-4d39-8a46-7b94a4af1814" providerId="AD" clId="Web-{E28B2DEA-1014-23FA-5897-935A3EC640EA}" dt="2023-04-20T15:51:00.945" v="9" actId="20577"/>
      <pc:docMkLst>
        <pc:docMk/>
      </pc:docMkLst>
      <pc:sldChg chg="modSp">
        <pc:chgData name="Eeva Niemelä" userId="S::eeva220@hamk.fi::8bf718cd-47da-4d39-8a46-7b94a4af1814" providerId="AD" clId="Web-{E28B2DEA-1014-23FA-5897-935A3EC640EA}" dt="2023-04-20T15:51:00.945" v="9" actId="20577"/>
        <pc:sldMkLst>
          <pc:docMk/>
          <pc:sldMk cId="1186462668" sldId="315"/>
        </pc:sldMkLst>
        <pc:spChg chg="mod">
          <ac:chgData name="Eeva Niemelä" userId="S::eeva220@hamk.fi::8bf718cd-47da-4d39-8a46-7b94a4af1814" providerId="AD" clId="Web-{E28B2DEA-1014-23FA-5897-935A3EC640EA}" dt="2023-04-20T15:51:00.945" v="9" actId="20577"/>
          <ac:spMkLst>
            <pc:docMk/>
            <pc:sldMk cId="1186462668" sldId="315"/>
            <ac:spMk id="2" creationId="{A2D7CD87-F3B5-4152-AEC4-F06FCE4D790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8ED4B-B7D7-42B5-B599-6319EC54953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fi-FI"/>
        </a:p>
      </dgm:t>
    </dgm:pt>
    <dgm:pt modelId="{C79725CB-DDFB-4AE2-8240-DF6658D1B2D2}">
      <dgm:prSet phldrT="[Text]"/>
      <dgm:spPr>
        <a:solidFill>
          <a:srgbClr val="104F55"/>
        </a:solidFill>
        <a:ln>
          <a:solidFill>
            <a:srgbClr val="104F55"/>
          </a:solidFill>
        </a:ln>
      </dgm:spPr>
      <dgm:t>
        <a:bodyPr/>
        <a:lstStyle/>
        <a:p>
          <a:r>
            <a:rPr lang="fi-FI" b="1">
              <a:solidFill>
                <a:schemeClr val="bg1"/>
              </a:solidFill>
            </a:rPr>
            <a:t>Vuorovaikutuksen monipuolistaminen</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18732193-4029-4C3C-B6EF-083702CA1B53}" type="parTrans" cxnId="{2FC847E4-D346-4040-8514-B25255797E51}">
      <dgm:prSet/>
      <dgm:spPr/>
      <dgm:t>
        <a:bodyPr/>
        <a:lstStyle/>
        <a:p>
          <a:endParaRPr lang="fi-FI"/>
        </a:p>
      </dgm:t>
    </dgm:pt>
    <dgm:pt modelId="{1101D898-39B7-40DC-B53B-8E87803CDD9F}" type="sibTrans" cxnId="{2FC847E4-D346-4040-8514-B25255797E51}">
      <dgm:prSet/>
      <dgm:spPr/>
      <dgm:t>
        <a:bodyPr/>
        <a:lstStyle/>
        <a:p>
          <a:endParaRPr lang="fi-FI"/>
        </a:p>
      </dgm:t>
    </dgm:pt>
    <dgm:pt modelId="{64601DA1-CF00-4113-8E6C-8371DB5DA64E}">
      <dgm:prSet phldrT="[Text]" custT="1"/>
      <dgm:spPr>
        <a:solidFill>
          <a:srgbClr val="D7F4F7">
            <a:alpha val="90000"/>
          </a:srgbClr>
        </a:solidFill>
      </dgm:spPr>
      <dgm:t>
        <a:bodyPr/>
        <a:lstStyle/>
        <a:p>
          <a:r>
            <a:rPr lang="fi-FI" sz="1400"/>
            <a:t>Tiimityöskentelyyn sitouttaminen, työskentelytavoista, työkaluista, osaamisalueista ja osa-alueiden vastuista sopiminen.</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92316BDD-0BB5-4EA8-AC82-388ABCB2A930}" type="parTrans" cxnId="{DB11D491-F2D4-4286-99F9-69DC11DC7056}">
      <dgm:prSet/>
      <dgm:spPr/>
      <dgm:t>
        <a:bodyPr/>
        <a:lstStyle/>
        <a:p>
          <a:endParaRPr lang="fi-FI"/>
        </a:p>
      </dgm:t>
    </dgm:pt>
    <dgm:pt modelId="{42FCFDDB-5F72-4898-ACFA-D27F28F0FB36}" type="sibTrans" cxnId="{DB11D491-F2D4-4286-99F9-69DC11DC7056}">
      <dgm:prSet/>
      <dgm:spPr/>
      <dgm:t>
        <a:bodyPr/>
        <a:lstStyle/>
        <a:p>
          <a:endParaRPr lang="fi-FI"/>
        </a:p>
      </dgm:t>
    </dgm:pt>
    <dgm:pt modelId="{3D0A0C2C-5CE2-4C50-80B5-0DEC0A1E2ECE}">
      <dgm:prSet phldrT="[Text]" custT="1"/>
      <dgm:spPr>
        <a:solidFill>
          <a:srgbClr val="D7F4F7">
            <a:alpha val="90000"/>
          </a:srgbClr>
        </a:solidFill>
      </dgm:spPr>
      <dgm:t>
        <a:bodyPr/>
        <a:lstStyle/>
        <a:p>
          <a:r>
            <a:rPr lang="fi-FI" sz="1400"/>
            <a:t>Tehtävänannoissa opiskelijoilta edellytettiin keskinäistä ja asiantuntijoiden kanssa käytävää vuorovaikutusta oppimis- ja toimintaympäristöissä.</a:t>
          </a:r>
        </a:p>
      </dgm:t>
    </dgm:pt>
    <dgm:pt modelId="{FC93BA0F-9231-4E09-B521-80F9D5049431}" type="parTrans" cxnId="{A56A3C43-C61B-4FB3-B1EC-AA7EE81FBF14}">
      <dgm:prSet/>
      <dgm:spPr/>
      <dgm:t>
        <a:bodyPr/>
        <a:lstStyle/>
        <a:p>
          <a:endParaRPr lang="fi-FI"/>
        </a:p>
      </dgm:t>
    </dgm:pt>
    <dgm:pt modelId="{BE4128D6-7EEB-4867-A091-305836E64004}" type="sibTrans" cxnId="{A56A3C43-C61B-4FB3-B1EC-AA7EE81FBF14}">
      <dgm:prSet/>
      <dgm:spPr/>
      <dgm:t>
        <a:bodyPr/>
        <a:lstStyle/>
        <a:p>
          <a:endParaRPr lang="fi-FI"/>
        </a:p>
      </dgm:t>
    </dgm:pt>
    <dgm:pt modelId="{2F75D47A-98EC-4E97-B138-D7FDFC40CA4A}">
      <dgm:prSet phldrT="[Text]" custT="1"/>
      <dgm:spPr>
        <a:solidFill>
          <a:srgbClr val="104F55"/>
        </a:solidFill>
        <a:ln w="25400" cap="flat" cmpd="sng" algn="ctr">
          <a:solidFill>
            <a:srgbClr val="104F55"/>
          </a:solidFill>
          <a:prstDash val="solid"/>
        </a:ln>
        <a:effectLst/>
      </dgm:spPr>
      <dgm:t>
        <a:bodyPr spcFirstLastPara="0" vert="horz" wrap="square" lIns="41910" tIns="20955" rIns="41910" bIns="20955" numCol="1" spcCol="1270" anchor="ctr" anchorCtr="0"/>
        <a:lstStyle/>
        <a:p>
          <a:pPr marL="0" lvl="0" indent="0" algn="ctr" defTabSz="488950">
            <a:lnSpc>
              <a:spcPct val="90000"/>
            </a:lnSpc>
            <a:spcBef>
              <a:spcPct val="0"/>
            </a:spcBef>
            <a:spcAft>
              <a:spcPct val="35000"/>
            </a:spcAft>
            <a:buNone/>
          </a:pPr>
          <a:r>
            <a:rPr lang="fi-FI" sz="1200" b="1" kern="1200">
              <a:solidFill>
                <a:srgbClr val="FFFFFF"/>
              </a:solidFill>
              <a:latin typeface="Arial"/>
              <a:ea typeface="+mn-ea"/>
              <a:cs typeface="+mn-cs"/>
            </a:rPr>
            <a:t>Läsnäolo-kokemuksen lisääminen</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4AA3E59F-AA18-4638-B0B0-5F7872B7C52C}" type="parTrans" cxnId="{7FCAE749-351F-48CD-BDD0-F2B26E4953A7}">
      <dgm:prSet/>
      <dgm:spPr/>
      <dgm:t>
        <a:bodyPr/>
        <a:lstStyle/>
        <a:p>
          <a:endParaRPr lang="fi-FI"/>
        </a:p>
      </dgm:t>
    </dgm:pt>
    <dgm:pt modelId="{5CBC95E7-C6D8-41D4-A3FD-33338EF55483}" type="sibTrans" cxnId="{7FCAE749-351F-48CD-BDD0-F2B26E4953A7}">
      <dgm:prSet/>
      <dgm:spPr/>
      <dgm:t>
        <a:bodyPr/>
        <a:lstStyle/>
        <a:p>
          <a:endParaRPr lang="fi-FI"/>
        </a:p>
      </dgm:t>
    </dgm:pt>
    <dgm:pt modelId="{E90D393C-993F-4AC2-92F4-67483BE6BF51}">
      <dgm:prSet phldrT="[Text]" custT="1"/>
      <dgm:spPr>
        <a:solidFill>
          <a:srgbClr val="D7F4F7">
            <a:alpha val="90000"/>
          </a:srgbClr>
        </a:solidFill>
      </dgm:spPr>
      <dgm:t>
        <a:bodyPr/>
        <a:lstStyle/>
        <a:p>
          <a:r>
            <a:rPr lang="fi-FI" sz="1400" kern="1200"/>
            <a:t>Säännöllinen tuki opettajalta tiimien sisäisen vuorovaikutuksen varmistamiselle ja oppimis- sekä työskentelyprosesseille (</a:t>
          </a:r>
          <a:r>
            <a:rPr lang="fi-FI" sz="1400" kern="1200" err="1"/>
            <a:t>Zoom</a:t>
          </a:r>
          <a:r>
            <a:rPr lang="fi-FI" sz="1400" kern="1200"/>
            <a:t>, Moodle tiedotus- ja </a:t>
          </a:r>
          <a:r>
            <a:rPr lang="fi-FI" sz="1400" kern="1200">
              <a:solidFill>
                <a:srgbClr val="000000">
                  <a:hueOff val="0"/>
                  <a:satOff val="0"/>
                  <a:lumOff val="0"/>
                  <a:alphaOff val="0"/>
                </a:srgbClr>
              </a:solidFill>
              <a:latin typeface="Arial"/>
              <a:ea typeface="+mn-ea"/>
              <a:cs typeface="+mn-cs"/>
            </a:rPr>
            <a:t>keskustelupalsta</a:t>
          </a:r>
          <a:r>
            <a:rPr lang="fi-FI" sz="1400" kern="1200"/>
            <a:t>, sähköpostit, puhelut).</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74A2DBB4-C4AB-4B7A-8AA3-38F71E2E6DA2}" type="parTrans" cxnId="{4A2C46CE-A198-4C8A-B728-07DE126EC76E}">
      <dgm:prSet/>
      <dgm:spPr/>
      <dgm:t>
        <a:bodyPr/>
        <a:lstStyle/>
        <a:p>
          <a:endParaRPr lang="fi-FI"/>
        </a:p>
      </dgm:t>
    </dgm:pt>
    <dgm:pt modelId="{F6176BB2-CB0A-4F2D-AE4D-3F41918E0834}" type="sibTrans" cxnId="{4A2C46CE-A198-4C8A-B728-07DE126EC76E}">
      <dgm:prSet/>
      <dgm:spPr/>
      <dgm:t>
        <a:bodyPr/>
        <a:lstStyle/>
        <a:p>
          <a:endParaRPr lang="fi-FI"/>
        </a:p>
      </dgm:t>
    </dgm:pt>
    <dgm:pt modelId="{8AE781B2-5FBB-4C65-B7C1-831B2FF3399E}">
      <dgm:prSet phldrT="[Text]" custT="1"/>
      <dgm:spPr>
        <a:solidFill>
          <a:srgbClr val="D7F4F7">
            <a:alpha val="90000"/>
          </a:srgbClr>
        </a:solidFill>
      </dgm:spPr>
      <dgm:t>
        <a:bodyPr/>
        <a:lstStyle/>
        <a:p>
          <a:r>
            <a:rPr lang="fi-FI" sz="1400" kern="1200"/>
            <a:t>Tiimeillä säännölliset sisäiset kokoukset (</a:t>
          </a:r>
          <a:r>
            <a:rPr lang="fi-FI" sz="1400" kern="1200" err="1"/>
            <a:t>Zoom</a:t>
          </a:r>
          <a:r>
            <a:rPr lang="fi-FI" sz="1400" kern="1200"/>
            <a:t>, </a:t>
          </a:r>
          <a:r>
            <a:rPr lang="fi-FI" sz="1400" kern="1200" err="1"/>
            <a:t>Teams</a:t>
          </a:r>
          <a:r>
            <a:rPr lang="fi-FI" sz="1400" kern="1200"/>
            <a:t>, kasvokkain) ja jatkuva yhteydenpito (WhatsApp).</a:t>
          </a:r>
        </a:p>
      </dgm:t>
    </dgm:pt>
    <dgm:pt modelId="{08BE51AB-5C85-4CD9-8423-BC13974A25FD}" type="parTrans" cxnId="{8F34589D-2559-4E1A-BE48-3A1346FA4891}">
      <dgm:prSet/>
      <dgm:spPr/>
      <dgm:t>
        <a:bodyPr/>
        <a:lstStyle/>
        <a:p>
          <a:endParaRPr lang="fi-FI"/>
        </a:p>
      </dgm:t>
    </dgm:pt>
    <dgm:pt modelId="{87CD6720-43C5-4E43-BC2E-17803D060273}" type="sibTrans" cxnId="{8F34589D-2559-4E1A-BE48-3A1346FA4891}">
      <dgm:prSet/>
      <dgm:spPr/>
      <dgm:t>
        <a:bodyPr/>
        <a:lstStyle/>
        <a:p>
          <a:endParaRPr lang="fi-FI"/>
        </a:p>
      </dgm:t>
    </dgm:pt>
    <dgm:pt modelId="{1ADE63F9-DB09-4193-8E4E-9571FE5A8E5E}">
      <dgm:prSet phldrT="[Text]" custT="1"/>
      <dgm:spPr>
        <a:solidFill>
          <a:srgbClr val="104F55"/>
        </a:solidFill>
        <a:ln w="25400" cap="flat" cmpd="sng" algn="ctr">
          <a:solidFill>
            <a:srgbClr val="104F55"/>
          </a:solidFill>
          <a:prstDash val="solid"/>
        </a:ln>
        <a:effectLst/>
      </dgm:spPr>
      <dgm:t>
        <a:bodyPr spcFirstLastPara="0" vert="horz" wrap="square" lIns="41910" tIns="20955" rIns="41910" bIns="20955" numCol="1" spcCol="1270" anchor="ctr" anchorCtr="0"/>
        <a:lstStyle/>
        <a:p>
          <a:pPr marL="0" lvl="0" indent="0" algn="ctr" defTabSz="488950">
            <a:lnSpc>
              <a:spcPct val="90000"/>
            </a:lnSpc>
            <a:spcBef>
              <a:spcPct val="0"/>
            </a:spcBef>
            <a:spcAft>
              <a:spcPct val="35000"/>
            </a:spcAft>
            <a:buNone/>
          </a:pPr>
          <a:r>
            <a:rPr lang="fi-FI" sz="1200" b="1" kern="1200">
              <a:solidFill>
                <a:srgbClr val="FFFFFF"/>
              </a:solidFill>
              <a:latin typeface="Arial"/>
              <a:ea typeface="+mn-ea"/>
              <a:cs typeface="+mn-cs"/>
            </a:rPr>
            <a:t>Oppimisen rikastaminen</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E0268CB3-B95E-4686-9D00-D004FD1C5619}" type="parTrans" cxnId="{1BFEE3A1-A768-4EF3-A019-122E30AA13D6}">
      <dgm:prSet/>
      <dgm:spPr/>
      <dgm:t>
        <a:bodyPr/>
        <a:lstStyle/>
        <a:p>
          <a:endParaRPr lang="fi-FI"/>
        </a:p>
      </dgm:t>
    </dgm:pt>
    <dgm:pt modelId="{9DFE6ED5-5048-4890-BDD8-FE0E7B986B93}" type="sibTrans" cxnId="{1BFEE3A1-A768-4EF3-A019-122E30AA13D6}">
      <dgm:prSet/>
      <dgm:spPr/>
      <dgm:t>
        <a:bodyPr/>
        <a:lstStyle/>
        <a:p>
          <a:endParaRPr lang="fi-FI"/>
        </a:p>
      </dgm:t>
    </dgm:pt>
    <dgm:pt modelId="{7E449681-9608-4AB8-9B6F-7233DA7D052F}">
      <dgm:prSet phldrT="[Text]" custT="1"/>
      <dgm:spPr>
        <a:solidFill>
          <a:srgbClr val="D7F4F7">
            <a:alpha val="90000"/>
          </a:srgbClr>
        </a:solidFill>
      </dgm:spPr>
      <dgm:t>
        <a:bodyPr/>
        <a:lstStyle/>
        <a:p>
          <a:r>
            <a:rPr lang="fi-FI" sz="1400"/>
            <a:t>Monipuoliset oppimistapahtumat (lähiopetus, </a:t>
          </a:r>
          <a:r>
            <a:rPr lang="fi-FI" sz="1400" err="1"/>
            <a:t>Zoom</a:t>
          </a:r>
          <a:r>
            <a:rPr lang="fi-FI" sz="1400"/>
            <a:t>, luentotallenteet, mittausharjoitukset, vierailut, simuloinnit, Miro), oppimisaineistot, oppimis-ympäristöt ja tiimeille soveltuvat käytännönharjoitukset sekä oppimistehtävät.</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C1F98473-2510-400A-A71F-FAFF4F1F9971}" type="parTrans" cxnId="{6D015CDE-360C-4FFC-BCD7-AF2D516F4BA7}">
      <dgm:prSet/>
      <dgm:spPr/>
      <dgm:t>
        <a:bodyPr/>
        <a:lstStyle/>
        <a:p>
          <a:endParaRPr lang="fi-FI"/>
        </a:p>
      </dgm:t>
    </dgm:pt>
    <dgm:pt modelId="{96D3CBC5-C2D2-4EBB-AEEC-7893C16F7F68}" type="sibTrans" cxnId="{6D015CDE-360C-4FFC-BCD7-AF2D516F4BA7}">
      <dgm:prSet/>
      <dgm:spPr/>
      <dgm:t>
        <a:bodyPr/>
        <a:lstStyle/>
        <a:p>
          <a:endParaRPr lang="fi-FI"/>
        </a:p>
      </dgm:t>
    </dgm:pt>
    <dgm:pt modelId="{35004E95-B487-4856-B386-487157711365}">
      <dgm:prSet phldrT="[Text]" custT="1"/>
      <dgm:spPr>
        <a:solidFill>
          <a:srgbClr val="D7F4F7">
            <a:alpha val="90000"/>
          </a:srgbClr>
        </a:solidFill>
      </dgm:spPr>
      <dgm:t>
        <a:bodyPr/>
        <a:lstStyle/>
        <a:p>
          <a:r>
            <a:rPr lang="fi-FI" sz="1400"/>
            <a:t>Tiimin sisäisten, työelämän ja avointen oppimisympäristöjen asiantuntijoiden kiinnittäminen oppimisprosesseihin. </a:t>
          </a:r>
        </a:p>
      </dgm:t>
    </dgm:pt>
    <dgm:pt modelId="{2A9680AC-9C92-4EFE-9E51-4F50EA6A41D6}" type="parTrans" cxnId="{BACEDD28-3046-4966-96B8-4D767758F455}">
      <dgm:prSet/>
      <dgm:spPr/>
      <dgm:t>
        <a:bodyPr/>
        <a:lstStyle/>
        <a:p>
          <a:endParaRPr lang="fi-FI"/>
        </a:p>
      </dgm:t>
    </dgm:pt>
    <dgm:pt modelId="{32035756-7F4F-459C-A5AE-1DD32674196E}" type="sibTrans" cxnId="{BACEDD28-3046-4966-96B8-4D767758F455}">
      <dgm:prSet/>
      <dgm:spPr/>
      <dgm:t>
        <a:bodyPr/>
        <a:lstStyle/>
        <a:p>
          <a:endParaRPr lang="fi-FI"/>
        </a:p>
      </dgm:t>
    </dgm:pt>
    <dgm:pt modelId="{293D2D4B-F888-4409-82C5-3B947CE6D520}">
      <dgm:prSet custT="1"/>
      <dgm:spPr>
        <a:solidFill>
          <a:srgbClr val="104F55"/>
        </a:solidFill>
        <a:ln w="25400" cap="flat" cmpd="sng" algn="ctr">
          <a:solidFill>
            <a:srgbClr val="104F55"/>
          </a:solidFill>
          <a:prstDash val="solid"/>
        </a:ln>
        <a:effectLst/>
      </dgm:spPr>
      <dgm:t>
        <a:bodyPr spcFirstLastPara="0" vert="horz" wrap="square" lIns="41910" tIns="20955" rIns="41910" bIns="20955" numCol="1" spcCol="1270" anchor="ctr" anchorCtr="0"/>
        <a:lstStyle/>
        <a:p>
          <a:pPr marL="0" lvl="0" indent="0" algn="ctr" defTabSz="488950">
            <a:lnSpc>
              <a:spcPct val="90000"/>
            </a:lnSpc>
            <a:spcBef>
              <a:spcPct val="0"/>
            </a:spcBef>
            <a:spcAft>
              <a:spcPct val="35000"/>
            </a:spcAft>
            <a:buNone/>
          </a:pPr>
          <a:r>
            <a:rPr lang="fi-FI" sz="1200" b="1" kern="1200">
              <a:solidFill>
                <a:srgbClr val="FFFFFF"/>
              </a:solidFill>
              <a:latin typeface="Arial"/>
              <a:ea typeface="+mn-ea"/>
              <a:cs typeface="+mn-cs"/>
            </a:rPr>
            <a:t>UDL-viitekehyksen soveltaminen</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1F45A8BC-FD8D-4BA3-AE8B-877D7C0DF9A6}" type="parTrans" cxnId="{A69FE013-07DB-49A0-966D-6B77763D7649}">
      <dgm:prSet/>
      <dgm:spPr/>
      <dgm:t>
        <a:bodyPr/>
        <a:lstStyle/>
        <a:p>
          <a:endParaRPr lang="fi-FI"/>
        </a:p>
      </dgm:t>
    </dgm:pt>
    <dgm:pt modelId="{424D7802-BBEF-423E-9A0D-FF35F3C645F5}" type="sibTrans" cxnId="{A69FE013-07DB-49A0-966D-6B77763D7649}">
      <dgm:prSet/>
      <dgm:spPr/>
      <dgm:t>
        <a:bodyPr/>
        <a:lstStyle/>
        <a:p>
          <a:endParaRPr lang="fi-FI"/>
        </a:p>
      </dgm:t>
    </dgm:pt>
    <dgm:pt modelId="{FACA726B-27E1-40FF-A7DC-F13A947CE5AE}">
      <dgm:prSet custT="1"/>
      <dgm:spPr>
        <a:solidFill>
          <a:srgbClr val="104F55"/>
        </a:solidFill>
        <a:ln w="25400" cap="flat" cmpd="sng" algn="ctr">
          <a:solidFill>
            <a:srgbClr val="104F55"/>
          </a:solidFill>
          <a:prstDash val="solid"/>
        </a:ln>
        <a:effectLst/>
      </dgm:spPr>
      <dgm:t>
        <a:bodyPr spcFirstLastPara="0" vert="horz" wrap="square" lIns="41910" tIns="20955" rIns="41910" bIns="20955" numCol="1" spcCol="1270" anchor="ctr" anchorCtr="0"/>
        <a:lstStyle/>
        <a:p>
          <a:pPr marL="0" lvl="0" indent="0" algn="ctr" defTabSz="488950">
            <a:lnSpc>
              <a:spcPct val="90000"/>
            </a:lnSpc>
            <a:spcBef>
              <a:spcPct val="0"/>
            </a:spcBef>
            <a:spcAft>
              <a:spcPct val="35000"/>
            </a:spcAft>
            <a:buNone/>
          </a:pPr>
          <a:r>
            <a:rPr lang="fi-FI" sz="1200" b="1" kern="1200">
              <a:solidFill>
                <a:srgbClr val="FFFFFF"/>
              </a:solidFill>
              <a:latin typeface="Arial" panose="020B0604020202020204" pitchFamily="34" charset="0"/>
              <a:ea typeface="+mn-ea"/>
              <a:cs typeface="Arial" panose="020B0604020202020204" pitchFamily="34" charset="0"/>
            </a:rPr>
            <a:t>Oppimateriaalin kierrätys</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F4F80FD4-4826-4250-8A3F-F5F238B94BAC}" type="parTrans" cxnId="{5B169B8D-B71B-4377-AB55-84B7665E28FB}">
      <dgm:prSet/>
      <dgm:spPr/>
      <dgm:t>
        <a:bodyPr/>
        <a:lstStyle/>
        <a:p>
          <a:endParaRPr lang="fi-FI"/>
        </a:p>
      </dgm:t>
    </dgm:pt>
    <dgm:pt modelId="{3E9CBAE0-9847-4CC7-92ED-ECF6E5A74A9A}" type="sibTrans" cxnId="{5B169B8D-B71B-4377-AB55-84B7665E28FB}">
      <dgm:prSet/>
      <dgm:spPr/>
      <dgm:t>
        <a:bodyPr/>
        <a:lstStyle/>
        <a:p>
          <a:endParaRPr lang="fi-FI"/>
        </a:p>
      </dgm:t>
    </dgm:pt>
    <dgm:pt modelId="{7664C90D-3295-4474-BC92-A139E5ACFC06}">
      <dgm:prSet custT="1"/>
      <dgm:spPr>
        <a:solidFill>
          <a:srgbClr val="D7F4F7">
            <a:alpha val="90000"/>
          </a:srgbClr>
        </a:solidFill>
      </dgm:spPr>
      <dgm:t>
        <a:bodyPr/>
        <a:lstStyle/>
        <a:p>
          <a:r>
            <a:rPr lang="fi-FI" sz="1400">
              <a:solidFill>
                <a:schemeClr val="tx1"/>
              </a:solidFill>
            </a:rPr>
            <a:t>Monikanavaiset, saavutettavat, sisällöltään työelämäkontekstiin sidotut oppimisaineistot (mm. linkit ammattilaisverkkosivuille, tekstitetyt videot) loogisesti jäsenneltynä ja ennakkoon jaettuna Moodlessa.</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924A522F-34EA-491E-80A1-121099AB64F5}" type="parTrans" cxnId="{360A465E-9C2A-4906-863F-4CB18BF152FD}">
      <dgm:prSet/>
      <dgm:spPr/>
      <dgm:t>
        <a:bodyPr/>
        <a:lstStyle/>
        <a:p>
          <a:endParaRPr lang="fi-FI"/>
        </a:p>
      </dgm:t>
    </dgm:pt>
    <dgm:pt modelId="{1BC74D7C-DC36-4676-AF58-0169D58415DC}" type="sibTrans" cxnId="{360A465E-9C2A-4906-863F-4CB18BF152FD}">
      <dgm:prSet/>
      <dgm:spPr/>
      <dgm:t>
        <a:bodyPr/>
        <a:lstStyle/>
        <a:p>
          <a:endParaRPr lang="fi-FI"/>
        </a:p>
      </dgm:t>
    </dgm:pt>
    <dgm:pt modelId="{01C10AED-6986-4EB2-A849-604671BF56FF}">
      <dgm:prSet custT="1"/>
      <dgm:spPr>
        <a:solidFill>
          <a:srgbClr val="D7F4F7">
            <a:alpha val="90000"/>
          </a:srgbClr>
        </a:solidFill>
      </dgm:spPr>
      <dgm:t>
        <a:bodyPr/>
        <a:lstStyle/>
        <a:p>
          <a:r>
            <a:rPr lang="fi-FI" sz="1400">
              <a:solidFill>
                <a:schemeClr val="tx1"/>
              </a:solidFill>
            </a:rPr>
            <a:t>Samat monikanavaiset ja saavutettavat oppimisaineistot käytössä kaikille opiskelijoille eri toteutuksissa. </a:t>
          </a:r>
        </a:p>
      </dgm:t>
      <dgm:extLst>
        <a:ext uri="{E40237B7-FDA0-4F09-8148-C483321AD2D9}">
          <dgm14:cNvPr xmlns:dgm14="http://schemas.microsoft.com/office/drawing/2010/diagram" id="0" name=""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10;"/>
        </a:ext>
      </dgm:extLst>
    </dgm:pt>
    <dgm:pt modelId="{BCE4453E-ECBC-40C3-AEEC-BA5147FC594B}" type="parTrans" cxnId="{FC392B72-4640-40D3-B9C0-2CE761943708}">
      <dgm:prSet/>
      <dgm:spPr/>
      <dgm:t>
        <a:bodyPr/>
        <a:lstStyle/>
        <a:p>
          <a:endParaRPr lang="fi-FI"/>
        </a:p>
      </dgm:t>
    </dgm:pt>
    <dgm:pt modelId="{539C749F-AF1B-4C11-A2E5-E50A901F1A40}" type="sibTrans" cxnId="{FC392B72-4640-40D3-B9C0-2CE761943708}">
      <dgm:prSet/>
      <dgm:spPr/>
      <dgm:t>
        <a:bodyPr/>
        <a:lstStyle/>
        <a:p>
          <a:endParaRPr lang="fi-FI"/>
        </a:p>
      </dgm:t>
    </dgm:pt>
    <dgm:pt modelId="{2B2C0FDB-E5B8-4D67-97F7-E5452DD85527}">
      <dgm:prSet custT="1"/>
      <dgm:spPr>
        <a:solidFill>
          <a:srgbClr val="D7F4F7">
            <a:alpha val="90000"/>
          </a:srgbClr>
        </a:solidFill>
      </dgm:spPr>
      <dgm:t>
        <a:bodyPr/>
        <a:lstStyle/>
        <a:p>
          <a:r>
            <a:rPr lang="fi-FI" sz="1400">
              <a:solidFill>
                <a:schemeClr val="tx1"/>
              </a:solidFill>
            </a:rPr>
            <a:t>Sisällöltään työelämäkontekstiin sidotut harjoitukset ja oppimistehtävät, jotka mahdollistavat monikanavaisen tiedon tuottamisen.</a:t>
          </a:r>
        </a:p>
      </dgm:t>
    </dgm:pt>
    <dgm:pt modelId="{2ADE1435-8A36-4E61-A7BA-D48629C50C45}" type="parTrans" cxnId="{9995F2B9-FB7B-443C-8477-EF6E97883F94}">
      <dgm:prSet/>
      <dgm:spPr/>
      <dgm:t>
        <a:bodyPr/>
        <a:lstStyle/>
        <a:p>
          <a:endParaRPr lang="fi-FI"/>
        </a:p>
      </dgm:t>
    </dgm:pt>
    <dgm:pt modelId="{62EB2AD9-290A-426F-A130-C5FCD8166701}" type="sibTrans" cxnId="{9995F2B9-FB7B-443C-8477-EF6E97883F94}">
      <dgm:prSet/>
      <dgm:spPr/>
      <dgm:t>
        <a:bodyPr/>
        <a:lstStyle/>
        <a:p>
          <a:endParaRPr lang="fi-FI"/>
        </a:p>
      </dgm:t>
    </dgm:pt>
    <dgm:pt modelId="{89AF5D80-8B60-4935-9727-7378DDC480CD}">
      <dgm:prSet custT="1"/>
      <dgm:spPr>
        <a:solidFill>
          <a:srgbClr val="D7F4F7">
            <a:alpha val="90000"/>
          </a:srgbClr>
        </a:solidFill>
      </dgm:spPr>
      <dgm:t>
        <a:bodyPr/>
        <a:lstStyle/>
        <a:p>
          <a:r>
            <a:rPr lang="fi-FI" sz="1400">
              <a:solidFill>
                <a:schemeClr val="tx1"/>
              </a:solidFill>
            </a:rPr>
            <a:t>Samat harjoitukset ja oppimistehtävät, mutta eriytetyillä toteutusohjeilla eri toteutuksissa.</a:t>
          </a:r>
        </a:p>
      </dgm:t>
    </dgm:pt>
    <dgm:pt modelId="{835CA664-2271-49A3-9B48-AB58730970CB}" type="parTrans" cxnId="{890B8533-880D-452D-B2D7-DCEDDBBD035C}">
      <dgm:prSet/>
      <dgm:spPr/>
      <dgm:t>
        <a:bodyPr/>
        <a:lstStyle/>
        <a:p>
          <a:endParaRPr lang="fi-FI"/>
        </a:p>
      </dgm:t>
    </dgm:pt>
    <dgm:pt modelId="{91CB11C0-36ED-4805-9AD3-2CA73A48C1F9}" type="sibTrans" cxnId="{890B8533-880D-452D-B2D7-DCEDDBBD035C}">
      <dgm:prSet/>
      <dgm:spPr/>
      <dgm:t>
        <a:bodyPr/>
        <a:lstStyle/>
        <a:p>
          <a:endParaRPr lang="fi-FI"/>
        </a:p>
      </dgm:t>
    </dgm:pt>
    <dgm:pt modelId="{B7D5A901-EE7F-46C6-BB68-8B91E6617810}" type="pres">
      <dgm:prSet presAssocID="{70A8ED4B-B7D7-42B5-B599-6319EC54953F}" presName="Name0" presStyleCnt="0">
        <dgm:presLayoutVars>
          <dgm:dir/>
          <dgm:animLvl val="lvl"/>
          <dgm:resizeHandles val="exact"/>
        </dgm:presLayoutVars>
      </dgm:prSet>
      <dgm:spPr/>
    </dgm:pt>
    <dgm:pt modelId="{6E325C24-0D63-4DC8-BEE0-9925F93E430B}" type="pres">
      <dgm:prSet presAssocID="{C79725CB-DDFB-4AE2-8240-DF6658D1B2D2}" presName="linNode" presStyleCnt="0"/>
      <dgm:spPr/>
    </dgm:pt>
    <dgm:pt modelId="{80C4D263-905C-41B7-A01F-68507A6438DB}" type="pres">
      <dgm:prSet presAssocID="{C79725CB-DDFB-4AE2-8240-DF6658D1B2D2}" presName="parentText" presStyleLbl="node1" presStyleIdx="0" presStyleCnt="5" custScaleX="61631">
        <dgm:presLayoutVars>
          <dgm:chMax val="1"/>
          <dgm:bulletEnabled val="1"/>
        </dgm:presLayoutVars>
      </dgm:prSet>
      <dgm:spPr/>
    </dgm:pt>
    <dgm:pt modelId="{E673D462-94BA-48C4-80F2-F3EA9801470A}" type="pres">
      <dgm:prSet presAssocID="{C79725CB-DDFB-4AE2-8240-DF6658D1B2D2}" presName="descendantText" presStyleLbl="alignAccFollowNode1" presStyleIdx="0" presStyleCnt="5" custScaleX="137626" custScaleY="119561">
        <dgm:presLayoutVars>
          <dgm:bulletEnabled val="1"/>
        </dgm:presLayoutVars>
      </dgm:prSet>
      <dgm:spPr/>
    </dgm:pt>
    <dgm:pt modelId="{F1CE3802-1CF4-4BB4-98B1-C6CDA74129D9}" type="pres">
      <dgm:prSet presAssocID="{1101D898-39B7-40DC-B53B-8E87803CDD9F}" presName="sp" presStyleCnt="0"/>
      <dgm:spPr/>
    </dgm:pt>
    <dgm:pt modelId="{7EED7E6A-E096-46B5-9DD8-4BA72B532040}" type="pres">
      <dgm:prSet presAssocID="{2F75D47A-98EC-4E97-B138-D7FDFC40CA4A}" presName="linNode" presStyleCnt="0"/>
      <dgm:spPr/>
    </dgm:pt>
    <dgm:pt modelId="{A9F18DD3-4161-4D73-8C37-E6045542067C}" type="pres">
      <dgm:prSet presAssocID="{2F75D47A-98EC-4E97-B138-D7FDFC40CA4A}" presName="parentText" presStyleLbl="node1" presStyleIdx="1" presStyleCnt="5" custScaleX="82436">
        <dgm:presLayoutVars>
          <dgm:chMax val="1"/>
          <dgm:bulletEnabled val="1"/>
        </dgm:presLayoutVars>
      </dgm:prSet>
      <dgm:spPr>
        <a:xfrm>
          <a:off x="1240" y="1132373"/>
          <a:ext cx="1697234" cy="1057267"/>
        </a:xfrm>
        <a:prstGeom prst="roundRect">
          <a:avLst/>
        </a:prstGeom>
      </dgm:spPr>
    </dgm:pt>
    <dgm:pt modelId="{EBC001DA-FAF5-4909-A99C-73A1C0EA87E6}" type="pres">
      <dgm:prSet presAssocID="{2F75D47A-98EC-4E97-B138-D7FDFC40CA4A}" presName="descendantText" presStyleLbl="alignAccFollowNode1" presStyleIdx="1" presStyleCnt="5" custScaleX="188694" custScaleY="129604">
        <dgm:presLayoutVars>
          <dgm:bulletEnabled val="1"/>
        </dgm:presLayoutVars>
      </dgm:prSet>
      <dgm:spPr/>
    </dgm:pt>
    <dgm:pt modelId="{2978D890-A61F-4CE0-B7B6-9CE06488BB02}" type="pres">
      <dgm:prSet presAssocID="{5CBC95E7-C6D8-41D4-A3FD-33338EF55483}" presName="sp" presStyleCnt="0"/>
      <dgm:spPr/>
    </dgm:pt>
    <dgm:pt modelId="{98667160-3809-4795-8E63-F0F237681ED5}" type="pres">
      <dgm:prSet presAssocID="{1ADE63F9-DB09-4193-8E4E-9571FE5A8E5E}" presName="linNode" presStyleCnt="0"/>
      <dgm:spPr/>
    </dgm:pt>
    <dgm:pt modelId="{F1B0690A-3988-43D0-9F74-907C1AD17DDE}" type="pres">
      <dgm:prSet presAssocID="{1ADE63F9-DB09-4193-8E4E-9571FE5A8E5E}" presName="parentText" presStyleLbl="node1" presStyleIdx="2" presStyleCnt="5" custScaleX="64748">
        <dgm:presLayoutVars>
          <dgm:chMax val="1"/>
          <dgm:bulletEnabled val="1"/>
        </dgm:presLayoutVars>
      </dgm:prSet>
      <dgm:spPr>
        <a:xfrm>
          <a:off x="1240" y="2261975"/>
          <a:ext cx="1678093" cy="1057267"/>
        </a:xfrm>
        <a:prstGeom prst="roundRect">
          <a:avLst/>
        </a:prstGeom>
      </dgm:spPr>
    </dgm:pt>
    <dgm:pt modelId="{ED6EA19D-4C61-43E2-BBEA-C2D27B2D8CB8}" type="pres">
      <dgm:prSet presAssocID="{1ADE63F9-DB09-4193-8E4E-9571FE5A8E5E}" presName="descendantText" presStyleLbl="alignAccFollowNode1" presStyleIdx="2" presStyleCnt="5" custScaleX="150365" custScaleY="118009" custLinFactNeighborX="0">
        <dgm:presLayoutVars>
          <dgm:bulletEnabled val="1"/>
        </dgm:presLayoutVars>
      </dgm:prSet>
      <dgm:spPr/>
    </dgm:pt>
    <dgm:pt modelId="{2C6F7745-5897-47BB-8761-C3CBCEFE4ACE}" type="pres">
      <dgm:prSet presAssocID="{9DFE6ED5-5048-4890-BDD8-FE0E7B986B93}" presName="sp" presStyleCnt="0"/>
      <dgm:spPr/>
    </dgm:pt>
    <dgm:pt modelId="{6A404BB3-59FF-4E94-96D3-4B81491DEC60}" type="pres">
      <dgm:prSet presAssocID="{293D2D4B-F888-4409-82C5-3B947CE6D520}" presName="linNode" presStyleCnt="0"/>
      <dgm:spPr/>
    </dgm:pt>
    <dgm:pt modelId="{6C1729C7-7889-4AD1-93BB-79A2652A8543}" type="pres">
      <dgm:prSet presAssocID="{293D2D4B-F888-4409-82C5-3B947CE6D520}" presName="parentText" presStyleLbl="node1" presStyleIdx="3" presStyleCnt="5" custScaleX="55342">
        <dgm:presLayoutVars>
          <dgm:chMax val="1"/>
          <dgm:bulletEnabled val="1"/>
        </dgm:presLayoutVars>
      </dgm:prSet>
      <dgm:spPr>
        <a:xfrm>
          <a:off x="1240" y="3402111"/>
          <a:ext cx="1714140" cy="1057267"/>
        </a:xfrm>
        <a:prstGeom prst="roundRect">
          <a:avLst/>
        </a:prstGeom>
      </dgm:spPr>
    </dgm:pt>
    <dgm:pt modelId="{01355264-CDCA-4257-8F56-97A1824DB4E2}" type="pres">
      <dgm:prSet presAssocID="{293D2D4B-F888-4409-82C5-3B947CE6D520}" presName="descendantText" presStyleLbl="alignAccFollowNode1" presStyleIdx="3" presStyleCnt="5" custScaleX="124484" custScaleY="132095">
        <dgm:presLayoutVars>
          <dgm:bulletEnabled val="1"/>
        </dgm:presLayoutVars>
      </dgm:prSet>
      <dgm:spPr/>
    </dgm:pt>
    <dgm:pt modelId="{428B583F-CFC5-44C6-8BE8-1A44AE3CE737}" type="pres">
      <dgm:prSet presAssocID="{424D7802-BBEF-423E-9A0D-FF35F3C645F5}" presName="sp" presStyleCnt="0"/>
      <dgm:spPr/>
    </dgm:pt>
    <dgm:pt modelId="{741523D1-F308-4F56-A972-F98AE9E87D2A}" type="pres">
      <dgm:prSet presAssocID="{FACA726B-27E1-40FF-A7DC-F13A947CE5AE}" presName="linNode" presStyleCnt="0"/>
      <dgm:spPr/>
    </dgm:pt>
    <dgm:pt modelId="{86E63201-40D9-4BA9-AE4E-49ED21608EF1}" type="pres">
      <dgm:prSet presAssocID="{FACA726B-27E1-40FF-A7DC-F13A947CE5AE}" presName="parentText" presStyleLbl="node1" presStyleIdx="4" presStyleCnt="5" custScaleX="55264">
        <dgm:presLayoutVars>
          <dgm:chMax val="1"/>
          <dgm:bulletEnabled val="1"/>
        </dgm:presLayoutVars>
      </dgm:prSet>
      <dgm:spPr>
        <a:xfrm>
          <a:off x="1240" y="4542247"/>
          <a:ext cx="1713398" cy="1057267"/>
        </a:xfrm>
        <a:prstGeom prst="roundRect">
          <a:avLst/>
        </a:prstGeom>
      </dgm:spPr>
    </dgm:pt>
    <dgm:pt modelId="{DD41EABA-FEAA-4453-BDFA-5000A3E18E5B}" type="pres">
      <dgm:prSet presAssocID="{FACA726B-27E1-40FF-A7DC-F13A947CE5AE}" presName="descendantText" presStyleLbl="alignAccFollowNode1" presStyleIdx="4" presStyleCnt="5" custScaleX="125119" custScaleY="122854" custLinFactNeighborX="15211" custLinFactNeighborY="3024">
        <dgm:presLayoutVars>
          <dgm:bulletEnabled val="1"/>
        </dgm:presLayoutVars>
      </dgm:prSet>
      <dgm:spPr/>
    </dgm:pt>
  </dgm:ptLst>
  <dgm:cxnLst>
    <dgm:cxn modelId="{A69FE013-07DB-49A0-966D-6B77763D7649}" srcId="{70A8ED4B-B7D7-42B5-B599-6319EC54953F}" destId="{293D2D4B-F888-4409-82C5-3B947CE6D520}" srcOrd="3" destOrd="0" parTransId="{1F45A8BC-FD8D-4BA3-AE8B-877D7C0DF9A6}" sibTransId="{424D7802-BBEF-423E-9A0D-FF35F3C645F5}"/>
    <dgm:cxn modelId="{BACEDD28-3046-4966-96B8-4D767758F455}" srcId="{1ADE63F9-DB09-4193-8E4E-9571FE5A8E5E}" destId="{35004E95-B487-4856-B386-487157711365}" srcOrd="1" destOrd="0" parTransId="{2A9680AC-9C92-4EFE-9E51-4F50EA6A41D6}" sibTransId="{32035756-7F4F-459C-A5AE-1DD32674196E}"/>
    <dgm:cxn modelId="{FD5F7B29-DCB2-4767-AE58-9B5BEB034491}" type="presOf" srcId="{2B2C0FDB-E5B8-4D67-97F7-E5452DD85527}" destId="{01355264-CDCA-4257-8F56-97A1824DB4E2}" srcOrd="0" destOrd="1" presId="urn:microsoft.com/office/officeart/2005/8/layout/vList5"/>
    <dgm:cxn modelId="{890B8533-880D-452D-B2D7-DCEDDBBD035C}" srcId="{FACA726B-27E1-40FF-A7DC-F13A947CE5AE}" destId="{89AF5D80-8B60-4935-9727-7378DDC480CD}" srcOrd="1" destOrd="0" parTransId="{835CA664-2271-49A3-9B48-AB58730970CB}" sibTransId="{91CB11C0-36ED-4805-9AD3-2CA73A48C1F9}"/>
    <dgm:cxn modelId="{360A465E-9C2A-4906-863F-4CB18BF152FD}" srcId="{293D2D4B-F888-4409-82C5-3B947CE6D520}" destId="{7664C90D-3295-4474-BC92-A139E5ACFC06}" srcOrd="0" destOrd="0" parTransId="{924A522F-34EA-491E-80A1-121099AB64F5}" sibTransId="{1BC74D7C-DC36-4676-AF58-0169D58415DC}"/>
    <dgm:cxn modelId="{A56A3C43-C61B-4FB3-B1EC-AA7EE81FBF14}" srcId="{C79725CB-DDFB-4AE2-8240-DF6658D1B2D2}" destId="{3D0A0C2C-5CE2-4C50-80B5-0DEC0A1E2ECE}" srcOrd="1" destOrd="0" parTransId="{FC93BA0F-9231-4E09-B521-80F9D5049431}" sibTransId="{BE4128D6-7EEB-4867-A091-305836E64004}"/>
    <dgm:cxn modelId="{7FCAE749-351F-48CD-BDD0-F2B26E4953A7}" srcId="{70A8ED4B-B7D7-42B5-B599-6319EC54953F}" destId="{2F75D47A-98EC-4E97-B138-D7FDFC40CA4A}" srcOrd="1" destOrd="0" parTransId="{4AA3E59F-AA18-4638-B0B0-5F7872B7C52C}" sibTransId="{5CBC95E7-C6D8-41D4-A3FD-33338EF55483}"/>
    <dgm:cxn modelId="{5E437D6A-C3A1-468D-B432-20A3D2C9A9C8}" type="presOf" srcId="{70A8ED4B-B7D7-42B5-B599-6319EC54953F}" destId="{B7D5A901-EE7F-46C6-BB68-8B91E6617810}" srcOrd="0" destOrd="0" presId="urn:microsoft.com/office/officeart/2005/8/layout/vList5"/>
    <dgm:cxn modelId="{FC392B72-4640-40D3-B9C0-2CE761943708}" srcId="{FACA726B-27E1-40FF-A7DC-F13A947CE5AE}" destId="{01C10AED-6986-4EB2-A849-604671BF56FF}" srcOrd="0" destOrd="0" parTransId="{BCE4453E-ECBC-40C3-AEEC-BA5147FC594B}" sibTransId="{539C749F-AF1B-4C11-A2E5-E50A901F1A40}"/>
    <dgm:cxn modelId="{7C3BFB58-2867-4DAC-8A31-BC8CD7C2AAF9}" type="presOf" srcId="{89AF5D80-8B60-4935-9727-7378DDC480CD}" destId="{DD41EABA-FEAA-4453-BDFA-5000A3E18E5B}" srcOrd="0" destOrd="1" presId="urn:microsoft.com/office/officeart/2005/8/layout/vList5"/>
    <dgm:cxn modelId="{E23B837C-B5C3-4505-B1BF-46138A9EF836}" type="presOf" srcId="{64601DA1-CF00-4113-8E6C-8371DB5DA64E}" destId="{E673D462-94BA-48C4-80F2-F3EA9801470A}" srcOrd="0" destOrd="0" presId="urn:microsoft.com/office/officeart/2005/8/layout/vList5"/>
    <dgm:cxn modelId="{A7E3557E-1BC6-40E9-8EE8-235474FAB7BA}" type="presOf" srcId="{35004E95-B487-4856-B386-487157711365}" destId="{ED6EA19D-4C61-43E2-BBEA-C2D27B2D8CB8}" srcOrd="0" destOrd="1" presId="urn:microsoft.com/office/officeart/2005/8/layout/vList5"/>
    <dgm:cxn modelId="{5B169B8D-B71B-4377-AB55-84B7665E28FB}" srcId="{70A8ED4B-B7D7-42B5-B599-6319EC54953F}" destId="{FACA726B-27E1-40FF-A7DC-F13A947CE5AE}" srcOrd="4" destOrd="0" parTransId="{F4F80FD4-4826-4250-8A3F-F5F238B94BAC}" sibTransId="{3E9CBAE0-9847-4CC7-92ED-ECF6E5A74A9A}"/>
    <dgm:cxn modelId="{1950948F-23FC-4F1E-8645-164646740C4F}" type="presOf" srcId="{C79725CB-DDFB-4AE2-8240-DF6658D1B2D2}" destId="{80C4D263-905C-41B7-A01F-68507A6438DB}" srcOrd="0" destOrd="0" presId="urn:microsoft.com/office/officeart/2005/8/layout/vList5"/>
    <dgm:cxn modelId="{DB11D491-F2D4-4286-99F9-69DC11DC7056}" srcId="{C79725CB-DDFB-4AE2-8240-DF6658D1B2D2}" destId="{64601DA1-CF00-4113-8E6C-8371DB5DA64E}" srcOrd="0" destOrd="0" parTransId="{92316BDD-0BB5-4EA8-AC82-388ABCB2A930}" sibTransId="{42FCFDDB-5F72-4898-ACFA-D27F28F0FB36}"/>
    <dgm:cxn modelId="{8F34589D-2559-4E1A-BE48-3A1346FA4891}" srcId="{2F75D47A-98EC-4E97-B138-D7FDFC40CA4A}" destId="{8AE781B2-5FBB-4C65-B7C1-831B2FF3399E}" srcOrd="1" destOrd="0" parTransId="{08BE51AB-5C85-4CD9-8423-BC13974A25FD}" sibTransId="{87CD6720-43C5-4E43-BC2E-17803D060273}"/>
    <dgm:cxn modelId="{1BFEE3A1-A768-4EF3-A019-122E30AA13D6}" srcId="{70A8ED4B-B7D7-42B5-B599-6319EC54953F}" destId="{1ADE63F9-DB09-4193-8E4E-9571FE5A8E5E}" srcOrd="2" destOrd="0" parTransId="{E0268CB3-B95E-4686-9D00-D004FD1C5619}" sibTransId="{9DFE6ED5-5048-4890-BDD8-FE0E7B986B93}"/>
    <dgm:cxn modelId="{79D470AE-CA49-4E95-BC57-FEFC85EC8E45}" type="presOf" srcId="{FACA726B-27E1-40FF-A7DC-F13A947CE5AE}" destId="{86E63201-40D9-4BA9-AE4E-49ED21608EF1}" srcOrd="0" destOrd="0" presId="urn:microsoft.com/office/officeart/2005/8/layout/vList5"/>
    <dgm:cxn modelId="{FA150CB5-B6FE-4E56-A6B3-F6A7EC724E89}" type="presOf" srcId="{3D0A0C2C-5CE2-4C50-80B5-0DEC0A1E2ECE}" destId="{E673D462-94BA-48C4-80F2-F3EA9801470A}" srcOrd="0" destOrd="1" presId="urn:microsoft.com/office/officeart/2005/8/layout/vList5"/>
    <dgm:cxn modelId="{5E34E2B8-A217-4819-B558-E15BEF2DB8A1}" type="presOf" srcId="{8AE781B2-5FBB-4C65-B7C1-831B2FF3399E}" destId="{EBC001DA-FAF5-4909-A99C-73A1C0EA87E6}" srcOrd="0" destOrd="1" presId="urn:microsoft.com/office/officeart/2005/8/layout/vList5"/>
    <dgm:cxn modelId="{9995F2B9-FB7B-443C-8477-EF6E97883F94}" srcId="{293D2D4B-F888-4409-82C5-3B947CE6D520}" destId="{2B2C0FDB-E5B8-4D67-97F7-E5452DD85527}" srcOrd="1" destOrd="0" parTransId="{2ADE1435-8A36-4E61-A7BA-D48629C50C45}" sibTransId="{62EB2AD9-290A-426F-A130-C5FCD8166701}"/>
    <dgm:cxn modelId="{EA325EC2-C24F-402E-BC3F-D43BB065BE94}" type="presOf" srcId="{293D2D4B-F888-4409-82C5-3B947CE6D520}" destId="{6C1729C7-7889-4AD1-93BB-79A2652A8543}" srcOrd="0" destOrd="0" presId="urn:microsoft.com/office/officeart/2005/8/layout/vList5"/>
    <dgm:cxn modelId="{5BABFBC3-7D16-41C5-B833-A3AC6A97AEDB}" type="presOf" srcId="{7664C90D-3295-4474-BC92-A139E5ACFC06}" destId="{01355264-CDCA-4257-8F56-97A1824DB4E2}" srcOrd="0" destOrd="0" presId="urn:microsoft.com/office/officeart/2005/8/layout/vList5"/>
    <dgm:cxn modelId="{EF45BDCB-B301-4086-BFB6-1580067DD5B3}" type="presOf" srcId="{1ADE63F9-DB09-4193-8E4E-9571FE5A8E5E}" destId="{F1B0690A-3988-43D0-9F74-907C1AD17DDE}" srcOrd="0" destOrd="0" presId="urn:microsoft.com/office/officeart/2005/8/layout/vList5"/>
    <dgm:cxn modelId="{4A2C46CE-A198-4C8A-B728-07DE126EC76E}" srcId="{2F75D47A-98EC-4E97-B138-D7FDFC40CA4A}" destId="{E90D393C-993F-4AC2-92F4-67483BE6BF51}" srcOrd="0" destOrd="0" parTransId="{74A2DBB4-C4AB-4B7A-8AA3-38F71E2E6DA2}" sibTransId="{F6176BB2-CB0A-4F2D-AE4D-3F41918E0834}"/>
    <dgm:cxn modelId="{6D015CDE-360C-4FFC-BCD7-AF2D516F4BA7}" srcId="{1ADE63F9-DB09-4193-8E4E-9571FE5A8E5E}" destId="{7E449681-9608-4AB8-9B6F-7233DA7D052F}" srcOrd="0" destOrd="0" parTransId="{C1F98473-2510-400A-A71F-FAFF4F1F9971}" sibTransId="{96D3CBC5-C2D2-4EBB-AEEC-7893C16F7F68}"/>
    <dgm:cxn modelId="{2FC847E4-D346-4040-8514-B25255797E51}" srcId="{70A8ED4B-B7D7-42B5-B599-6319EC54953F}" destId="{C79725CB-DDFB-4AE2-8240-DF6658D1B2D2}" srcOrd="0" destOrd="0" parTransId="{18732193-4029-4C3C-B6EF-083702CA1B53}" sibTransId="{1101D898-39B7-40DC-B53B-8E87803CDD9F}"/>
    <dgm:cxn modelId="{DFB056E5-B980-494D-95A2-7F8C570B4807}" type="presOf" srcId="{01C10AED-6986-4EB2-A849-604671BF56FF}" destId="{DD41EABA-FEAA-4453-BDFA-5000A3E18E5B}" srcOrd="0" destOrd="0" presId="urn:microsoft.com/office/officeart/2005/8/layout/vList5"/>
    <dgm:cxn modelId="{D311BEEE-A97C-4CF7-982F-10E63C6FC56D}" type="presOf" srcId="{E90D393C-993F-4AC2-92F4-67483BE6BF51}" destId="{EBC001DA-FAF5-4909-A99C-73A1C0EA87E6}" srcOrd="0" destOrd="0" presId="urn:microsoft.com/office/officeart/2005/8/layout/vList5"/>
    <dgm:cxn modelId="{14143DF1-F8B7-4CBE-A790-BE664A2E0834}" type="presOf" srcId="{7E449681-9608-4AB8-9B6F-7233DA7D052F}" destId="{ED6EA19D-4C61-43E2-BBEA-C2D27B2D8CB8}" srcOrd="0" destOrd="0" presId="urn:microsoft.com/office/officeart/2005/8/layout/vList5"/>
    <dgm:cxn modelId="{DE75A6F4-7113-4117-90CA-9DF94B3C0BF5}" type="presOf" srcId="{2F75D47A-98EC-4E97-B138-D7FDFC40CA4A}" destId="{A9F18DD3-4161-4D73-8C37-E6045542067C}" srcOrd="0" destOrd="0" presId="urn:microsoft.com/office/officeart/2005/8/layout/vList5"/>
    <dgm:cxn modelId="{63011A50-16F8-4A70-99B8-4A2393CE8BF8}" type="presParOf" srcId="{B7D5A901-EE7F-46C6-BB68-8B91E6617810}" destId="{6E325C24-0D63-4DC8-BEE0-9925F93E430B}" srcOrd="0" destOrd="0" presId="urn:microsoft.com/office/officeart/2005/8/layout/vList5"/>
    <dgm:cxn modelId="{23B04B4B-0DDC-4D04-84B7-334BD8F90592}" type="presParOf" srcId="{6E325C24-0D63-4DC8-BEE0-9925F93E430B}" destId="{80C4D263-905C-41B7-A01F-68507A6438DB}" srcOrd="0" destOrd="0" presId="urn:microsoft.com/office/officeart/2005/8/layout/vList5"/>
    <dgm:cxn modelId="{6DD78567-4854-4E34-B14E-AF40AD5DCAF2}" type="presParOf" srcId="{6E325C24-0D63-4DC8-BEE0-9925F93E430B}" destId="{E673D462-94BA-48C4-80F2-F3EA9801470A}" srcOrd="1" destOrd="0" presId="urn:microsoft.com/office/officeart/2005/8/layout/vList5"/>
    <dgm:cxn modelId="{E5FF945E-E704-46C3-AF8B-43D664F8DBB5}" type="presParOf" srcId="{B7D5A901-EE7F-46C6-BB68-8B91E6617810}" destId="{F1CE3802-1CF4-4BB4-98B1-C6CDA74129D9}" srcOrd="1" destOrd="0" presId="urn:microsoft.com/office/officeart/2005/8/layout/vList5"/>
    <dgm:cxn modelId="{C89B849C-00B5-4541-8B51-FF9854FEE13E}" type="presParOf" srcId="{B7D5A901-EE7F-46C6-BB68-8B91E6617810}" destId="{7EED7E6A-E096-46B5-9DD8-4BA72B532040}" srcOrd="2" destOrd="0" presId="urn:microsoft.com/office/officeart/2005/8/layout/vList5"/>
    <dgm:cxn modelId="{85146AA3-4EF9-4423-A53F-3F485ACFD753}" type="presParOf" srcId="{7EED7E6A-E096-46B5-9DD8-4BA72B532040}" destId="{A9F18DD3-4161-4D73-8C37-E6045542067C}" srcOrd="0" destOrd="0" presId="urn:microsoft.com/office/officeart/2005/8/layout/vList5"/>
    <dgm:cxn modelId="{FAA1B5E2-0B41-4EA9-8905-756296E8B71F}" type="presParOf" srcId="{7EED7E6A-E096-46B5-9DD8-4BA72B532040}" destId="{EBC001DA-FAF5-4909-A99C-73A1C0EA87E6}" srcOrd="1" destOrd="0" presId="urn:microsoft.com/office/officeart/2005/8/layout/vList5"/>
    <dgm:cxn modelId="{33C270CA-97DA-41AF-A399-A2C1B892F665}" type="presParOf" srcId="{B7D5A901-EE7F-46C6-BB68-8B91E6617810}" destId="{2978D890-A61F-4CE0-B7B6-9CE06488BB02}" srcOrd="3" destOrd="0" presId="urn:microsoft.com/office/officeart/2005/8/layout/vList5"/>
    <dgm:cxn modelId="{4781819B-1FB6-478B-8590-F390738B5895}" type="presParOf" srcId="{B7D5A901-EE7F-46C6-BB68-8B91E6617810}" destId="{98667160-3809-4795-8E63-F0F237681ED5}" srcOrd="4" destOrd="0" presId="urn:microsoft.com/office/officeart/2005/8/layout/vList5"/>
    <dgm:cxn modelId="{9BBF1884-DC3F-4E67-8299-1B70ACA16681}" type="presParOf" srcId="{98667160-3809-4795-8E63-F0F237681ED5}" destId="{F1B0690A-3988-43D0-9F74-907C1AD17DDE}" srcOrd="0" destOrd="0" presId="urn:microsoft.com/office/officeart/2005/8/layout/vList5"/>
    <dgm:cxn modelId="{BC0108AF-5B64-4D9A-9A96-2AFDE61A54E6}" type="presParOf" srcId="{98667160-3809-4795-8E63-F0F237681ED5}" destId="{ED6EA19D-4C61-43E2-BBEA-C2D27B2D8CB8}" srcOrd="1" destOrd="0" presId="urn:microsoft.com/office/officeart/2005/8/layout/vList5"/>
    <dgm:cxn modelId="{5A2CFCFB-D5D8-4FB6-AD57-6A8BBEF309DD}" type="presParOf" srcId="{B7D5A901-EE7F-46C6-BB68-8B91E6617810}" destId="{2C6F7745-5897-47BB-8761-C3CBCEFE4ACE}" srcOrd="5" destOrd="0" presId="urn:microsoft.com/office/officeart/2005/8/layout/vList5"/>
    <dgm:cxn modelId="{FB749E8A-C998-4D91-B052-75C4EEACCE31}" type="presParOf" srcId="{B7D5A901-EE7F-46C6-BB68-8B91E6617810}" destId="{6A404BB3-59FF-4E94-96D3-4B81491DEC60}" srcOrd="6" destOrd="0" presId="urn:microsoft.com/office/officeart/2005/8/layout/vList5"/>
    <dgm:cxn modelId="{82050C44-D0E1-4EBB-95B5-E40A967221B4}" type="presParOf" srcId="{6A404BB3-59FF-4E94-96D3-4B81491DEC60}" destId="{6C1729C7-7889-4AD1-93BB-79A2652A8543}" srcOrd="0" destOrd="0" presId="urn:microsoft.com/office/officeart/2005/8/layout/vList5"/>
    <dgm:cxn modelId="{095E3E3A-5231-4410-B27E-3F037EC0926C}" type="presParOf" srcId="{6A404BB3-59FF-4E94-96D3-4B81491DEC60}" destId="{01355264-CDCA-4257-8F56-97A1824DB4E2}" srcOrd="1" destOrd="0" presId="urn:microsoft.com/office/officeart/2005/8/layout/vList5"/>
    <dgm:cxn modelId="{706946CE-C5FF-41A3-A275-81F12B156427}" type="presParOf" srcId="{B7D5A901-EE7F-46C6-BB68-8B91E6617810}" destId="{428B583F-CFC5-44C6-8BE8-1A44AE3CE737}" srcOrd="7" destOrd="0" presId="urn:microsoft.com/office/officeart/2005/8/layout/vList5"/>
    <dgm:cxn modelId="{5AD3D1C1-A023-4736-9371-7780A33E0AA1}" type="presParOf" srcId="{B7D5A901-EE7F-46C6-BB68-8B91E6617810}" destId="{741523D1-F308-4F56-A972-F98AE9E87D2A}" srcOrd="8" destOrd="0" presId="urn:microsoft.com/office/officeart/2005/8/layout/vList5"/>
    <dgm:cxn modelId="{586C80E4-3D96-4278-BD73-C9E6CEF130EA}" type="presParOf" srcId="{741523D1-F308-4F56-A972-F98AE9E87D2A}" destId="{86E63201-40D9-4BA9-AE4E-49ED21608EF1}" srcOrd="0" destOrd="0" presId="urn:microsoft.com/office/officeart/2005/8/layout/vList5"/>
    <dgm:cxn modelId="{8EA51E3D-A35F-41EF-AE01-37702B95A5FD}" type="presParOf" srcId="{741523D1-F308-4F56-A972-F98AE9E87D2A}" destId="{DD41EABA-FEAA-4453-BDFA-5000A3E18E5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A8ED4B-B7D7-42B5-B599-6319EC54953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fi-FI"/>
        </a:p>
      </dgm:t>
    </dgm:pt>
    <dgm:pt modelId="{C79725CB-DDFB-4AE2-8240-DF6658D1B2D2}">
      <dgm:prSet phldrT="[Text]" custT="1"/>
      <dgm:spPr>
        <a:solidFill>
          <a:srgbClr val="104F55"/>
        </a:solidFill>
        <a:ln>
          <a:noFill/>
        </a:ln>
      </dgm:spPr>
      <dgm:t>
        <a:bodyPr/>
        <a:lstStyle/>
        <a:p>
          <a:r>
            <a:rPr lang="fi-FI" sz="1600" b="1">
              <a:solidFill>
                <a:schemeClr val="bg1"/>
              </a:solidFill>
            </a:rPr>
            <a:t>Vuoro-vaikutuksen moni-</a:t>
          </a:r>
          <a:r>
            <a:rPr lang="fi-FI" sz="1600" b="1" err="1">
              <a:solidFill>
                <a:schemeClr val="bg1"/>
              </a:solidFill>
            </a:rPr>
            <a:t>puolistaminen</a:t>
          </a:r>
          <a:endParaRPr lang="fi-FI" sz="1600" b="1">
            <a:solidFill>
              <a:schemeClr val="bg1"/>
            </a:solidFill>
          </a:endParaRPr>
        </a:p>
      </dgm:t>
    </dgm:pt>
    <dgm:pt modelId="{18732193-4029-4C3C-B6EF-083702CA1B53}" type="parTrans" cxnId="{2FC847E4-D346-4040-8514-B25255797E51}">
      <dgm:prSet/>
      <dgm:spPr/>
      <dgm:t>
        <a:bodyPr/>
        <a:lstStyle/>
        <a:p>
          <a:endParaRPr lang="fi-FI"/>
        </a:p>
      </dgm:t>
    </dgm:pt>
    <dgm:pt modelId="{1101D898-39B7-40DC-B53B-8E87803CDD9F}" type="sibTrans" cxnId="{2FC847E4-D346-4040-8514-B25255797E51}">
      <dgm:prSet/>
      <dgm:spPr/>
      <dgm:t>
        <a:bodyPr/>
        <a:lstStyle/>
        <a:p>
          <a:endParaRPr lang="fi-FI"/>
        </a:p>
      </dgm:t>
    </dgm:pt>
    <dgm:pt modelId="{64601DA1-CF00-4113-8E6C-8371DB5DA64E}">
      <dgm:prSet phldrT="[Text]" custT="1"/>
      <dgm:spPr>
        <a:solidFill>
          <a:srgbClr val="D7F4F7"/>
        </a:solidFill>
      </dgm:spPr>
      <dgm:t>
        <a:bodyPr/>
        <a:lstStyle/>
        <a:p>
          <a:pPr>
            <a:buFont typeface="Arial" panose="020B0604020202020204" pitchFamily="34" charset="0"/>
            <a:buChar char="•"/>
          </a:pPr>
          <a:r>
            <a:rPr lang="fi-FI" sz="1600"/>
            <a:t>Pelisääntöjen sopiminen, puheenvuorojen jakaminen ja jokaisen kuuleminen</a:t>
          </a:r>
        </a:p>
      </dgm:t>
    </dgm:pt>
    <dgm:pt modelId="{92316BDD-0BB5-4EA8-AC82-388ABCB2A930}" type="parTrans" cxnId="{DB11D491-F2D4-4286-99F9-69DC11DC7056}">
      <dgm:prSet/>
      <dgm:spPr/>
      <dgm:t>
        <a:bodyPr/>
        <a:lstStyle/>
        <a:p>
          <a:endParaRPr lang="fi-FI"/>
        </a:p>
      </dgm:t>
    </dgm:pt>
    <dgm:pt modelId="{42FCFDDB-5F72-4898-ACFA-D27F28F0FB36}" type="sibTrans" cxnId="{DB11D491-F2D4-4286-99F9-69DC11DC7056}">
      <dgm:prSet/>
      <dgm:spPr/>
      <dgm:t>
        <a:bodyPr/>
        <a:lstStyle/>
        <a:p>
          <a:endParaRPr lang="fi-FI"/>
        </a:p>
      </dgm:t>
    </dgm:pt>
    <dgm:pt modelId="{2F75D47A-98EC-4E97-B138-D7FDFC40CA4A}">
      <dgm:prSet phldrT="[Text]" custT="1"/>
      <dgm:spPr>
        <a:solidFill>
          <a:srgbClr val="104F55"/>
        </a:solidFill>
        <a:ln>
          <a:noFill/>
        </a:ln>
      </dgm:spPr>
      <dgm:t>
        <a:bodyPr/>
        <a:lstStyle/>
        <a:p>
          <a:r>
            <a:rPr lang="fi-FI" sz="1600" b="1">
              <a:solidFill>
                <a:schemeClr val="bg1"/>
              </a:solidFill>
            </a:rPr>
            <a:t>Läsnäolo-kokemuksen lisääminen</a:t>
          </a:r>
        </a:p>
      </dgm:t>
    </dgm:pt>
    <dgm:pt modelId="{4AA3E59F-AA18-4638-B0B0-5F7872B7C52C}" type="parTrans" cxnId="{7FCAE749-351F-48CD-BDD0-F2B26E4953A7}">
      <dgm:prSet/>
      <dgm:spPr/>
      <dgm:t>
        <a:bodyPr/>
        <a:lstStyle/>
        <a:p>
          <a:endParaRPr lang="fi-FI"/>
        </a:p>
      </dgm:t>
    </dgm:pt>
    <dgm:pt modelId="{5CBC95E7-C6D8-41D4-A3FD-33338EF55483}" type="sibTrans" cxnId="{7FCAE749-351F-48CD-BDD0-F2B26E4953A7}">
      <dgm:prSet/>
      <dgm:spPr/>
      <dgm:t>
        <a:bodyPr/>
        <a:lstStyle/>
        <a:p>
          <a:endParaRPr lang="fi-FI"/>
        </a:p>
      </dgm:t>
    </dgm:pt>
    <dgm:pt modelId="{1ADE63F9-DB09-4193-8E4E-9571FE5A8E5E}">
      <dgm:prSet phldrT="[Text]" custT="1"/>
      <dgm:spPr>
        <a:solidFill>
          <a:srgbClr val="104F55"/>
        </a:solidFill>
      </dgm:spPr>
      <dgm:t>
        <a:bodyPr/>
        <a:lstStyle/>
        <a:p>
          <a:r>
            <a:rPr lang="fi-FI" sz="1600" b="1">
              <a:solidFill>
                <a:schemeClr val="bg1"/>
              </a:solidFill>
            </a:rPr>
            <a:t>Oppimisen rikastaminen</a:t>
          </a:r>
        </a:p>
      </dgm:t>
    </dgm:pt>
    <dgm:pt modelId="{E0268CB3-B95E-4686-9D00-D004FD1C5619}" type="parTrans" cxnId="{1BFEE3A1-A768-4EF3-A019-122E30AA13D6}">
      <dgm:prSet/>
      <dgm:spPr/>
      <dgm:t>
        <a:bodyPr/>
        <a:lstStyle/>
        <a:p>
          <a:endParaRPr lang="fi-FI"/>
        </a:p>
      </dgm:t>
    </dgm:pt>
    <dgm:pt modelId="{9DFE6ED5-5048-4890-BDD8-FE0E7B986B93}" type="sibTrans" cxnId="{1BFEE3A1-A768-4EF3-A019-122E30AA13D6}">
      <dgm:prSet/>
      <dgm:spPr/>
      <dgm:t>
        <a:bodyPr/>
        <a:lstStyle/>
        <a:p>
          <a:endParaRPr lang="fi-FI"/>
        </a:p>
      </dgm:t>
    </dgm:pt>
    <dgm:pt modelId="{7E449681-9608-4AB8-9B6F-7233DA7D052F}">
      <dgm:prSet phldrT="[Text]" custT="1"/>
      <dgm:spPr>
        <a:solidFill>
          <a:srgbClr val="D2F3F6">
            <a:alpha val="90000"/>
          </a:srgbClr>
        </a:solidFill>
      </dgm:spPr>
      <dgm:t>
        <a:bodyPr/>
        <a:lstStyle/>
        <a:p>
          <a:r>
            <a:rPr lang="fi-FI" sz="1600"/>
            <a:t>Kampuskierrokset, erilaisiin oppimisympäristöihin ja digipedagogiikan ratkaisuihin tutustuminen</a:t>
          </a:r>
        </a:p>
      </dgm:t>
    </dgm:pt>
    <dgm:pt modelId="{C1F98473-2510-400A-A71F-FAFF4F1F9971}" type="parTrans" cxnId="{6D015CDE-360C-4FFC-BCD7-AF2D516F4BA7}">
      <dgm:prSet/>
      <dgm:spPr/>
      <dgm:t>
        <a:bodyPr/>
        <a:lstStyle/>
        <a:p>
          <a:endParaRPr lang="fi-FI"/>
        </a:p>
      </dgm:t>
    </dgm:pt>
    <dgm:pt modelId="{96D3CBC5-C2D2-4EBB-AEEC-7893C16F7F68}" type="sibTrans" cxnId="{6D015CDE-360C-4FFC-BCD7-AF2D516F4BA7}">
      <dgm:prSet/>
      <dgm:spPr/>
      <dgm:t>
        <a:bodyPr/>
        <a:lstStyle/>
        <a:p>
          <a:endParaRPr lang="fi-FI"/>
        </a:p>
      </dgm:t>
    </dgm:pt>
    <dgm:pt modelId="{E90D393C-993F-4AC2-92F4-67483BE6BF51}">
      <dgm:prSet phldrT="[Text]" custT="1"/>
      <dgm:spPr>
        <a:solidFill>
          <a:srgbClr val="D2F3F6">
            <a:alpha val="90000"/>
          </a:srgbClr>
        </a:solidFill>
      </dgm:spPr>
      <dgm:t>
        <a:bodyPr/>
        <a:lstStyle/>
        <a:p>
          <a:r>
            <a:rPr lang="fi-FI" sz="1600"/>
            <a:t>Sopivat tilat ja laitteet</a:t>
          </a:r>
        </a:p>
      </dgm:t>
    </dgm:pt>
    <dgm:pt modelId="{F6176BB2-CB0A-4F2D-AE4D-3F41918E0834}" type="sibTrans" cxnId="{4A2C46CE-A198-4C8A-B728-07DE126EC76E}">
      <dgm:prSet/>
      <dgm:spPr/>
      <dgm:t>
        <a:bodyPr/>
        <a:lstStyle/>
        <a:p>
          <a:endParaRPr lang="fi-FI"/>
        </a:p>
      </dgm:t>
    </dgm:pt>
    <dgm:pt modelId="{74A2DBB4-C4AB-4B7A-8AA3-38F71E2E6DA2}" type="parTrans" cxnId="{4A2C46CE-A198-4C8A-B728-07DE126EC76E}">
      <dgm:prSet/>
      <dgm:spPr/>
      <dgm:t>
        <a:bodyPr/>
        <a:lstStyle/>
        <a:p>
          <a:endParaRPr lang="fi-FI"/>
        </a:p>
      </dgm:t>
    </dgm:pt>
    <dgm:pt modelId="{299BEE1B-2E2C-4910-8642-FB177BF3503B}">
      <dgm:prSet phldrT="[Text]" custT="1"/>
      <dgm:spPr>
        <a:solidFill>
          <a:srgbClr val="D2F3F6">
            <a:alpha val="90000"/>
          </a:srgbClr>
        </a:solidFill>
      </dgm:spPr>
      <dgm:t>
        <a:bodyPr/>
        <a:lstStyle/>
        <a:p>
          <a:r>
            <a:rPr lang="fi-FI" sz="1600"/>
            <a:t>Kokeillaan ja kehitetään yhdessä uusia työkaluja ja menetelmiä</a:t>
          </a:r>
        </a:p>
      </dgm:t>
    </dgm:pt>
    <dgm:pt modelId="{D8C3AAB8-A432-4842-96B4-50CD1724CBF0}" type="parTrans" cxnId="{FE5250E1-8B9E-41A6-8D26-78AFB03764EB}">
      <dgm:prSet/>
      <dgm:spPr/>
      <dgm:t>
        <a:bodyPr/>
        <a:lstStyle/>
        <a:p>
          <a:endParaRPr lang="fi-FI"/>
        </a:p>
      </dgm:t>
    </dgm:pt>
    <dgm:pt modelId="{3643D029-F369-4F1A-B683-6C7A46F7B604}" type="sibTrans" cxnId="{FE5250E1-8B9E-41A6-8D26-78AFB03764EB}">
      <dgm:prSet/>
      <dgm:spPr/>
      <dgm:t>
        <a:bodyPr/>
        <a:lstStyle/>
        <a:p>
          <a:endParaRPr lang="fi-FI"/>
        </a:p>
      </dgm:t>
    </dgm:pt>
    <dgm:pt modelId="{6B5BEE2C-9245-49E3-8637-F2D9774D3AB2}">
      <dgm:prSet phldrT="[Text]" custT="1"/>
      <dgm:spPr>
        <a:solidFill>
          <a:srgbClr val="D7F4F7"/>
        </a:solidFill>
      </dgm:spPr>
      <dgm:t>
        <a:bodyPr/>
        <a:lstStyle/>
        <a:p>
          <a:r>
            <a:rPr lang="fi-FI" sz="1600"/>
            <a:t>Työskentelyn rytmitys: </a:t>
          </a:r>
          <a:r>
            <a:rPr lang="fi-FI" sz="1600" err="1"/>
            <a:t>check</a:t>
          </a:r>
          <a:r>
            <a:rPr lang="fi-FI" sz="1600"/>
            <a:t>-in ja </a:t>
          </a:r>
          <a:r>
            <a:rPr lang="fi-FI" sz="1600" err="1"/>
            <a:t>check</a:t>
          </a:r>
          <a:r>
            <a:rPr lang="fi-FI" sz="1600"/>
            <a:t>-out, ajankohtaiskatsaus, työskentelyosuus, osallistavat menetelmät</a:t>
          </a:r>
        </a:p>
      </dgm:t>
    </dgm:pt>
    <dgm:pt modelId="{772B3DF0-88B0-49E8-A9A0-B9A504B60566}" type="parTrans" cxnId="{7D6C9B14-9E0F-4962-BD14-82C55258CB2C}">
      <dgm:prSet/>
      <dgm:spPr/>
      <dgm:t>
        <a:bodyPr/>
        <a:lstStyle/>
        <a:p>
          <a:endParaRPr lang="fi-FI"/>
        </a:p>
      </dgm:t>
    </dgm:pt>
    <dgm:pt modelId="{5CB70269-4007-46A8-A52D-015D1439CE65}" type="sibTrans" cxnId="{7D6C9B14-9E0F-4962-BD14-82C55258CB2C}">
      <dgm:prSet/>
      <dgm:spPr/>
      <dgm:t>
        <a:bodyPr/>
        <a:lstStyle/>
        <a:p>
          <a:endParaRPr lang="fi-FI"/>
        </a:p>
      </dgm:t>
    </dgm:pt>
    <dgm:pt modelId="{6D8CD693-DE9E-4EDA-8115-7F190BFA685C}">
      <dgm:prSet phldrT="[Text]" custT="1"/>
      <dgm:spPr>
        <a:solidFill>
          <a:srgbClr val="D7F4F7"/>
        </a:solidFill>
      </dgm:spPr>
      <dgm:t>
        <a:bodyPr/>
        <a:lstStyle/>
        <a:p>
          <a:pPr>
            <a:buFont typeface="Arial" panose="020B0604020202020204" pitchFamily="34" charset="0"/>
            <a:buChar char="•"/>
          </a:pPr>
          <a:r>
            <a:rPr lang="fi-FI" sz="1600"/>
            <a:t>Työskentelyn suunnittelu, vuorovaikutus eri ryhmien välillä</a:t>
          </a:r>
        </a:p>
      </dgm:t>
    </dgm:pt>
    <dgm:pt modelId="{59D72A63-0C86-49B4-9289-58D5DA3D0432}" type="parTrans" cxnId="{A9F74CB7-5502-47EC-8B6F-3CCFD2588DF5}">
      <dgm:prSet/>
      <dgm:spPr/>
      <dgm:t>
        <a:bodyPr/>
        <a:lstStyle/>
        <a:p>
          <a:endParaRPr lang="fi-FI"/>
        </a:p>
      </dgm:t>
    </dgm:pt>
    <dgm:pt modelId="{66D5B4A6-0B7A-4A23-9282-82294C1518C8}" type="sibTrans" cxnId="{A9F74CB7-5502-47EC-8B6F-3CCFD2588DF5}">
      <dgm:prSet/>
      <dgm:spPr/>
      <dgm:t>
        <a:bodyPr/>
        <a:lstStyle/>
        <a:p>
          <a:endParaRPr lang="fi-FI"/>
        </a:p>
      </dgm:t>
    </dgm:pt>
    <dgm:pt modelId="{C45EBE36-6BCE-46F8-87BA-92F06DE7C3DB}">
      <dgm:prSet phldrT="[Text]" custT="1"/>
      <dgm:spPr>
        <a:solidFill>
          <a:srgbClr val="D2F3F6">
            <a:alpha val="90000"/>
          </a:srgbClr>
        </a:solidFill>
      </dgm:spPr>
      <dgm:t>
        <a:bodyPr/>
        <a:lstStyle/>
        <a:p>
          <a:r>
            <a:rPr lang="fi-FI" sz="1600"/>
            <a:t>Roolitus</a:t>
          </a:r>
        </a:p>
      </dgm:t>
    </dgm:pt>
    <dgm:pt modelId="{162BC931-DA82-4BA9-9824-386906BC2FD3}" type="parTrans" cxnId="{BFA45C55-9C22-43C2-849E-9A122ED6BA8C}">
      <dgm:prSet/>
      <dgm:spPr/>
      <dgm:t>
        <a:bodyPr/>
        <a:lstStyle/>
        <a:p>
          <a:endParaRPr lang="fi-FI"/>
        </a:p>
      </dgm:t>
    </dgm:pt>
    <dgm:pt modelId="{5295A5C9-C07C-4CED-8444-1006A831461B}" type="sibTrans" cxnId="{BFA45C55-9C22-43C2-849E-9A122ED6BA8C}">
      <dgm:prSet/>
      <dgm:spPr/>
      <dgm:t>
        <a:bodyPr/>
        <a:lstStyle/>
        <a:p>
          <a:endParaRPr lang="fi-FI"/>
        </a:p>
      </dgm:t>
    </dgm:pt>
    <dgm:pt modelId="{CBBC3FC1-5D4E-4F6E-BBA5-62235DB59459}">
      <dgm:prSet phldrT="[Text]" custT="1"/>
      <dgm:spPr>
        <a:solidFill>
          <a:srgbClr val="D2F3F6">
            <a:alpha val="90000"/>
          </a:srgbClr>
        </a:solidFill>
      </dgm:spPr>
      <dgm:t>
        <a:bodyPr/>
        <a:lstStyle/>
        <a:p>
          <a:r>
            <a:rPr lang="fi-FI" sz="1600"/>
            <a:t>Osallistavat ja aktivoivat työmenetelmät, kaikki voivat osallistua kaikkiin osioihin</a:t>
          </a:r>
        </a:p>
      </dgm:t>
    </dgm:pt>
    <dgm:pt modelId="{96AEA9ED-2654-4D5E-BD4C-AE56290CED23}" type="parTrans" cxnId="{83E342E2-87CF-4391-9653-C861A540915F}">
      <dgm:prSet/>
      <dgm:spPr/>
      <dgm:t>
        <a:bodyPr/>
        <a:lstStyle/>
        <a:p>
          <a:endParaRPr lang="fi-FI"/>
        </a:p>
      </dgm:t>
    </dgm:pt>
    <dgm:pt modelId="{458FABB7-EE70-4FC8-BB89-7D2CDBD9936B}" type="sibTrans" cxnId="{83E342E2-87CF-4391-9653-C861A540915F}">
      <dgm:prSet/>
      <dgm:spPr/>
      <dgm:t>
        <a:bodyPr/>
        <a:lstStyle/>
        <a:p>
          <a:endParaRPr lang="fi-FI"/>
        </a:p>
      </dgm:t>
    </dgm:pt>
    <dgm:pt modelId="{60EEDC64-D624-48AB-ADDB-31E75F177557}">
      <dgm:prSet phldrT="[Text]" custT="1"/>
      <dgm:spPr>
        <a:solidFill>
          <a:srgbClr val="D2F3F6">
            <a:alpha val="90000"/>
          </a:srgbClr>
        </a:solidFill>
      </dgm:spPr>
      <dgm:t>
        <a:bodyPr/>
        <a:lstStyle/>
        <a:p>
          <a:r>
            <a:rPr lang="fi-FI" sz="1600"/>
            <a:t>Jaetaan kokemuksia eri tilojen ja laitteiden käytöstä erilaisissa ympäristöissä</a:t>
          </a:r>
        </a:p>
      </dgm:t>
    </dgm:pt>
    <dgm:pt modelId="{F8118FAB-C888-468C-AE95-74D4E1445B4B}" type="parTrans" cxnId="{5DBAF0BD-AF3C-42FC-9246-AD5CB6BDC369}">
      <dgm:prSet/>
      <dgm:spPr/>
      <dgm:t>
        <a:bodyPr/>
        <a:lstStyle/>
        <a:p>
          <a:endParaRPr lang="fi-FI"/>
        </a:p>
      </dgm:t>
    </dgm:pt>
    <dgm:pt modelId="{5C4DE0BE-904A-4A82-9725-E6AF1B47F4DB}" type="sibTrans" cxnId="{5DBAF0BD-AF3C-42FC-9246-AD5CB6BDC369}">
      <dgm:prSet/>
      <dgm:spPr/>
      <dgm:t>
        <a:bodyPr/>
        <a:lstStyle/>
        <a:p>
          <a:endParaRPr lang="fi-FI"/>
        </a:p>
      </dgm:t>
    </dgm:pt>
    <dgm:pt modelId="{B7D5A901-EE7F-46C6-BB68-8B91E6617810}" type="pres">
      <dgm:prSet presAssocID="{70A8ED4B-B7D7-42B5-B599-6319EC54953F}" presName="Name0" presStyleCnt="0">
        <dgm:presLayoutVars>
          <dgm:dir/>
          <dgm:animLvl val="lvl"/>
          <dgm:resizeHandles val="exact"/>
        </dgm:presLayoutVars>
      </dgm:prSet>
      <dgm:spPr/>
    </dgm:pt>
    <dgm:pt modelId="{6E325C24-0D63-4DC8-BEE0-9925F93E430B}" type="pres">
      <dgm:prSet presAssocID="{C79725CB-DDFB-4AE2-8240-DF6658D1B2D2}" presName="linNode" presStyleCnt="0"/>
      <dgm:spPr/>
    </dgm:pt>
    <dgm:pt modelId="{80C4D263-905C-41B7-A01F-68507A6438DB}" type="pres">
      <dgm:prSet presAssocID="{C79725CB-DDFB-4AE2-8240-DF6658D1B2D2}" presName="parentText" presStyleLbl="node1" presStyleIdx="0" presStyleCnt="3" custScaleX="61631" custLinFactNeighborX="-12998" custLinFactNeighborY="-6214">
        <dgm:presLayoutVars>
          <dgm:chMax val="1"/>
          <dgm:bulletEnabled val="1"/>
        </dgm:presLayoutVars>
      </dgm:prSet>
      <dgm:spPr/>
    </dgm:pt>
    <dgm:pt modelId="{E673D462-94BA-48C4-80F2-F3EA9801470A}" type="pres">
      <dgm:prSet presAssocID="{C79725CB-DDFB-4AE2-8240-DF6658D1B2D2}" presName="descendantText" presStyleLbl="alignAccFollowNode1" presStyleIdx="0" presStyleCnt="3" custScaleX="137626" custScaleY="119561">
        <dgm:presLayoutVars>
          <dgm:bulletEnabled val="1"/>
        </dgm:presLayoutVars>
      </dgm:prSet>
      <dgm:spPr/>
    </dgm:pt>
    <dgm:pt modelId="{F1CE3802-1CF4-4BB4-98B1-C6CDA74129D9}" type="pres">
      <dgm:prSet presAssocID="{1101D898-39B7-40DC-B53B-8E87803CDD9F}" presName="sp" presStyleCnt="0"/>
      <dgm:spPr/>
    </dgm:pt>
    <dgm:pt modelId="{7EED7E6A-E096-46B5-9DD8-4BA72B532040}" type="pres">
      <dgm:prSet presAssocID="{2F75D47A-98EC-4E97-B138-D7FDFC40CA4A}" presName="linNode" presStyleCnt="0"/>
      <dgm:spPr/>
    </dgm:pt>
    <dgm:pt modelId="{A9F18DD3-4161-4D73-8C37-E6045542067C}" type="pres">
      <dgm:prSet presAssocID="{2F75D47A-98EC-4E97-B138-D7FDFC40CA4A}" presName="parentText" presStyleLbl="node1" presStyleIdx="1" presStyleCnt="3" custScaleX="82436">
        <dgm:presLayoutVars>
          <dgm:chMax val="1"/>
          <dgm:bulletEnabled val="1"/>
        </dgm:presLayoutVars>
      </dgm:prSet>
      <dgm:spPr/>
    </dgm:pt>
    <dgm:pt modelId="{EBC001DA-FAF5-4909-A99C-73A1C0EA87E6}" type="pres">
      <dgm:prSet presAssocID="{2F75D47A-98EC-4E97-B138-D7FDFC40CA4A}" presName="descendantText" presStyleLbl="alignAccFollowNode1" presStyleIdx="1" presStyleCnt="3" custScaleX="188694" custScaleY="129604">
        <dgm:presLayoutVars>
          <dgm:bulletEnabled val="1"/>
        </dgm:presLayoutVars>
      </dgm:prSet>
      <dgm:spPr/>
    </dgm:pt>
    <dgm:pt modelId="{2978D890-A61F-4CE0-B7B6-9CE06488BB02}" type="pres">
      <dgm:prSet presAssocID="{5CBC95E7-C6D8-41D4-A3FD-33338EF55483}" presName="sp" presStyleCnt="0"/>
      <dgm:spPr/>
    </dgm:pt>
    <dgm:pt modelId="{98667160-3809-4795-8E63-F0F237681ED5}" type="pres">
      <dgm:prSet presAssocID="{1ADE63F9-DB09-4193-8E4E-9571FE5A8E5E}" presName="linNode" presStyleCnt="0"/>
      <dgm:spPr/>
    </dgm:pt>
    <dgm:pt modelId="{F1B0690A-3988-43D0-9F74-907C1AD17DDE}" type="pres">
      <dgm:prSet presAssocID="{1ADE63F9-DB09-4193-8E4E-9571FE5A8E5E}" presName="parentText" presStyleLbl="node1" presStyleIdx="2" presStyleCnt="3" custScaleX="64748">
        <dgm:presLayoutVars>
          <dgm:chMax val="1"/>
          <dgm:bulletEnabled val="1"/>
        </dgm:presLayoutVars>
      </dgm:prSet>
      <dgm:spPr/>
    </dgm:pt>
    <dgm:pt modelId="{ED6EA19D-4C61-43E2-BBEA-C2D27B2D8CB8}" type="pres">
      <dgm:prSet presAssocID="{1ADE63F9-DB09-4193-8E4E-9571FE5A8E5E}" presName="descendantText" presStyleLbl="alignAccFollowNode1" presStyleIdx="2" presStyleCnt="3" custScaleX="150365" custScaleY="118009" custLinFactNeighborX="0">
        <dgm:presLayoutVars>
          <dgm:bulletEnabled val="1"/>
        </dgm:presLayoutVars>
      </dgm:prSet>
      <dgm:spPr/>
    </dgm:pt>
  </dgm:ptLst>
  <dgm:cxnLst>
    <dgm:cxn modelId="{7D6C9B14-9E0F-4962-BD14-82C55258CB2C}" srcId="{C79725CB-DDFB-4AE2-8240-DF6658D1B2D2}" destId="{6B5BEE2C-9245-49E3-8637-F2D9774D3AB2}" srcOrd="2" destOrd="0" parTransId="{772B3DF0-88B0-49E8-A9A0-B9A504B60566}" sibTransId="{5CB70269-4007-46A8-A52D-015D1439CE65}"/>
    <dgm:cxn modelId="{41C46940-7147-4516-9C59-684860A9C43F}" type="presOf" srcId="{299BEE1B-2E2C-4910-8642-FB177BF3503B}" destId="{ED6EA19D-4C61-43E2-BBEA-C2D27B2D8CB8}" srcOrd="0" destOrd="1" presId="urn:microsoft.com/office/officeart/2005/8/layout/vList5"/>
    <dgm:cxn modelId="{ADC57B64-4EB7-43D7-998F-739172F69148}" type="presOf" srcId="{C45EBE36-6BCE-46F8-87BA-92F06DE7C3DB}" destId="{EBC001DA-FAF5-4909-A99C-73A1C0EA87E6}" srcOrd="0" destOrd="1" presId="urn:microsoft.com/office/officeart/2005/8/layout/vList5"/>
    <dgm:cxn modelId="{7FCAE749-351F-48CD-BDD0-F2B26E4953A7}" srcId="{70A8ED4B-B7D7-42B5-B599-6319EC54953F}" destId="{2F75D47A-98EC-4E97-B138-D7FDFC40CA4A}" srcOrd="1" destOrd="0" parTransId="{4AA3E59F-AA18-4638-B0B0-5F7872B7C52C}" sibTransId="{5CBC95E7-C6D8-41D4-A3FD-33338EF55483}"/>
    <dgm:cxn modelId="{5E437D6A-C3A1-468D-B432-20A3D2C9A9C8}" type="presOf" srcId="{70A8ED4B-B7D7-42B5-B599-6319EC54953F}" destId="{B7D5A901-EE7F-46C6-BB68-8B91E6617810}" srcOrd="0" destOrd="0" presId="urn:microsoft.com/office/officeart/2005/8/layout/vList5"/>
    <dgm:cxn modelId="{9F74A94B-2606-451A-8145-6B0EAF89DB70}" type="presOf" srcId="{6B5BEE2C-9245-49E3-8637-F2D9774D3AB2}" destId="{E673D462-94BA-48C4-80F2-F3EA9801470A}" srcOrd="0" destOrd="2" presId="urn:microsoft.com/office/officeart/2005/8/layout/vList5"/>
    <dgm:cxn modelId="{BFA45C55-9C22-43C2-849E-9A122ED6BA8C}" srcId="{2F75D47A-98EC-4E97-B138-D7FDFC40CA4A}" destId="{C45EBE36-6BCE-46F8-87BA-92F06DE7C3DB}" srcOrd="1" destOrd="0" parTransId="{162BC931-DA82-4BA9-9824-386906BC2FD3}" sibTransId="{5295A5C9-C07C-4CED-8444-1006A831461B}"/>
    <dgm:cxn modelId="{A654305A-7BD4-44B0-8ABD-B1542825ACBE}" type="presOf" srcId="{6D8CD693-DE9E-4EDA-8115-7F190BFA685C}" destId="{E673D462-94BA-48C4-80F2-F3EA9801470A}" srcOrd="0" destOrd="1" presId="urn:microsoft.com/office/officeart/2005/8/layout/vList5"/>
    <dgm:cxn modelId="{E23B837C-B5C3-4505-B1BF-46138A9EF836}" type="presOf" srcId="{64601DA1-CF00-4113-8E6C-8371DB5DA64E}" destId="{E673D462-94BA-48C4-80F2-F3EA9801470A}" srcOrd="0" destOrd="0" presId="urn:microsoft.com/office/officeart/2005/8/layout/vList5"/>
    <dgm:cxn modelId="{1950948F-23FC-4F1E-8645-164646740C4F}" type="presOf" srcId="{C79725CB-DDFB-4AE2-8240-DF6658D1B2D2}" destId="{80C4D263-905C-41B7-A01F-68507A6438DB}" srcOrd="0" destOrd="0" presId="urn:microsoft.com/office/officeart/2005/8/layout/vList5"/>
    <dgm:cxn modelId="{DB11D491-F2D4-4286-99F9-69DC11DC7056}" srcId="{C79725CB-DDFB-4AE2-8240-DF6658D1B2D2}" destId="{64601DA1-CF00-4113-8E6C-8371DB5DA64E}" srcOrd="0" destOrd="0" parTransId="{92316BDD-0BB5-4EA8-AC82-388ABCB2A930}" sibTransId="{42FCFDDB-5F72-4898-ACFA-D27F28F0FB36}"/>
    <dgm:cxn modelId="{1BFEE3A1-A768-4EF3-A019-122E30AA13D6}" srcId="{70A8ED4B-B7D7-42B5-B599-6319EC54953F}" destId="{1ADE63F9-DB09-4193-8E4E-9571FE5A8E5E}" srcOrd="2" destOrd="0" parTransId="{E0268CB3-B95E-4686-9D00-D004FD1C5619}" sibTransId="{9DFE6ED5-5048-4890-BDD8-FE0E7B986B93}"/>
    <dgm:cxn modelId="{A9F74CB7-5502-47EC-8B6F-3CCFD2588DF5}" srcId="{C79725CB-DDFB-4AE2-8240-DF6658D1B2D2}" destId="{6D8CD693-DE9E-4EDA-8115-7F190BFA685C}" srcOrd="1" destOrd="0" parTransId="{59D72A63-0C86-49B4-9289-58D5DA3D0432}" sibTransId="{66D5B4A6-0B7A-4A23-9282-82294C1518C8}"/>
    <dgm:cxn modelId="{5DBAF0BD-AF3C-42FC-9246-AD5CB6BDC369}" srcId="{1ADE63F9-DB09-4193-8E4E-9571FE5A8E5E}" destId="{60EEDC64-D624-48AB-ADDB-31E75F177557}" srcOrd="2" destOrd="0" parTransId="{F8118FAB-C888-468C-AE95-74D4E1445B4B}" sibTransId="{5C4DE0BE-904A-4A82-9725-E6AF1B47F4DB}"/>
    <dgm:cxn modelId="{BA066ABF-4607-40C8-BD58-D6E14DE8BF4A}" type="presOf" srcId="{60EEDC64-D624-48AB-ADDB-31E75F177557}" destId="{ED6EA19D-4C61-43E2-BBEA-C2D27B2D8CB8}" srcOrd="0" destOrd="2" presId="urn:microsoft.com/office/officeart/2005/8/layout/vList5"/>
    <dgm:cxn modelId="{EF45BDCB-B301-4086-BFB6-1580067DD5B3}" type="presOf" srcId="{1ADE63F9-DB09-4193-8E4E-9571FE5A8E5E}" destId="{F1B0690A-3988-43D0-9F74-907C1AD17DDE}" srcOrd="0" destOrd="0" presId="urn:microsoft.com/office/officeart/2005/8/layout/vList5"/>
    <dgm:cxn modelId="{4A2C46CE-A198-4C8A-B728-07DE126EC76E}" srcId="{2F75D47A-98EC-4E97-B138-D7FDFC40CA4A}" destId="{E90D393C-993F-4AC2-92F4-67483BE6BF51}" srcOrd="0" destOrd="0" parTransId="{74A2DBB4-C4AB-4B7A-8AA3-38F71E2E6DA2}" sibTransId="{F6176BB2-CB0A-4F2D-AE4D-3F41918E0834}"/>
    <dgm:cxn modelId="{6D015CDE-360C-4FFC-BCD7-AF2D516F4BA7}" srcId="{1ADE63F9-DB09-4193-8E4E-9571FE5A8E5E}" destId="{7E449681-9608-4AB8-9B6F-7233DA7D052F}" srcOrd="0" destOrd="0" parTransId="{C1F98473-2510-400A-A71F-FAFF4F1F9971}" sibTransId="{96D3CBC5-C2D2-4EBB-AEEC-7893C16F7F68}"/>
    <dgm:cxn modelId="{FE5250E1-8B9E-41A6-8D26-78AFB03764EB}" srcId="{1ADE63F9-DB09-4193-8E4E-9571FE5A8E5E}" destId="{299BEE1B-2E2C-4910-8642-FB177BF3503B}" srcOrd="1" destOrd="0" parTransId="{D8C3AAB8-A432-4842-96B4-50CD1724CBF0}" sibTransId="{3643D029-F369-4F1A-B683-6C7A46F7B604}"/>
    <dgm:cxn modelId="{83E342E2-87CF-4391-9653-C861A540915F}" srcId="{2F75D47A-98EC-4E97-B138-D7FDFC40CA4A}" destId="{CBBC3FC1-5D4E-4F6E-BBA5-62235DB59459}" srcOrd="2" destOrd="0" parTransId="{96AEA9ED-2654-4D5E-BD4C-AE56290CED23}" sibTransId="{458FABB7-EE70-4FC8-BB89-7D2CDBD9936B}"/>
    <dgm:cxn modelId="{2FC847E4-D346-4040-8514-B25255797E51}" srcId="{70A8ED4B-B7D7-42B5-B599-6319EC54953F}" destId="{C79725CB-DDFB-4AE2-8240-DF6658D1B2D2}" srcOrd="0" destOrd="0" parTransId="{18732193-4029-4C3C-B6EF-083702CA1B53}" sibTransId="{1101D898-39B7-40DC-B53B-8E87803CDD9F}"/>
    <dgm:cxn modelId="{BAD036E5-7B8F-4C6C-B92D-955D78F9D1A0}" type="presOf" srcId="{CBBC3FC1-5D4E-4F6E-BBA5-62235DB59459}" destId="{EBC001DA-FAF5-4909-A99C-73A1C0EA87E6}" srcOrd="0" destOrd="2" presId="urn:microsoft.com/office/officeart/2005/8/layout/vList5"/>
    <dgm:cxn modelId="{D311BEEE-A97C-4CF7-982F-10E63C6FC56D}" type="presOf" srcId="{E90D393C-993F-4AC2-92F4-67483BE6BF51}" destId="{EBC001DA-FAF5-4909-A99C-73A1C0EA87E6}" srcOrd="0" destOrd="0" presId="urn:microsoft.com/office/officeart/2005/8/layout/vList5"/>
    <dgm:cxn modelId="{14143DF1-F8B7-4CBE-A790-BE664A2E0834}" type="presOf" srcId="{7E449681-9608-4AB8-9B6F-7233DA7D052F}" destId="{ED6EA19D-4C61-43E2-BBEA-C2D27B2D8CB8}" srcOrd="0" destOrd="0" presId="urn:microsoft.com/office/officeart/2005/8/layout/vList5"/>
    <dgm:cxn modelId="{DE75A6F4-7113-4117-90CA-9DF94B3C0BF5}" type="presOf" srcId="{2F75D47A-98EC-4E97-B138-D7FDFC40CA4A}" destId="{A9F18DD3-4161-4D73-8C37-E6045542067C}" srcOrd="0" destOrd="0" presId="urn:microsoft.com/office/officeart/2005/8/layout/vList5"/>
    <dgm:cxn modelId="{63011A50-16F8-4A70-99B8-4A2393CE8BF8}" type="presParOf" srcId="{B7D5A901-EE7F-46C6-BB68-8B91E6617810}" destId="{6E325C24-0D63-4DC8-BEE0-9925F93E430B}" srcOrd="0" destOrd="0" presId="urn:microsoft.com/office/officeart/2005/8/layout/vList5"/>
    <dgm:cxn modelId="{23B04B4B-0DDC-4D04-84B7-334BD8F90592}" type="presParOf" srcId="{6E325C24-0D63-4DC8-BEE0-9925F93E430B}" destId="{80C4D263-905C-41B7-A01F-68507A6438DB}" srcOrd="0" destOrd="0" presId="urn:microsoft.com/office/officeart/2005/8/layout/vList5"/>
    <dgm:cxn modelId="{6DD78567-4854-4E34-B14E-AF40AD5DCAF2}" type="presParOf" srcId="{6E325C24-0D63-4DC8-BEE0-9925F93E430B}" destId="{E673D462-94BA-48C4-80F2-F3EA9801470A}" srcOrd="1" destOrd="0" presId="urn:microsoft.com/office/officeart/2005/8/layout/vList5"/>
    <dgm:cxn modelId="{E5FF945E-E704-46C3-AF8B-43D664F8DBB5}" type="presParOf" srcId="{B7D5A901-EE7F-46C6-BB68-8B91E6617810}" destId="{F1CE3802-1CF4-4BB4-98B1-C6CDA74129D9}" srcOrd="1" destOrd="0" presId="urn:microsoft.com/office/officeart/2005/8/layout/vList5"/>
    <dgm:cxn modelId="{C89B849C-00B5-4541-8B51-FF9854FEE13E}" type="presParOf" srcId="{B7D5A901-EE7F-46C6-BB68-8B91E6617810}" destId="{7EED7E6A-E096-46B5-9DD8-4BA72B532040}" srcOrd="2" destOrd="0" presId="urn:microsoft.com/office/officeart/2005/8/layout/vList5"/>
    <dgm:cxn modelId="{85146AA3-4EF9-4423-A53F-3F485ACFD753}" type="presParOf" srcId="{7EED7E6A-E096-46B5-9DD8-4BA72B532040}" destId="{A9F18DD3-4161-4D73-8C37-E6045542067C}" srcOrd="0" destOrd="0" presId="urn:microsoft.com/office/officeart/2005/8/layout/vList5"/>
    <dgm:cxn modelId="{FAA1B5E2-0B41-4EA9-8905-756296E8B71F}" type="presParOf" srcId="{7EED7E6A-E096-46B5-9DD8-4BA72B532040}" destId="{EBC001DA-FAF5-4909-A99C-73A1C0EA87E6}" srcOrd="1" destOrd="0" presId="urn:microsoft.com/office/officeart/2005/8/layout/vList5"/>
    <dgm:cxn modelId="{33C270CA-97DA-41AF-A399-A2C1B892F665}" type="presParOf" srcId="{B7D5A901-EE7F-46C6-BB68-8B91E6617810}" destId="{2978D890-A61F-4CE0-B7B6-9CE06488BB02}" srcOrd="3" destOrd="0" presId="urn:microsoft.com/office/officeart/2005/8/layout/vList5"/>
    <dgm:cxn modelId="{4781819B-1FB6-478B-8590-F390738B5895}" type="presParOf" srcId="{B7D5A901-EE7F-46C6-BB68-8B91E6617810}" destId="{98667160-3809-4795-8E63-F0F237681ED5}" srcOrd="4" destOrd="0" presId="urn:microsoft.com/office/officeart/2005/8/layout/vList5"/>
    <dgm:cxn modelId="{9BBF1884-DC3F-4E67-8299-1B70ACA16681}" type="presParOf" srcId="{98667160-3809-4795-8E63-F0F237681ED5}" destId="{F1B0690A-3988-43D0-9F74-907C1AD17DDE}" srcOrd="0" destOrd="0" presId="urn:microsoft.com/office/officeart/2005/8/layout/vList5"/>
    <dgm:cxn modelId="{BC0108AF-5B64-4D9A-9A96-2AFDE61A54E6}" type="presParOf" srcId="{98667160-3809-4795-8E63-F0F237681ED5}" destId="{ED6EA19D-4C61-43E2-BBEA-C2D27B2D8CB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3D462-94BA-48C4-80F2-F3EA9801470A}">
      <dsp:nvSpPr>
        <dsp:cNvPr id="0" name=""/>
        <dsp:cNvSpPr/>
      </dsp:nvSpPr>
      <dsp:spPr>
        <a:xfrm rot="5400000">
          <a:off x="4569881" y="-2842928"/>
          <a:ext cx="1011263" cy="6748667"/>
        </a:xfrm>
        <a:prstGeom prst="round2SameRect">
          <a:avLst/>
        </a:prstGeom>
        <a:solidFill>
          <a:srgbClr val="D7F4F7">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i-FI" sz="1400" kern="1200"/>
            <a:t>Tiimityöskentelyyn sitouttaminen, työskentelytavoista, työkaluista, osaamisalueista ja osa-alueiden vastuista sopiminen.</a:t>
          </a:r>
        </a:p>
        <a:p>
          <a:pPr marL="114300" lvl="1" indent="-114300" algn="l" defTabSz="622300">
            <a:lnSpc>
              <a:spcPct val="90000"/>
            </a:lnSpc>
            <a:spcBef>
              <a:spcPct val="0"/>
            </a:spcBef>
            <a:spcAft>
              <a:spcPct val="15000"/>
            </a:spcAft>
            <a:buChar char="•"/>
          </a:pPr>
          <a:r>
            <a:rPr lang="fi-FI" sz="1400" kern="1200"/>
            <a:t>Tehtävänannoissa opiskelijoilta edellytettiin keskinäistä ja asiantuntijoiden kanssa käytävää vuorovaikutusta oppimis- ja toimintaympäristöissä.</a:t>
          </a:r>
        </a:p>
      </dsp:txBody>
      <dsp:txXfrm rot="-5400000">
        <a:off x="1701179" y="75140"/>
        <a:ext cx="6699301" cy="912531"/>
      </dsp:txXfrm>
    </dsp:sp>
    <dsp:sp modelId="{80C4D263-905C-41B7-A01F-68507A6438DB}">
      <dsp:nvSpPr>
        <dsp:cNvPr id="0" name=""/>
        <dsp:cNvSpPr/>
      </dsp:nvSpPr>
      <dsp:spPr>
        <a:xfrm>
          <a:off x="1217" y="2771"/>
          <a:ext cx="1699962" cy="1057267"/>
        </a:xfrm>
        <a:prstGeom prst="roundRect">
          <a:avLst/>
        </a:prstGeom>
        <a:solidFill>
          <a:srgbClr val="104F55"/>
        </a:solidFill>
        <a:ln w="25400" cap="flat" cmpd="sng" algn="ctr">
          <a:solidFill>
            <a:srgbClr val="104F5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i-FI" sz="1200" b="1" kern="1200">
              <a:solidFill>
                <a:schemeClr val="bg1"/>
              </a:solidFill>
            </a:rPr>
            <a:t>Vuorovaikutuksen monipuolistaminen</a:t>
          </a:r>
        </a:p>
      </dsp:txBody>
      <dsp:txXfrm>
        <a:off x="52829" y="54383"/>
        <a:ext cx="1596738" cy="954043"/>
      </dsp:txXfrm>
    </dsp:sp>
    <dsp:sp modelId="{EBC001DA-FAF5-4909-A99C-73A1C0EA87E6}">
      <dsp:nvSpPr>
        <dsp:cNvPr id="0" name=""/>
        <dsp:cNvSpPr/>
      </dsp:nvSpPr>
      <dsp:spPr>
        <a:xfrm rot="5400000">
          <a:off x="4509331" y="-1729046"/>
          <a:ext cx="1096208" cy="6780107"/>
        </a:xfrm>
        <a:prstGeom prst="round2SameRect">
          <a:avLst/>
        </a:prstGeom>
        <a:solidFill>
          <a:srgbClr val="D7F4F7">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i-FI" sz="1400" kern="1200"/>
            <a:t>Säännöllinen tuki opettajalta tiimien sisäisen vuorovaikutuksen varmistamiselle ja oppimis- sekä työskentelyprosesseille (</a:t>
          </a:r>
          <a:r>
            <a:rPr lang="fi-FI" sz="1400" kern="1200" err="1"/>
            <a:t>Zoom</a:t>
          </a:r>
          <a:r>
            <a:rPr lang="fi-FI" sz="1400" kern="1200"/>
            <a:t>, Moodle tiedotus- ja </a:t>
          </a:r>
          <a:r>
            <a:rPr lang="fi-FI" sz="1400" kern="1200">
              <a:solidFill>
                <a:srgbClr val="000000">
                  <a:hueOff val="0"/>
                  <a:satOff val="0"/>
                  <a:lumOff val="0"/>
                  <a:alphaOff val="0"/>
                </a:srgbClr>
              </a:solidFill>
              <a:latin typeface="Arial"/>
              <a:ea typeface="+mn-ea"/>
              <a:cs typeface="+mn-cs"/>
            </a:rPr>
            <a:t>keskustelupalsta</a:t>
          </a:r>
          <a:r>
            <a:rPr lang="fi-FI" sz="1400" kern="1200"/>
            <a:t>, sähköpostit, puhelut).</a:t>
          </a:r>
        </a:p>
        <a:p>
          <a:pPr marL="114300" lvl="1" indent="-114300" algn="l" defTabSz="622300">
            <a:lnSpc>
              <a:spcPct val="90000"/>
            </a:lnSpc>
            <a:spcBef>
              <a:spcPct val="0"/>
            </a:spcBef>
            <a:spcAft>
              <a:spcPct val="15000"/>
            </a:spcAft>
            <a:buChar char="•"/>
          </a:pPr>
          <a:r>
            <a:rPr lang="fi-FI" sz="1400" kern="1200"/>
            <a:t>Tiimeillä säännölliset sisäiset kokoukset (</a:t>
          </a:r>
          <a:r>
            <a:rPr lang="fi-FI" sz="1400" kern="1200" err="1"/>
            <a:t>Zoom</a:t>
          </a:r>
          <a:r>
            <a:rPr lang="fi-FI" sz="1400" kern="1200"/>
            <a:t>, </a:t>
          </a:r>
          <a:r>
            <a:rPr lang="fi-FI" sz="1400" kern="1200" err="1"/>
            <a:t>Teams</a:t>
          </a:r>
          <a:r>
            <a:rPr lang="fi-FI" sz="1400" kern="1200"/>
            <a:t>, kasvokkain) ja jatkuva yhteydenpito (WhatsApp).</a:t>
          </a:r>
        </a:p>
      </dsp:txBody>
      <dsp:txXfrm rot="-5400000">
        <a:off x="1667382" y="1166415"/>
        <a:ext cx="6726595" cy="989184"/>
      </dsp:txXfrm>
    </dsp:sp>
    <dsp:sp modelId="{A9F18DD3-4161-4D73-8C37-E6045542067C}">
      <dsp:nvSpPr>
        <dsp:cNvPr id="0" name=""/>
        <dsp:cNvSpPr/>
      </dsp:nvSpPr>
      <dsp:spPr>
        <a:xfrm>
          <a:off x="1217" y="1132373"/>
          <a:ext cx="1666164" cy="1057267"/>
        </a:xfrm>
        <a:prstGeom prst="roundRect">
          <a:avLst/>
        </a:prstGeom>
        <a:solidFill>
          <a:srgbClr val="104F55"/>
        </a:solidFill>
        <a:ln w="25400" cap="flat" cmpd="sng" algn="ctr">
          <a:solidFill>
            <a:srgbClr val="104F5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i-FI" sz="1200" b="1" kern="1200">
              <a:solidFill>
                <a:srgbClr val="FFFFFF"/>
              </a:solidFill>
              <a:latin typeface="Arial"/>
              <a:ea typeface="+mn-ea"/>
              <a:cs typeface="+mn-cs"/>
            </a:rPr>
            <a:t>Läsnäolo-kokemuksen lisääminen</a:t>
          </a:r>
        </a:p>
      </dsp:txBody>
      <dsp:txXfrm>
        <a:off x="52829" y="1183985"/>
        <a:ext cx="1562940" cy="954043"/>
      </dsp:txXfrm>
    </dsp:sp>
    <dsp:sp modelId="{ED6EA19D-4C61-43E2-BBEA-C2D27B2D8CB8}">
      <dsp:nvSpPr>
        <dsp:cNvPr id="0" name=""/>
        <dsp:cNvSpPr/>
      </dsp:nvSpPr>
      <dsp:spPr>
        <a:xfrm rot="5400000">
          <a:off x="4550158" y="-610026"/>
          <a:ext cx="998136" cy="6801271"/>
        </a:xfrm>
        <a:prstGeom prst="round2SameRect">
          <a:avLst/>
        </a:prstGeom>
        <a:solidFill>
          <a:srgbClr val="D7F4F7">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i-FI" sz="1400" kern="1200"/>
            <a:t>Monipuoliset oppimistapahtumat (lähiopetus, </a:t>
          </a:r>
          <a:r>
            <a:rPr lang="fi-FI" sz="1400" kern="1200" err="1"/>
            <a:t>Zoom</a:t>
          </a:r>
          <a:r>
            <a:rPr lang="fi-FI" sz="1400" kern="1200"/>
            <a:t>, luentotallenteet, mittausharjoitukset, vierailut, simuloinnit, Miro), oppimisaineistot, oppimis-ympäristöt ja tiimeille soveltuvat käytännönharjoitukset sekä oppimistehtävät.</a:t>
          </a:r>
        </a:p>
        <a:p>
          <a:pPr marL="114300" lvl="1" indent="-114300" algn="l" defTabSz="622300">
            <a:lnSpc>
              <a:spcPct val="90000"/>
            </a:lnSpc>
            <a:spcBef>
              <a:spcPct val="0"/>
            </a:spcBef>
            <a:spcAft>
              <a:spcPct val="15000"/>
            </a:spcAft>
            <a:buChar char="•"/>
          </a:pPr>
          <a:r>
            <a:rPr lang="fi-FI" sz="1400" kern="1200"/>
            <a:t>Tiimin sisäisten, työelämän ja avointen oppimisympäristöjen asiantuntijoiden kiinnittäminen oppimisprosesseihin. </a:t>
          </a:r>
        </a:p>
      </dsp:txBody>
      <dsp:txXfrm rot="-5400000">
        <a:off x="1648591" y="2340266"/>
        <a:ext cx="6752546" cy="900686"/>
      </dsp:txXfrm>
    </dsp:sp>
    <dsp:sp modelId="{F1B0690A-3988-43D0-9F74-907C1AD17DDE}">
      <dsp:nvSpPr>
        <dsp:cNvPr id="0" name=""/>
        <dsp:cNvSpPr/>
      </dsp:nvSpPr>
      <dsp:spPr>
        <a:xfrm>
          <a:off x="1217" y="2261975"/>
          <a:ext cx="1647374" cy="1057267"/>
        </a:xfrm>
        <a:prstGeom prst="roundRect">
          <a:avLst/>
        </a:prstGeom>
        <a:solidFill>
          <a:srgbClr val="104F55"/>
        </a:solidFill>
        <a:ln w="25400" cap="flat" cmpd="sng" algn="ctr">
          <a:solidFill>
            <a:srgbClr val="104F5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i-FI" sz="1200" b="1" kern="1200">
              <a:solidFill>
                <a:srgbClr val="FFFFFF"/>
              </a:solidFill>
              <a:latin typeface="Arial"/>
              <a:ea typeface="+mn-ea"/>
              <a:cs typeface="+mn-cs"/>
            </a:rPr>
            <a:t>Oppimisen rikastaminen</a:t>
          </a:r>
        </a:p>
      </dsp:txBody>
      <dsp:txXfrm>
        <a:off x="52829" y="2313587"/>
        <a:ext cx="1544150" cy="954043"/>
      </dsp:txXfrm>
    </dsp:sp>
    <dsp:sp modelId="{01355264-CDCA-4257-8F56-97A1824DB4E2}">
      <dsp:nvSpPr>
        <dsp:cNvPr id="0" name=""/>
        <dsp:cNvSpPr/>
      </dsp:nvSpPr>
      <dsp:spPr>
        <a:xfrm rot="5400000">
          <a:off x="4489903" y="566181"/>
          <a:ext cx="1117278" cy="6729127"/>
        </a:xfrm>
        <a:prstGeom prst="round2SameRect">
          <a:avLst/>
        </a:prstGeom>
        <a:solidFill>
          <a:srgbClr val="D7F4F7">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i-FI" sz="1400" kern="1200">
              <a:solidFill>
                <a:schemeClr val="tx1"/>
              </a:solidFill>
            </a:rPr>
            <a:t>Monikanavaiset, saavutettavat, sisällöltään työelämäkontekstiin sidotut oppimisaineistot (mm. linkit ammattilaisverkkosivuille, tekstitetyt videot) loogisesti jäsenneltynä ja ennakkoon jaettuna Moodlessa.</a:t>
          </a:r>
        </a:p>
        <a:p>
          <a:pPr marL="114300" lvl="1" indent="-114300" algn="l" defTabSz="622300">
            <a:lnSpc>
              <a:spcPct val="90000"/>
            </a:lnSpc>
            <a:spcBef>
              <a:spcPct val="0"/>
            </a:spcBef>
            <a:spcAft>
              <a:spcPct val="15000"/>
            </a:spcAft>
            <a:buChar char="•"/>
          </a:pPr>
          <a:r>
            <a:rPr lang="fi-FI" sz="1400" kern="1200">
              <a:solidFill>
                <a:schemeClr val="tx1"/>
              </a:solidFill>
            </a:rPr>
            <a:t>Sisällöltään työelämäkontekstiin sidotut harjoitukset ja oppimistehtävät, jotka mahdollistavat monikanavaisen tiedon tuottamisen.</a:t>
          </a:r>
        </a:p>
      </dsp:txBody>
      <dsp:txXfrm rot="-5400000">
        <a:off x="1683979" y="3426647"/>
        <a:ext cx="6674586" cy="1008196"/>
      </dsp:txXfrm>
    </dsp:sp>
    <dsp:sp modelId="{6C1729C7-7889-4AD1-93BB-79A2652A8543}">
      <dsp:nvSpPr>
        <dsp:cNvPr id="0" name=""/>
        <dsp:cNvSpPr/>
      </dsp:nvSpPr>
      <dsp:spPr>
        <a:xfrm>
          <a:off x="1217" y="3402111"/>
          <a:ext cx="1682761" cy="1057267"/>
        </a:xfrm>
        <a:prstGeom prst="roundRect">
          <a:avLst/>
        </a:prstGeom>
        <a:solidFill>
          <a:srgbClr val="104F55"/>
        </a:solidFill>
        <a:ln w="25400" cap="flat" cmpd="sng" algn="ctr">
          <a:solidFill>
            <a:srgbClr val="104F5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i-FI" sz="1200" b="1" kern="1200">
              <a:solidFill>
                <a:srgbClr val="FFFFFF"/>
              </a:solidFill>
              <a:latin typeface="Arial"/>
              <a:ea typeface="+mn-ea"/>
              <a:cs typeface="+mn-cs"/>
            </a:rPr>
            <a:t>UDL-viitekehyksen soveltaminen</a:t>
          </a:r>
        </a:p>
      </dsp:txBody>
      <dsp:txXfrm>
        <a:off x="52829" y="3453723"/>
        <a:ext cx="1579537" cy="954043"/>
      </dsp:txXfrm>
    </dsp:sp>
    <dsp:sp modelId="{DD41EABA-FEAA-4453-BDFA-5000A3E18E5B}">
      <dsp:nvSpPr>
        <dsp:cNvPr id="0" name=""/>
        <dsp:cNvSpPr/>
      </dsp:nvSpPr>
      <dsp:spPr>
        <a:xfrm rot="5400000">
          <a:off x="4549941" y="1697696"/>
          <a:ext cx="1039116" cy="6770064"/>
        </a:xfrm>
        <a:prstGeom prst="round2SameRect">
          <a:avLst/>
        </a:prstGeom>
        <a:solidFill>
          <a:srgbClr val="D7F4F7">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i-FI" sz="1400" kern="1200">
              <a:solidFill>
                <a:schemeClr val="tx1"/>
              </a:solidFill>
            </a:rPr>
            <a:t>Samat monikanavaiset ja saavutettavat oppimisaineistot käytössä kaikille opiskelijoille eri toteutuksissa. </a:t>
          </a:r>
        </a:p>
        <a:p>
          <a:pPr marL="114300" lvl="1" indent="-114300" algn="l" defTabSz="622300">
            <a:lnSpc>
              <a:spcPct val="90000"/>
            </a:lnSpc>
            <a:spcBef>
              <a:spcPct val="0"/>
            </a:spcBef>
            <a:spcAft>
              <a:spcPct val="15000"/>
            </a:spcAft>
            <a:buChar char="•"/>
          </a:pPr>
          <a:r>
            <a:rPr lang="fi-FI" sz="1400" kern="1200">
              <a:solidFill>
                <a:schemeClr val="tx1"/>
              </a:solidFill>
            </a:rPr>
            <a:t>Samat harjoitukset ja oppimistehtävät, mutta eriytetyillä toteutusohjeilla eri toteutuksissa.</a:t>
          </a:r>
        </a:p>
      </dsp:txBody>
      <dsp:txXfrm rot="-5400000">
        <a:off x="1684468" y="4613895"/>
        <a:ext cx="6719339" cy="937666"/>
      </dsp:txXfrm>
    </dsp:sp>
    <dsp:sp modelId="{86E63201-40D9-4BA9-AE4E-49ED21608EF1}">
      <dsp:nvSpPr>
        <dsp:cNvPr id="0" name=""/>
        <dsp:cNvSpPr/>
      </dsp:nvSpPr>
      <dsp:spPr>
        <a:xfrm>
          <a:off x="1217" y="4542247"/>
          <a:ext cx="1682032" cy="1057267"/>
        </a:xfrm>
        <a:prstGeom prst="roundRect">
          <a:avLst/>
        </a:prstGeom>
        <a:solidFill>
          <a:srgbClr val="104F55"/>
        </a:solidFill>
        <a:ln w="25400" cap="flat" cmpd="sng" algn="ctr">
          <a:solidFill>
            <a:srgbClr val="104F5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i-FI" sz="1200" b="1" kern="1200">
              <a:solidFill>
                <a:srgbClr val="FFFFFF"/>
              </a:solidFill>
              <a:latin typeface="Arial" panose="020B0604020202020204" pitchFamily="34" charset="0"/>
              <a:ea typeface="+mn-ea"/>
              <a:cs typeface="Arial" panose="020B0604020202020204" pitchFamily="34" charset="0"/>
            </a:rPr>
            <a:t>Oppimateriaalin kierrätys</a:t>
          </a:r>
        </a:p>
      </dsp:txBody>
      <dsp:txXfrm>
        <a:off x="52829" y="4593859"/>
        <a:ext cx="1578808" cy="954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3D462-94BA-48C4-80F2-F3EA9801470A}">
      <dsp:nvSpPr>
        <dsp:cNvPr id="0" name=""/>
        <dsp:cNvSpPr/>
      </dsp:nvSpPr>
      <dsp:spPr>
        <a:xfrm rot="5400000">
          <a:off x="4254941" y="-2499769"/>
          <a:ext cx="1702651" cy="6787251"/>
        </a:xfrm>
        <a:prstGeom prst="round2SameRect">
          <a:avLst/>
        </a:prstGeom>
        <a:solidFill>
          <a:srgbClr val="D7F4F7"/>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fi-FI" sz="1600" kern="1200"/>
            <a:t>Pelisääntöjen sopiminen, puheenvuorojen jakaminen ja jokaisen kuuleminen</a:t>
          </a:r>
        </a:p>
        <a:p>
          <a:pPr marL="171450" lvl="1" indent="-171450" algn="l" defTabSz="711200">
            <a:lnSpc>
              <a:spcPct val="90000"/>
            </a:lnSpc>
            <a:spcBef>
              <a:spcPct val="0"/>
            </a:spcBef>
            <a:spcAft>
              <a:spcPct val="15000"/>
            </a:spcAft>
            <a:buFont typeface="Arial" panose="020B0604020202020204" pitchFamily="34" charset="0"/>
            <a:buChar char="•"/>
          </a:pPr>
          <a:r>
            <a:rPr lang="fi-FI" sz="1600" kern="1200"/>
            <a:t>Työskentelyn suunnittelu, vuorovaikutus eri ryhmien välillä</a:t>
          </a:r>
        </a:p>
        <a:p>
          <a:pPr marL="171450" lvl="1" indent="-171450" algn="l" defTabSz="711200">
            <a:lnSpc>
              <a:spcPct val="90000"/>
            </a:lnSpc>
            <a:spcBef>
              <a:spcPct val="0"/>
            </a:spcBef>
            <a:spcAft>
              <a:spcPct val="15000"/>
            </a:spcAft>
            <a:buChar char="•"/>
          </a:pPr>
          <a:r>
            <a:rPr lang="fi-FI" sz="1600" kern="1200"/>
            <a:t>Työskentelyn rytmitys: </a:t>
          </a:r>
          <a:r>
            <a:rPr lang="fi-FI" sz="1600" kern="1200" err="1"/>
            <a:t>check</a:t>
          </a:r>
          <a:r>
            <a:rPr lang="fi-FI" sz="1600" kern="1200"/>
            <a:t>-in ja </a:t>
          </a:r>
          <a:r>
            <a:rPr lang="fi-FI" sz="1600" kern="1200" err="1"/>
            <a:t>check</a:t>
          </a:r>
          <a:r>
            <a:rPr lang="fi-FI" sz="1600" kern="1200"/>
            <a:t>-out, ajankohtaiskatsaus, työskentelyosuus, osallistavat menetelmät</a:t>
          </a:r>
        </a:p>
      </dsp:txBody>
      <dsp:txXfrm rot="-5400000">
        <a:off x="1712642" y="125647"/>
        <a:ext cx="6704134" cy="1536417"/>
      </dsp:txXfrm>
    </dsp:sp>
    <dsp:sp modelId="{80C4D263-905C-41B7-A01F-68507A6438DB}">
      <dsp:nvSpPr>
        <dsp:cNvPr id="0" name=""/>
        <dsp:cNvSpPr/>
      </dsp:nvSpPr>
      <dsp:spPr>
        <a:xfrm>
          <a:off x="0" y="0"/>
          <a:ext cx="1709681" cy="1780107"/>
        </a:xfrm>
        <a:prstGeom prst="roundRect">
          <a:avLst/>
        </a:prstGeom>
        <a:solidFill>
          <a:srgbClr val="104F5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rPr>
            <a:t>Vuoro-vaikutuksen moni-</a:t>
          </a:r>
          <a:r>
            <a:rPr lang="fi-FI" sz="1600" b="1" kern="1200" err="1">
              <a:solidFill>
                <a:schemeClr val="bg1"/>
              </a:solidFill>
            </a:rPr>
            <a:t>puolistaminen</a:t>
          </a:r>
          <a:endParaRPr lang="fi-FI" sz="1600" b="1" kern="1200">
            <a:solidFill>
              <a:schemeClr val="bg1"/>
            </a:solidFill>
          </a:endParaRPr>
        </a:p>
      </dsp:txBody>
      <dsp:txXfrm>
        <a:off x="83460" y="83460"/>
        <a:ext cx="1542761" cy="1613187"/>
      </dsp:txXfrm>
    </dsp:sp>
    <dsp:sp modelId="{EBC001DA-FAF5-4909-A99C-73A1C0EA87E6}">
      <dsp:nvSpPr>
        <dsp:cNvPr id="0" name=""/>
        <dsp:cNvSpPr/>
      </dsp:nvSpPr>
      <dsp:spPr>
        <a:xfrm rot="5400000">
          <a:off x="4165250" y="-613684"/>
          <a:ext cx="1845672" cy="6818871"/>
        </a:xfrm>
        <a:prstGeom prst="round2SameRect">
          <a:avLst/>
        </a:prstGeom>
        <a:solidFill>
          <a:srgbClr val="D2F3F6">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i-FI" sz="1600" kern="1200"/>
            <a:t>Sopivat tilat ja laitteet</a:t>
          </a:r>
        </a:p>
        <a:p>
          <a:pPr marL="171450" lvl="1" indent="-171450" algn="l" defTabSz="711200">
            <a:lnSpc>
              <a:spcPct val="90000"/>
            </a:lnSpc>
            <a:spcBef>
              <a:spcPct val="0"/>
            </a:spcBef>
            <a:spcAft>
              <a:spcPct val="15000"/>
            </a:spcAft>
            <a:buChar char="•"/>
          </a:pPr>
          <a:r>
            <a:rPr lang="fi-FI" sz="1600" kern="1200"/>
            <a:t>Roolitus</a:t>
          </a:r>
        </a:p>
        <a:p>
          <a:pPr marL="171450" lvl="1" indent="-171450" algn="l" defTabSz="711200">
            <a:lnSpc>
              <a:spcPct val="90000"/>
            </a:lnSpc>
            <a:spcBef>
              <a:spcPct val="0"/>
            </a:spcBef>
            <a:spcAft>
              <a:spcPct val="15000"/>
            </a:spcAft>
            <a:buChar char="•"/>
          </a:pPr>
          <a:r>
            <a:rPr lang="fi-FI" sz="1600" kern="1200"/>
            <a:t>Osallistavat ja aktivoivat työmenetelmät, kaikki voivat osallistua kaikkiin osioihin</a:t>
          </a:r>
        </a:p>
      </dsp:txBody>
      <dsp:txXfrm rot="-5400000">
        <a:off x="1678651" y="1963013"/>
        <a:ext cx="6728773" cy="1665476"/>
      </dsp:txXfrm>
    </dsp:sp>
    <dsp:sp modelId="{A9F18DD3-4161-4D73-8C37-E6045542067C}">
      <dsp:nvSpPr>
        <dsp:cNvPr id="0" name=""/>
        <dsp:cNvSpPr/>
      </dsp:nvSpPr>
      <dsp:spPr>
        <a:xfrm>
          <a:off x="2960" y="1905697"/>
          <a:ext cx="1675690" cy="1780107"/>
        </a:xfrm>
        <a:prstGeom prst="roundRect">
          <a:avLst/>
        </a:prstGeom>
        <a:solidFill>
          <a:srgbClr val="104F5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rPr>
            <a:t>Läsnäolo-kokemuksen lisääminen</a:t>
          </a:r>
        </a:p>
      </dsp:txBody>
      <dsp:txXfrm>
        <a:off x="84760" y="1987497"/>
        <a:ext cx="1512090" cy="1616507"/>
      </dsp:txXfrm>
    </dsp:sp>
    <dsp:sp modelId="{ED6EA19D-4C61-43E2-BBEA-C2D27B2D8CB8}">
      <dsp:nvSpPr>
        <dsp:cNvPr id="0" name=""/>
        <dsp:cNvSpPr/>
      </dsp:nvSpPr>
      <dsp:spPr>
        <a:xfrm rot="5400000">
          <a:off x="4239556" y="1277568"/>
          <a:ext cx="1680549" cy="6840156"/>
        </a:xfrm>
        <a:prstGeom prst="round2SameRect">
          <a:avLst/>
        </a:prstGeom>
        <a:solidFill>
          <a:srgbClr val="D2F3F6">
            <a:alpha val="9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i-FI" sz="1600" kern="1200"/>
            <a:t>Kampuskierrokset, erilaisiin oppimisympäristöihin ja digipedagogiikan ratkaisuihin tutustuminen</a:t>
          </a:r>
        </a:p>
        <a:p>
          <a:pPr marL="171450" lvl="1" indent="-171450" algn="l" defTabSz="711200">
            <a:lnSpc>
              <a:spcPct val="90000"/>
            </a:lnSpc>
            <a:spcBef>
              <a:spcPct val="0"/>
            </a:spcBef>
            <a:spcAft>
              <a:spcPct val="15000"/>
            </a:spcAft>
            <a:buChar char="•"/>
          </a:pPr>
          <a:r>
            <a:rPr lang="fi-FI" sz="1600" kern="1200"/>
            <a:t>Kokeillaan ja kehitetään yhdessä uusia työkaluja ja menetelmiä</a:t>
          </a:r>
        </a:p>
        <a:p>
          <a:pPr marL="171450" lvl="1" indent="-171450" algn="l" defTabSz="711200">
            <a:lnSpc>
              <a:spcPct val="90000"/>
            </a:lnSpc>
            <a:spcBef>
              <a:spcPct val="0"/>
            </a:spcBef>
            <a:spcAft>
              <a:spcPct val="15000"/>
            </a:spcAft>
            <a:buChar char="•"/>
          </a:pPr>
          <a:r>
            <a:rPr lang="fi-FI" sz="1600" kern="1200"/>
            <a:t>Jaetaan kokemuksia eri tilojen ja laitteiden käytöstä erilaisissa ympäristöissä</a:t>
          </a:r>
        </a:p>
      </dsp:txBody>
      <dsp:txXfrm rot="-5400000">
        <a:off x="1659753" y="3939409"/>
        <a:ext cx="6758118" cy="1516473"/>
      </dsp:txXfrm>
    </dsp:sp>
    <dsp:sp modelId="{F1B0690A-3988-43D0-9F74-907C1AD17DDE}">
      <dsp:nvSpPr>
        <dsp:cNvPr id="0" name=""/>
        <dsp:cNvSpPr/>
      </dsp:nvSpPr>
      <dsp:spPr>
        <a:xfrm>
          <a:off x="2960" y="3807593"/>
          <a:ext cx="1656792" cy="1780107"/>
        </a:xfrm>
        <a:prstGeom prst="roundRect">
          <a:avLst/>
        </a:prstGeom>
        <a:solidFill>
          <a:srgbClr val="104F5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i-FI" sz="1600" b="1" kern="1200">
              <a:solidFill>
                <a:schemeClr val="bg1"/>
              </a:solidFill>
            </a:rPr>
            <a:t>Oppimisen rikastaminen</a:t>
          </a:r>
        </a:p>
      </dsp:txBody>
      <dsp:txXfrm>
        <a:off x="83838" y="3888471"/>
        <a:ext cx="1495036" cy="16183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df7df162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edf7df162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edf7df162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i-FI"/>
              <a:t>12</a:t>
            </a:fld>
            <a:endParaRPr/>
          </a:p>
        </p:txBody>
      </p:sp>
    </p:spTree>
    <p:extLst>
      <p:ext uri="{BB962C8B-B14F-4D97-AF65-F5344CB8AC3E}">
        <p14:creationId xmlns:p14="http://schemas.microsoft.com/office/powerpoint/2010/main" val="316410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EDC86-413D-4381-9755-792AE61F0DD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29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smtClean="0">
                <a:solidFill>
                  <a:schemeClr val="dk1"/>
                </a:solidFill>
                <a:latin typeface="Calibri"/>
                <a:ea typeface="Calibri"/>
                <a:cs typeface="Calibri"/>
                <a:sym typeface="Calibri"/>
              </a:rPr>
              <a:t>15</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595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smtClean="0">
                <a:solidFill>
                  <a:schemeClr val="dk1"/>
                </a:solidFill>
                <a:latin typeface="Calibri"/>
                <a:ea typeface="Calibri"/>
                <a:cs typeface="Calibri"/>
                <a:sym typeface="Calibri"/>
              </a:rPr>
              <a:t>16</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96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91294196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1091294196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1091294196a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i-FI"/>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A_Otsikkodia">
  <p:cSld name="1A_Otsikkodia">
    <p:bg>
      <p:bgPr>
        <a:solidFill>
          <a:schemeClr val="accent1"/>
        </a:solidFill>
        <a:effectLst/>
      </p:bgPr>
    </p:bg>
    <p:spTree>
      <p:nvGrpSpPr>
        <p:cNvPr id="1" name="Shape 15"/>
        <p:cNvGrpSpPr/>
        <p:nvPr/>
      </p:nvGrpSpPr>
      <p:grpSpPr>
        <a:xfrm>
          <a:off x="0" y="0"/>
          <a:ext cx="0" cy="0"/>
          <a:chOff x="0" y="0"/>
          <a:chExt cx="0" cy="0"/>
        </a:xfrm>
      </p:grpSpPr>
      <p:pic>
        <p:nvPicPr>
          <p:cNvPr id="16" name="Google Shape;16;p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4"/>
          <p:cNvSpPr txBox="1">
            <a:spLocks noGrp="1"/>
          </p:cNvSpPr>
          <p:nvPr>
            <p:ph type="ctrTitle"/>
          </p:nvPr>
        </p:nvSpPr>
        <p:spPr>
          <a:xfrm>
            <a:off x="685800" y="1441651"/>
            <a:ext cx="7772400" cy="1470025"/>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1"/>
              </a:buClr>
              <a:buSzPts val="28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1326904" y="3060000"/>
            <a:ext cx="6480000" cy="900000"/>
          </a:xfrm>
          <a:prstGeom prst="rect">
            <a:avLst/>
          </a:prstGeom>
          <a:noFill/>
          <a:ln>
            <a:noFill/>
          </a:ln>
        </p:spPr>
        <p:txBody>
          <a:bodyPr spcFirstLastPara="1" wrap="square" lIns="0" tIns="0" rIns="0" bIns="0" anchor="t" anchorCtr="0">
            <a:noAutofit/>
          </a:bodyPr>
          <a:lstStyle>
            <a:lvl1pPr lvl="0" algn="ctr">
              <a:lnSpc>
                <a:spcPct val="100000"/>
              </a:lnSpc>
              <a:spcBef>
                <a:spcPts val="400"/>
              </a:spcBef>
              <a:spcAft>
                <a:spcPts val="0"/>
              </a:spcAft>
              <a:buClr>
                <a:schemeClr val="dk1"/>
              </a:buClr>
              <a:buSzPts val="2000"/>
              <a:buNone/>
              <a:defRPr sz="2000" b="1">
                <a:solidFill>
                  <a:schemeClr val="dk1"/>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4"/>
          <p:cNvSpPr txBox="1">
            <a:spLocks noGrp="1"/>
          </p:cNvSpPr>
          <p:nvPr>
            <p:ph type="ftr" idx="11"/>
          </p:nvPr>
        </p:nvSpPr>
        <p:spPr>
          <a:xfrm>
            <a:off x="2772000" y="4138846"/>
            <a:ext cx="3600000" cy="252000"/>
          </a:xfrm>
          <a:prstGeom prst="rect">
            <a:avLst/>
          </a:prstGeom>
          <a:noFill/>
          <a:ln>
            <a:noFill/>
          </a:ln>
        </p:spPr>
        <p:txBody>
          <a:bodyPr spcFirstLastPara="1" wrap="square" lIns="0" tIns="45700" rIns="0"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
          <p:cNvSpPr txBox="1">
            <a:spLocks noGrp="1"/>
          </p:cNvSpPr>
          <p:nvPr>
            <p:ph type="dt" idx="10"/>
          </p:nvPr>
        </p:nvSpPr>
        <p:spPr>
          <a:xfrm>
            <a:off x="3852000" y="4426838"/>
            <a:ext cx="1440000" cy="25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a:spLocks noGrp="1"/>
          </p:cNvSpPr>
          <p:nvPr>
            <p:ph type="pic" idx="2"/>
          </p:nvPr>
        </p:nvSpPr>
        <p:spPr>
          <a:xfrm>
            <a:off x="360000" y="5796000"/>
            <a:ext cx="1440000" cy="719137"/>
          </a:xfrm>
          <a:prstGeom prst="rect">
            <a:avLst/>
          </a:prstGeom>
          <a:noFill/>
          <a:ln>
            <a:noFill/>
          </a:ln>
        </p:spPr>
      </p:sp>
      <p:sp>
        <p:nvSpPr>
          <p:cNvPr id="22" name="Google Shape;22;p4"/>
          <p:cNvSpPr>
            <a:spLocks noGrp="1"/>
          </p:cNvSpPr>
          <p:nvPr>
            <p:ph type="pic" idx="3"/>
          </p:nvPr>
        </p:nvSpPr>
        <p:spPr>
          <a:xfrm>
            <a:off x="2031332" y="5794990"/>
            <a:ext cx="1440000" cy="719137"/>
          </a:xfrm>
          <a:prstGeom prst="rect">
            <a:avLst/>
          </a:prstGeom>
          <a:noFill/>
          <a:ln>
            <a:noFill/>
          </a:ln>
        </p:spPr>
      </p:sp>
      <p:sp>
        <p:nvSpPr>
          <p:cNvPr id="23" name="Google Shape;23;p4"/>
          <p:cNvSpPr>
            <a:spLocks noGrp="1"/>
          </p:cNvSpPr>
          <p:nvPr>
            <p:ph type="pic" idx="4"/>
          </p:nvPr>
        </p:nvSpPr>
        <p:spPr>
          <a:xfrm>
            <a:off x="3697880" y="5794990"/>
            <a:ext cx="1440000" cy="719137"/>
          </a:xfrm>
          <a:prstGeom prst="rect">
            <a:avLst/>
          </a:prstGeom>
          <a:noFill/>
          <a:ln>
            <a:noFill/>
          </a:ln>
        </p:spPr>
      </p:sp>
      <p:pic>
        <p:nvPicPr>
          <p:cNvPr id="24" name="Google Shape;24;p4"/>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25" name="Google Shape;25;p4"/>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Tekstidia: tyhjä" type="blank" preserve="1">
  <p:cSld name="9_Tekstidia: tyhjä">
    <p:bg>
      <p:bgPr>
        <a:solidFill>
          <a:schemeClr val="lt1"/>
        </a:solidFill>
        <a:effectLst/>
      </p:bgPr>
    </p:bg>
    <p:spTree>
      <p:nvGrpSpPr>
        <p:cNvPr id="1" name="Shape 98"/>
        <p:cNvGrpSpPr/>
        <p:nvPr/>
      </p:nvGrpSpPr>
      <p:grpSpPr>
        <a:xfrm>
          <a:off x="0" y="0"/>
          <a:ext cx="0" cy="0"/>
          <a:chOff x="0" y="0"/>
          <a:chExt cx="0" cy="0"/>
        </a:xfrm>
      </p:grpSpPr>
      <p:sp>
        <p:nvSpPr>
          <p:cNvPr id="100" name="Google Shape;100;p13"/>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101" name="Google Shape;101;p13"/>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3"/>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12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ekstidia: yksipalstainen" type="obj">
  <p:cSld name="OBJECT">
    <p:bg>
      <p:bgPr>
        <a:solidFill>
          <a:schemeClr val="lt1"/>
        </a:solidFill>
        <a:effectLst/>
      </p:bgPr>
    </p:bg>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 name="Google Shape;28;p5"/>
          <p:cNvSpPr txBox="1">
            <a:spLocks noGrp="1"/>
          </p:cNvSpPr>
          <p:nvPr>
            <p:ph type="title"/>
          </p:nvPr>
        </p:nvSpPr>
        <p:spPr>
          <a:xfrm>
            <a:off x="540000" y="612000"/>
            <a:ext cx="8064000" cy="90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565818" y="1534308"/>
            <a:ext cx="8064000" cy="41400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55600" algn="l">
              <a:lnSpc>
                <a:spcPct val="100000"/>
              </a:lnSpc>
              <a:spcBef>
                <a:spcPts val="400"/>
              </a:spcBef>
              <a:spcAft>
                <a:spcPts val="0"/>
              </a:spcAft>
              <a:buClr>
                <a:schemeClr val="dk1"/>
              </a:buClr>
              <a:buSzPts val="20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5"/>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0"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31" name="Google Shape;31;p5"/>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5"/>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34" name="Google Shape;34;p5"/>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Tekstidia: vain otsikko" type="titleOnly">
  <p:cSld name="TITLE_ONLY">
    <p:bg>
      <p:bgPr>
        <a:solidFill>
          <a:schemeClr val="lt1"/>
        </a:solidFill>
        <a:effectLst/>
      </p:bgPr>
    </p:bg>
    <p:spTree>
      <p:nvGrpSpPr>
        <p:cNvPr id="1" name="Shape 35"/>
        <p:cNvGrpSpPr/>
        <p:nvPr/>
      </p:nvGrpSpPr>
      <p:grpSpPr>
        <a:xfrm>
          <a:off x="0" y="0"/>
          <a:ext cx="0" cy="0"/>
          <a:chOff x="0" y="0"/>
          <a:chExt cx="0" cy="0"/>
        </a:xfrm>
      </p:grpSpPr>
      <p:pic>
        <p:nvPicPr>
          <p:cNvPr id="36" name="Google Shape;36;p1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 name="Google Shape;37;p12"/>
          <p:cNvSpPr txBox="1">
            <a:spLocks noGrp="1"/>
          </p:cNvSpPr>
          <p:nvPr>
            <p:ph type="title"/>
          </p:nvPr>
        </p:nvSpPr>
        <p:spPr>
          <a:xfrm>
            <a:off x="540000" y="612000"/>
            <a:ext cx="8064000" cy="90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39" name="Google Shape;39;p12"/>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12"/>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42" name="Google Shape;42;p12"/>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värillinen välidia">
  <p:cSld name="2_värillinen välidia">
    <p:bg>
      <p:bgPr>
        <a:solidFill>
          <a:schemeClr val="accent1"/>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6" name="Google Shape;56;p7"/>
          <p:cNvSpPr txBox="1">
            <a:spLocks noGrp="1"/>
          </p:cNvSpPr>
          <p:nvPr>
            <p:ph type="ctrTitle"/>
          </p:nvPr>
        </p:nvSpPr>
        <p:spPr>
          <a:xfrm>
            <a:off x="5640094" y="616414"/>
            <a:ext cx="2950096" cy="1470025"/>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Clr>
                <a:schemeClr val="dk1"/>
              </a:buClr>
              <a:buSzPts val="28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8" name="Google Shape;58;p7"/>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 name="Google Shape;60;p7"/>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61" name="Google Shape;61;p7"/>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A_kuvadia: tumma kuva">
  <p:cSld name="3A_kuvadia: tumma kuva">
    <p:bg>
      <p:bgPr>
        <a:solidFill>
          <a:schemeClr val="lt1"/>
        </a:solidFill>
        <a:effectLst/>
      </p:bgPr>
    </p:bg>
    <p:spTree>
      <p:nvGrpSpPr>
        <p:cNvPr id="1" name="Shape 62"/>
        <p:cNvGrpSpPr/>
        <p:nvPr/>
      </p:nvGrpSpPr>
      <p:grpSpPr>
        <a:xfrm>
          <a:off x="0" y="0"/>
          <a:ext cx="0" cy="0"/>
          <a:chOff x="0" y="0"/>
          <a:chExt cx="0" cy="0"/>
        </a:xfrm>
      </p:grpSpPr>
      <p:pic>
        <p:nvPicPr>
          <p:cNvPr id="63" name="Google Shape;63;p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4" name="Google Shape;64;p8"/>
          <p:cNvSpPr txBox="1">
            <a:spLocks noGrp="1"/>
          </p:cNvSpPr>
          <p:nvPr>
            <p:ph type="ctrTitle"/>
          </p:nvPr>
        </p:nvSpPr>
        <p:spPr>
          <a:xfrm>
            <a:off x="5640094" y="616414"/>
            <a:ext cx="2950096" cy="1470025"/>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Clr>
                <a:schemeClr val="dk1"/>
              </a:buClr>
              <a:buSzPts val="28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66" name="Google Shape;66;p8"/>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8"/>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69" name="Google Shape;69;p8"/>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B_kuvadia: vaalea kuva">
  <p:cSld name="3B_kuvadia: vaalea kuva">
    <p:bg>
      <p:bgPr>
        <a:solidFill>
          <a:schemeClr val="lt1"/>
        </a:solidFill>
        <a:effectLst/>
      </p:bgPr>
    </p:bg>
    <p:spTree>
      <p:nvGrpSpPr>
        <p:cNvPr id="1" name="Shape 70"/>
        <p:cNvGrpSpPr/>
        <p:nvPr/>
      </p:nvGrpSpPr>
      <p:grpSpPr>
        <a:xfrm>
          <a:off x="0" y="0"/>
          <a:ext cx="0" cy="0"/>
          <a:chOff x="0" y="0"/>
          <a:chExt cx="0" cy="0"/>
        </a:xfrm>
      </p:grpSpPr>
      <p:pic>
        <p:nvPicPr>
          <p:cNvPr id="71" name="Google Shape;71;p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2" name="Google Shape;72;p9"/>
          <p:cNvSpPr txBox="1">
            <a:spLocks noGrp="1"/>
          </p:cNvSpPr>
          <p:nvPr>
            <p:ph type="ctrTitle"/>
          </p:nvPr>
        </p:nvSpPr>
        <p:spPr>
          <a:xfrm>
            <a:off x="5640094" y="616414"/>
            <a:ext cx="2950096" cy="1470025"/>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Clr>
                <a:schemeClr val="dk1"/>
              </a:buClr>
              <a:buSzPts val="28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74" name="Google Shape;74;p9"/>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9"/>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6" name="Google Shape;76;p9"/>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77" name="Google Shape;77;p9"/>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ekstidia: kaksipalstainen" type="twoObj">
  <p:cSld name="TWO_OBJECTS">
    <p:bg>
      <p:bgPr>
        <a:solidFill>
          <a:schemeClr val="lt1"/>
        </a:solidFill>
        <a:effectLst/>
      </p:bgPr>
    </p:bg>
    <p:spTree>
      <p:nvGrpSpPr>
        <p:cNvPr id="1" name="Shape 78"/>
        <p:cNvGrpSpPr/>
        <p:nvPr/>
      </p:nvGrpSpPr>
      <p:grpSpPr>
        <a:xfrm>
          <a:off x="0" y="0"/>
          <a:ext cx="0" cy="0"/>
          <a:chOff x="0" y="0"/>
          <a:chExt cx="0" cy="0"/>
        </a:xfrm>
      </p:grpSpPr>
      <p:pic>
        <p:nvPicPr>
          <p:cNvPr id="79" name="Google Shape;79;p1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0" name="Google Shape;80;p10"/>
          <p:cNvSpPr txBox="1">
            <a:spLocks noGrp="1"/>
          </p:cNvSpPr>
          <p:nvPr>
            <p:ph type="title"/>
          </p:nvPr>
        </p:nvSpPr>
        <p:spPr>
          <a:xfrm>
            <a:off x="540000" y="612000"/>
            <a:ext cx="8064000" cy="90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
          <p:cNvSpPr txBox="1">
            <a:spLocks noGrp="1"/>
          </p:cNvSpPr>
          <p:nvPr>
            <p:ph type="body" idx="1"/>
          </p:nvPr>
        </p:nvSpPr>
        <p:spPr>
          <a:xfrm>
            <a:off x="540000" y="1584000"/>
            <a:ext cx="3924000" cy="4500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55600" algn="l">
              <a:lnSpc>
                <a:spcPct val="100000"/>
              </a:lnSpc>
              <a:spcBef>
                <a:spcPts val="400"/>
              </a:spcBef>
              <a:spcAft>
                <a:spcPts val="0"/>
              </a:spcAft>
              <a:buClr>
                <a:schemeClr val="dk1"/>
              </a:buClr>
              <a:buSzPts val="2000"/>
              <a:buChar char="•"/>
              <a:defRPr sz="20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2" name="Google Shape;82;p10"/>
          <p:cNvSpPr txBox="1">
            <a:spLocks noGrp="1"/>
          </p:cNvSpPr>
          <p:nvPr>
            <p:ph type="body" idx="2"/>
          </p:nvPr>
        </p:nvSpPr>
        <p:spPr>
          <a:xfrm>
            <a:off x="4648200" y="1584000"/>
            <a:ext cx="3960000" cy="4500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55600" algn="l">
              <a:lnSpc>
                <a:spcPct val="100000"/>
              </a:lnSpc>
              <a:spcBef>
                <a:spcPts val="400"/>
              </a:spcBef>
              <a:spcAft>
                <a:spcPts val="0"/>
              </a:spcAft>
              <a:buClr>
                <a:schemeClr val="dk1"/>
              </a:buClr>
              <a:buSzPts val="2000"/>
              <a:buChar char="•"/>
              <a:defRPr sz="20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3" name="Google Shape;83;p10"/>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84" name="Google Shape;84;p10"/>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0"/>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87" name="Google Shape;87;p10"/>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ekstidia: yksip. väliotsikolla">
  <p:cSld name="6_Tekstidia: yksip. väliotsikolla">
    <p:bg>
      <p:bgPr>
        <a:solidFill>
          <a:schemeClr val="lt1"/>
        </a:solidFill>
        <a:effectLst/>
      </p:bgPr>
    </p:bg>
    <p:spTree>
      <p:nvGrpSpPr>
        <p:cNvPr id="1" name="Shape 88"/>
        <p:cNvGrpSpPr/>
        <p:nvPr/>
      </p:nvGrpSpPr>
      <p:grpSpPr>
        <a:xfrm>
          <a:off x="0" y="0"/>
          <a:ext cx="0" cy="0"/>
          <a:chOff x="0" y="0"/>
          <a:chExt cx="0" cy="0"/>
        </a:xfrm>
      </p:grpSpPr>
      <p:pic>
        <p:nvPicPr>
          <p:cNvPr id="89" name="Google Shape;89;p1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0" name="Google Shape;90;p11"/>
          <p:cNvSpPr txBox="1">
            <a:spLocks noGrp="1"/>
          </p:cNvSpPr>
          <p:nvPr>
            <p:ph type="title"/>
          </p:nvPr>
        </p:nvSpPr>
        <p:spPr>
          <a:xfrm>
            <a:off x="540000" y="612000"/>
            <a:ext cx="8064000" cy="90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1"/>
          <p:cNvSpPr txBox="1">
            <a:spLocks noGrp="1"/>
          </p:cNvSpPr>
          <p:nvPr>
            <p:ph type="body" idx="1"/>
          </p:nvPr>
        </p:nvSpPr>
        <p:spPr>
          <a:xfrm>
            <a:off x="540000" y="1584000"/>
            <a:ext cx="8064448"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2" name="Google Shape;92;p11"/>
          <p:cNvSpPr txBox="1">
            <a:spLocks noGrp="1"/>
          </p:cNvSpPr>
          <p:nvPr>
            <p:ph type="body" idx="2"/>
          </p:nvPr>
        </p:nvSpPr>
        <p:spPr>
          <a:xfrm>
            <a:off x="540000" y="1980000"/>
            <a:ext cx="8064448" cy="3600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3" name="Google Shape;93;p11"/>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94" name="Google Shape;94;p11"/>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1"/>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 name="Google Shape;96;p11"/>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97" name="Google Shape;97;p11"/>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8_Tekstidia: tyhjä" type="blank">
  <p:cSld name="BLANK">
    <p:bg>
      <p:bgPr>
        <a:solidFill>
          <a:schemeClr val="lt1"/>
        </a:solidFill>
        <a:effectLst/>
      </p:bgPr>
    </p:bg>
    <p:spTree>
      <p:nvGrpSpPr>
        <p:cNvPr id="1" name="Shape 98"/>
        <p:cNvGrpSpPr/>
        <p:nvPr/>
      </p:nvGrpSpPr>
      <p:grpSpPr>
        <a:xfrm>
          <a:off x="0" y="0"/>
          <a:ext cx="0" cy="0"/>
          <a:chOff x="0" y="0"/>
          <a:chExt cx="0" cy="0"/>
        </a:xfrm>
      </p:grpSpPr>
      <p:pic>
        <p:nvPicPr>
          <p:cNvPr id="99" name="Google Shape;99;p1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0" name="Google Shape;100;p13"/>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101" name="Google Shape;101;p13"/>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3"/>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13"/>
          <p:cNvPicPr preferRelativeResize="0"/>
          <p:nvPr/>
        </p:nvPicPr>
        <p:blipFill rotWithShape="1">
          <a:blip r:embed="rId3">
            <a:alphaModFix/>
          </a:blip>
          <a:srcRect/>
          <a:stretch/>
        </p:blipFill>
        <p:spPr>
          <a:xfrm>
            <a:off x="6472800" y="5842800"/>
            <a:ext cx="1220690" cy="864095"/>
          </a:xfrm>
          <a:prstGeom prst="rect">
            <a:avLst/>
          </a:prstGeom>
          <a:noFill/>
          <a:ln>
            <a:noFill/>
          </a:ln>
        </p:spPr>
      </p:pic>
      <p:pic>
        <p:nvPicPr>
          <p:cNvPr id="104" name="Google Shape;104;p13"/>
          <p:cNvPicPr preferRelativeResize="0"/>
          <p:nvPr/>
        </p:nvPicPr>
        <p:blipFill rotWithShape="1">
          <a:blip r:embed="rId4">
            <a:alphaModFix/>
          </a:blip>
          <a:srcRect/>
          <a:stretch/>
        </p:blipFill>
        <p:spPr>
          <a:xfrm>
            <a:off x="7805415" y="5580000"/>
            <a:ext cx="1076411" cy="11129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540000" y="612000"/>
            <a:ext cx="8064000" cy="9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540000" y="1584000"/>
            <a:ext cx="8064000" cy="41400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13" name="Google Shape;13;p3"/>
          <p:cNvSpPr txBox="1">
            <a:spLocks noGrp="1"/>
          </p:cNvSpPr>
          <p:nvPr>
            <p:ph type="ftr" idx="11"/>
          </p:nvPr>
        </p:nvSpPr>
        <p:spPr>
          <a:xfrm>
            <a:off x="654030" y="6309320"/>
            <a:ext cx="1980000" cy="360000"/>
          </a:xfrm>
          <a:prstGeom prst="rect">
            <a:avLst/>
          </a:prstGeom>
          <a:noFill/>
          <a:ln>
            <a:noFill/>
          </a:ln>
        </p:spPr>
        <p:txBody>
          <a:bodyPr spcFirstLastPara="1" wrap="square" lIns="91425" tIns="45700" rIns="0"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dt" idx="10"/>
          </p:nvPr>
        </p:nvSpPr>
        <p:spPr>
          <a:xfrm>
            <a:off x="2666284" y="6309320"/>
            <a:ext cx="1080000" cy="3600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hamk.fi/projektit/hybridiopetuksen-ja-tyoskentelyn-taidot-ja-tava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hamk.fi/projektit/hybridiopetuksen-ja-tyoskentelyn-taidot-ja-tavat/" TargetMode="Externa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hamk.fi/projektit/hybridiopetuksen-ja-tyoskentelyn-taidot-ja-tavat/"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hamk.fi/projektit/hybridiopetuksen-ja-tyoskentelyn-taidot-ja-tavat/" TargetMode="Externa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s://digipedaohjeet.hamk.fi/ohje/hybriditapaamisen-suunnittelu/"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hamk.fi/projektit/hybridiopetuksen-ja-tyoskentelyn-taidot-ja-tava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hamk.fi/projektit/hybridiopetuksen-ja-tyoskentelyn-taidot-ja-tavat/" TargetMode="External"/><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blog.hamk.fi/digi-hamk/plussan-puolella-gimbaali-testissa-kampuskierroksella/" TargetMode="External"/><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3.wdp"/><Relationship Id="rId10" Type="http://schemas.openxmlformats.org/officeDocument/2006/relationships/hyperlink" Target="https://www.hamk.fi/projektit/hybridiopetuksen-ja-tyoskentelyn-taidot-ja-tavat/" TargetMode="External"/><Relationship Id="rId4" Type="http://schemas.openxmlformats.org/officeDocument/2006/relationships/image" Target="../media/image20.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hyperlink" Target="https://hybridiopetus.fi/"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hyperlink" Target="https://www.hamk.fi/projektit/hybridiopetuksen-ja-tyoskentelyn-taidot-ja-tava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hamk.fi/projektit/hybridiopetuksen-ja-tyoskentelyn-taidot-ja-tavat/" TargetMode="External"/><Relationship Id="rId2" Type="http://schemas.openxmlformats.org/officeDocument/2006/relationships/hyperlink" Target="https://hybridiopetus.fi/"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hyperlink" Target="https://www.hamk.fi/projektit/hybridiopetuksen-ja-tyoskentelyn-taidot-ja-tavat/"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amk.fi/projektit/hybridiopetuksen-ja-tyoskentelyn-taidot-ja-tava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hamk.fi/projektit/hybridiopetuksen-ja-tyoskentelyn-taidot-ja-tavat/" TargetMode="External"/><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hamk.fi/projektit/hybridiopetuksen-ja-tyoskentelyn-taidot-ja-tavat/"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hamk.fi/projektit/hybridiopetuksen-ja-tyoskentelyn-taidot-ja-tavat/"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amk.fi/projektit/hybridiopetuksen-ja-tyoskentelyn-taidot-ja-tavat/" TargetMode="External"/><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ck/a?!&amp;&amp;p=44faa483d9bace39JmltdHM9MTY4MDU2NjQwMCZpZ3VpZD0wOGE4ZTU4NS1hM2I5LTYxYWMtMWVlNi1mNGYzYTI2NjYwZTMmaW5zaWQ9NTE3OQ&amp;ptn=3&amp;hsh=3&amp;fclid=08a8e585-a3b9-61ac-1ee6-f4f3a26660e3&amp;psq=Stinky+Fish+Miro&amp;u=a1aHR0cHM6Ly9taXJvLmNvbS9taXJvdmVyc2Uvc3Rpbmt5LWZpc2gv&amp;ntb=1" TargetMode="Externa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hyperlink" Target="https://www.hamk.fi/projektit/hybridiopetuksen-ja-tyoskentelyn-taidot-ja-tava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4F55"/>
        </a:solidFill>
        <a:effectLst/>
      </p:bgPr>
    </p:bg>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685800" y="1365451"/>
            <a:ext cx="7772400" cy="1470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chemeClr val="dk1"/>
              </a:buClr>
              <a:buSzPts val="2800"/>
              <a:buFont typeface="Arial"/>
              <a:buNone/>
            </a:pPr>
            <a:r>
              <a:rPr lang="fi-FI" sz="4400" b="1">
                <a:solidFill>
                  <a:schemeClr val="lt1"/>
                </a:solidFill>
              </a:rPr>
              <a:t>Vuorovaikutuksen ja opetuksen rikastamiskeinoja </a:t>
            </a:r>
            <a:r>
              <a:rPr lang="fi-FI" sz="4400" b="1" err="1">
                <a:solidFill>
                  <a:schemeClr val="lt1"/>
                </a:solidFill>
              </a:rPr>
              <a:t>HyFlex</a:t>
            </a:r>
            <a:r>
              <a:rPr lang="fi-FI" sz="4400" b="1">
                <a:solidFill>
                  <a:schemeClr val="lt1"/>
                </a:solidFill>
              </a:rPr>
              <a:t> -toteutuksissa</a:t>
            </a:r>
          </a:p>
        </p:txBody>
      </p:sp>
      <p:sp>
        <p:nvSpPr>
          <p:cNvPr id="110" name="Google Shape;110;p1"/>
          <p:cNvSpPr txBox="1">
            <a:spLocks noGrp="1"/>
          </p:cNvSpPr>
          <p:nvPr>
            <p:ph type="subTitle" idx="1"/>
          </p:nvPr>
        </p:nvSpPr>
        <p:spPr>
          <a:xfrm>
            <a:off x="1332000" y="3429000"/>
            <a:ext cx="6480000" cy="900000"/>
          </a:xfrm>
          <a:prstGeom prst="rect">
            <a:avLst/>
          </a:prstGeom>
          <a:noFill/>
          <a:ln>
            <a:noFill/>
          </a:ln>
        </p:spPr>
        <p:txBody>
          <a:bodyPr spcFirstLastPara="1" wrap="square" lIns="0" tIns="0" rIns="0" bIns="0" anchor="t" anchorCtr="0">
            <a:noAutofit/>
          </a:bodyPr>
          <a:lstStyle/>
          <a:p>
            <a:pPr marL="457200" lvl="0" indent="0" algn="ctr" rtl="0">
              <a:lnSpc>
                <a:spcPct val="100000"/>
              </a:lnSpc>
              <a:spcBef>
                <a:spcPts val="0"/>
              </a:spcBef>
              <a:spcAft>
                <a:spcPts val="0"/>
              </a:spcAft>
              <a:buSzPts val="2000"/>
              <a:buNone/>
            </a:pPr>
            <a:r>
              <a:rPr lang="fi-FI">
                <a:solidFill>
                  <a:schemeClr val="lt1"/>
                </a:solidFill>
              </a:rPr>
              <a:t>ITK 2023</a:t>
            </a:r>
          </a:p>
          <a:p>
            <a:pPr marL="457200" lvl="0" indent="0" algn="ctr" rtl="0">
              <a:lnSpc>
                <a:spcPct val="100000"/>
              </a:lnSpc>
              <a:spcBef>
                <a:spcPts val="0"/>
              </a:spcBef>
              <a:spcAft>
                <a:spcPts val="0"/>
              </a:spcAft>
              <a:buSzPts val="2000"/>
              <a:buNone/>
            </a:pPr>
            <a:endParaRPr lang="fi-FI" sz="1800">
              <a:solidFill>
                <a:schemeClr val="lt1"/>
              </a:solidFill>
            </a:endParaRPr>
          </a:p>
          <a:p>
            <a:pPr marL="457200" lvl="0" indent="0" algn="ctr" rtl="0">
              <a:lnSpc>
                <a:spcPct val="100000"/>
              </a:lnSpc>
              <a:spcBef>
                <a:spcPts val="0"/>
              </a:spcBef>
              <a:spcAft>
                <a:spcPts val="0"/>
              </a:spcAft>
              <a:buSzPts val="2000"/>
              <a:buNone/>
            </a:pPr>
            <a:r>
              <a:rPr lang="fi-FI" sz="1800">
                <a:solidFill>
                  <a:schemeClr val="lt1"/>
                </a:solidFill>
              </a:rPr>
              <a:t>Merja Saarela, Tutkijayliopettaja</a:t>
            </a:r>
          </a:p>
          <a:p>
            <a:pPr marL="457200" lvl="0" indent="0" algn="ctr" rtl="0">
              <a:lnSpc>
                <a:spcPct val="100000"/>
              </a:lnSpc>
              <a:spcBef>
                <a:spcPts val="0"/>
              </a:spcBef>
              <a:spcAft>
                <a:spcPts val="0"/>
              </a:spcAft>
              <a:buSzPts val="2000"/>
              <a:buNone/>
            </a:pPr>
            <a:r>
              <a:rPr lang="fi-FI" sz="1800">
                <a:solidFill>
                  <a:schemeClr val="lt1"/>
                </a:solidFill>
              </a:rPr>
              <a:t>HAMK Smart, Moniaistisuus ja avustava teknologia</a:t>
            </a:r>
          </a:p>
          <a:p>
            <a:pPr marL="457200" lvl="0" indent="0" algn="ctr" rtl="0">
              <a:lnSpc>
                <a:spcPct val="100000"/>
              </a:lnSpc>
              <a:spcBef>
                <a:spcPts val="0"/>
              </a:spcBef>
              <a:spcAft>
                <a:spcPts val="0"/>
              </a:spcAft>
              <a:buSzPts val="2000"/>
              <a:buNone/>
            </a:pPr>
            <a:endParaRPr lang="fi-FI" sz="1800">
              <a:solidFill>
                <a:schemeClr val="lt1"/>
              </a:solidFill>
            </a:endParaRPr>
          </a:p>
          <a:p>
            <a:pPr marL="457200" lvl="0" indent="0" algn="ctr" rtl="0">
              <a:lnSpc>
                <a:spcPct val="100000"/>
              </a:lnSpc>
              <a:spcBef>
                <a:spcPts val="0"/>
              </a:spcBef>
              <a:spcAft>
                <a:spcPts val="0"/>
              </a:spcAft>
              <a:buSzPts val="2000"/>
              <a:buNone/>
            </a:pPr>
            <a:r>
              <a:rPr lang="fi-FI" sz="1800">
                <a:solidFill>
                  <a:schemeClr val="lt1"/>
                </a:solidFill>
              </a:rPr>
              <a:t>Eeva Niemelä, Opetusteknologia-asiantuntija</a:t>
            </a:r>
          </a:p>
          <a:p>
            <a:pPr marL="457200" lvl="0" indent="0" algn="ctr" rtl="0">
              <a:lnSpc>
                <a:spcPct val="100000"/>
              </a:lnSpc>
              <a:spcBef>
                <a:spcPts val="0"/>
              </a:spcBef>
              <a:spcAft>
                <a:spcPts val="0"/>
              </a:spcAft>
              <a:buSzPts val="2000"/>
              <a:buNone/>
            </a:pPr>
            <a:r>
              <a:rPr lang="fi-FI" sz="1800">
                <a:solidFill>
                  <a:schemeClr val="lt1"/>
                </a:solidFill>
              </a:rPr>
              <a:t>HAMK tietohallinto</a:t>
            </a:r>
          </a:p>
        </p:txBody>
      </p:sp>
      <p:pic>
        <p:nvPicPr>
          <p:cNvPr id="3" name="Kuva 2" descr="CC-BY-SA">
            <a:extLst>
              <a:ext uri="{FF2B5EF4-FFF2-40B4-BE49-F238E27FC236}">
                <a16:creationId xmlns:a16="http://schemas.microsoft.com/office/drawing/2014/main" id="{B3EDB460-C7FC-B30A-459B-6CD8474F0E33}"/>
              </a:ext>
            </a:extLst>
          </p:cNvPr>
          <p:cNvPicPr>
            <a:picLocks noChangeAspect="1"/>
          </p:cNvPicPr>
          <p:nvPr/>
        </p:nvPicPr>
        <p:blipFill>
          <a:blip r:embed="rId3"/>
          <a:stretch>
            <a:fillRect/>
          </a:stretch>
        </p:blipFill>
        <p:spPr>
          <a:xfrm>
            <a:off x="266700" y="6175789"/>
            <a:ext cx="1065300" cy="3752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8ACECE-0E14-BCF9-8167-72BD9204FF07}"/>
              </a:ext>
            </a:extLst>
          </p:cNvPr>
          <p:cNvSpPr>
            <a:spLocks noGrp="1"/>
          </p:cNvSpPr>
          <p:nvPr>
            <p:ph type="title"/>
          </p:nvPr>
        </p:nvSpPr>
        <p:spPr>
          <a:xfrm>
            <a:off x="309890" y="583372"/>
            <a:ext cx="8064000" cy="571692"/>
          </a:xfrm>
        </p:spPr>
        <p:txBody>
          <a:bodyPr/>
          <a:lstStyle/>
          <a:p>
            <a:r>
              <a:rPr lang="fi-FI" b="1"/>
              <a:t>Tiimin toimivuuden arviointi jakson lopussa</a:t>
            </a:r>
          </a:p>
        </p:txBody>
      </p:sp>
      <p:sp>
        <p:nvSpPr>
          <p:cNvPr id="9" name="Content Placeholder 2">
            <a:extLst>
              <a:ext uri="{FF2B5EF4-FFF2-40B4-BE49-F238E27FC236}">
                <a16:creationId xmlns:a16="http://schemas.microsoft.com/office/drawing/2014/main" id="{171D85BA-A913-7070-36E2-6D9D83B47F1B}"/>
              </a:ext>
            </a:extLst>
          </p:cNvPr>
          <p:cNvSpPr>
            <a:spLocks noGrp="1"/>
          </p:cNvSpPr>
          <p:nvPr>
            <p:ph type="body" idx="1"/>
          </p:nvPr>
        </p:nvSpPr>
        <p:spPr>
          <a:xfrm>
            <a:off x="565650" y="1360545"/>
            <a:ext cx="8064500" cy="4489450"/>
          </a:xfrm>
        </p:spPr>
        <p:txBody>
          <a:bodyPr>
            <a:normAutofit/>
          </a:bodyPr>
          <a:lstStyle/>
          <a:p>
            <a:pPr marL="0" indent="0">
              <a:lnSpc>
                <a:spcPct val="107000"/>
              </a:lnSpc>
              <a:spcAft>
                <a:spcPts val="800"/>
              </a:spcAft>
              <a:buNone/>
            </a:pPr>
            <a:r>
              <a:rPr lang="fi-FI" sz="2400" b="1">
                <a:effectLst/>
                <a:latin typeface="+mn-lt"/>
                <a:ea typeface="Calibri" panose="020F0502020204030204" pitchFamily="34" charset="0"/>
                <a:cs typeface="Arial" panose="020B0604020202020204" pitchFamily="34" charset="0"/>
              </a:rPr>
              <a:t>Tiimin toimivuuden arviointi </a:t>
            </a:r>
            <a:r>
              <a:rPr lang="fi-FI" sz="2400">
                <a:effectLst/>
                <a:latin typeface="+mn-lt"/>
                <a:ea typeface="Calibri" panose="020F0502020204030204" pitchFamily="34" charset="0"/>
                <a:cs typeface="Arial" panose="020B0604020202020204" pitchFamily="34" charset="0"/>
              </a:rPr>
              <a:t>moduulin lopussa palautekyselyn yhteydessä: </a:t>
            </a:r>
          </a:p>
          <a:p>
            <a:pPr marL="742950" lvl="1" indent="-285750">
              <a:lnSpc>
                <a:spcPct val="107000"/>
              </a:lnSpc>
              <a:buFont typeface="+mj-lt"/>
              <a:buAutoNum type="alphaLcParenR"/>
            </a:pPr>
            <a:r>
              <a:rPr lang="fi-FI">
                <a:effectLst/>
                <a:latin typeface="+mn-lt"/>
                <a:ea typeface="Calibri" panose="020F0502020204030204" pitchFamily="34" charset="0"/>
                <a:cs typeface="Arial" panose="020B0604020202020204" pitchFamily="34" charset="0"/>
              </a:rPr>
              <a:t>kuinka hyvin tiiminne noudatti tiimisopimustanne (lyhyt kirjallinen arvio ja arvosana 1 – 5)?</a:t>
            </a:r>
          </a:p>
          <a:p>
            <a:pPr marL="742950" lvl="1" indent="-285750">
              <a:lnSpc>
                <a:spcPct val="107000"/>
              </a:lnSpc>
              <a:buFont typeface="+mj-lt"/>
              <a:buAutoNum type="alphaLcParenR"/>
            </a:pPr>
            <a:r>
              <a:rPr lang="fi-FI">
                <a:effectLst/>
                <a:latin typeface="+mn-lt"/>
                <a:ea typeface="Calibri" panose="020F0502020204030204" pitchFamily="34" charset="0"/>
                <a:cs typeface="Arial" panose="020B0604020202020204" pitchFamily="34" charset="0"/>
              </a:rPr>
              <a:t>kuinka onnistuneeksi koitte tekemänne tiimisopimuksen (hyvää/kehitettävää ja arvosana 1 - 5)?</a:t>
            </a:r>
          </a:p>
          <a:p>
            <a:pPr marL="742950" lvl="1" indent="-285750">
              <a:lnSpc>
                <a:spcPct val="107000"/>
              </a:lnSpc>
              <a:buFont typeface="+mj-lt"/>
              <a:buAutoNum type="alphaLcParenR"/>
            </a:pPr>
            <a:r>
              <a:rPr lang="fi-FI" b="1">
                <a:effectLst/>
                <a:latin typeface="+mn-lt"/>
                <a:ea typeface="Calibri" panose="020F0502020204030204" pitchFamily="34" charset="0"/>
                <a:cs typeface="Arial" panose="020B0604020202020204" pitchFamily="34" charset="0"/>
              </a:rPr>
              <a:t>itsearviointi: </a:t>
            </a:r>
            <a:r>
              <a:rPr lang="fi-FI">
                <a:effectLst/>
                <a:latin typeface="+mn-lt"/>
                <a:ea typeface="Calibri" panose="020F0502020204030204" pitchFamily="34" charset="0"/>
                <a:cs typeface="Arial" panose="020B0604020202020204" pitchFamily="34" charset="0"/>
              </a:rPr>
              <a:t>kuinka hyvin itse onnistuit tiimiläisenä (lyhyt kirjallinen arvio ja arvosana 1-5)</a:t>
            </a:r>
          </a:p>
          <a:p>
            <a:pPr marL="742950" lvl="1" indent="-285750">
              <a:lnSpc>
                <a:spcPct val="107000"/>
              </a:lnSpc>
              <a:spcAft>
                <a:spcPts val="800"/>
              </a:spcAft>
              <a:buFont typeface="+mj-lt"/>
              <a:buAutoNum type="alphaLcParenR"/>
            </a:pPr>
            <a:r>
              <a:rPr lang="fi-FI" b="1">
                <a:effectLst/>
                <a:latin typeface="+mn-lt"/>
                <a:ea typeface="Calibri" panose="020F0502020204030204" pitchFamily="34" charset="0"/>
                <a:cs typeface="Arial" panose="020B0604020202020204" pitchFamily="34" charset="0"/>
              </a:rPr>
              <a:t>vertaisarvio: </a:t>
            </a:r>
            <a:r>
              <a:rPr lang="fi-FI">
                <a:effectLst/>
                <a:latin typeface="+mn-lt"/>
                <a:ea typeface="Calibri" panose="020F0502020204030204" pitchFamily="34" charset="0"/>
                <a:cs typeface="Arial" panose="020B0604020202020204" pitchFamily="34" charset="0"/>
              </a:rPr>
              <a:t>kuinka hyvin tiiminne muut jäsenet onnistuivat tiimiläisenä (lyhyt kirjallinen arvio kustakin erikseen ja arvosana 1-5)</a:t>
            </a:r>
          </a:p>
          <a:p>
            <a:endParaRPr lang="fi-FI"/>
          </a:p>
        </p:txBody>
      </p:sp>
      <p:sp>
        <p:nvSpPr>
          <p:cNvPr id="10" name="TextBox 9">
            <a:extLst>
              <a:ext uri="{FF2B5EF4-FFF2-40B4-BE49-F238E27FC236}">
                <a16:creationId xmlns:a16="http://schemas.microsoft.com/office/drawing/2014/main" id="{52F3C01B-AE13-BCF7-CEF6-EE857CCDFD10}"/>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2"/>
              </a:rPr>
              <a:t>Hybridiopetuksen ja -työskentelyn taidot ja tavat - Hämeen ammattikorkeakoulu (hamk.fi)</a:t>
            </a:r>
            <a:endParaRPr lang="fi-FI" sz="900"/>
          </a:p>
        </p:txBody>
      </p:sp>
      <p:pic>
        <p:nvPicPr>
          <p:cNvPr id="11" name="Picture 10">
            <a:extLst>
              <a:ext uri="{FF2B5EF4-FFF2-40B4-BE49-F238E27FC236}">
                <a16:creationId xmlns:a16="http://schemas.microsoft.com/office/drawing/2014/main" id="{96515280-7142-B43D-8659-840947AFDA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79203" y="254374"/>
            <a:ext cx="989375" cy="989375"/>
          </a:xfrm>
          <a:prstGeom prst="rect">
            <a:avLst/>
          </a:prstGeom>
        </p:spPr>
      </p:pic>
    </p:spTree>
    <p:extLst>
      <p:ext uri="{BB962C8B-B14F-4D97-AF65-F5344CB8AC3E}">
        <p14:creationId xmlns:p14="http://schemas.microsoft.com/office/powerpoint/2010/main" val="304830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B3AC57-A4EB-3CF1-7072-D5D7B1EAB2B5}"/>
              </a:ext>
            </a:extLst>
          </p:cNvPr>
          <p:cNvSpPr>
            <a:spLocks noGrp="1"/>
          </p:cNvSpPr>
          <p:nvPr>
            <p:ph type="title" idx="4294967295"/>
          </p:nvPr>
        </p:nvSpPr>
        <p:spPr>
          <a:xfrm>
            <a:off x="478209" y="186870"/>
            <a:ext cx="7288935" cy="566738"/>
          </a:xfrm>
        </p:spPr>
        <p:txBody>
          <a:bodyPr/>
          <a:lstStyle/>
          <a:p>
            <a:r>
              <a:rPr lang="fi-FI" b="1"/>
              <a:t>Pilotin 1 aikana syntyneitä ratkaisuja</a:t>
            </a:r>
          </a:p>
        </p:txBody>
      </p:sp>
      <p:graphicFrame>
        <p:nvGraphicFramePr>
          <p:cNvPr id="9" name="Content Placeholder 3" descr="Vuorovaikutuksen monipuolistaminen&#10; Tiimityöskentelyyn sitouttaminen, työskentelytavoista, työkaluista, osaamisalueista ja osa-alueiden vastuista sopiminen.&#10; Tehtävänannoissa opiskelijoilta edellytettiin keskinäistä ja asiantuntijoiden kanssa käytävää vuorovaikutusta oppimis- ja toimintaympäristöissä.&#10;Läsnäolo-kokemuksen lisääminen&#10; Säännöllinen tuki opettajalta tiimien sisäisen vuorovaikutuksen varmistamiselle ja oppimis- sekä työskentelyprosesseille (Zoom, Moodle tiedotus- ja keskustelupalsta, sähköpostit, puhelut).&#10; Tiimeillä säännölliset sisäiset kokoukset (Zoom, Teams, kasvokkain) ja jatkuva yhteydenpito (WhatsApp).&#10;Oppimisen rikastaminen&#10; Monipuoliset oppimistapahtumat (lähiopetus, Zoom, luentotallenteet, mittausharjoitukset, vierailut, simuloinnit, Miro), oppimisaineistot, oppimis-ympäristöt ja tiimeille soveltuvat käytännönharjoitukset sekä oppimistehtävät.&#10; Tiimin sisäisten, työelämän ja avointen oppimisympäristöjen asiantuntijoiden kiinnittäminen oppimisprosesseihin. &#10;UDL-viitekehyksen soveltaminen&#10; Monikanavaiset, saavutettavat, sisällöltään työelämäkontekstiin sidotut oppimisaineistot (mm. linkit ammattilaisverkkosivuille, tekstitetyt videot) loogisesti jäsenneltynä ja ennakkoon jaettuna Moodlessa.&#10; Sisällöltään työelämäkontekstiin sidotut harjoitukset ja oppimistehtävät, jotka mahdollistavat monikanavaisen tiedon tuottamisen.&#10;Oppimateriaalin kierrätys&#10; Samat monikanavaiset ja saavutettavat oppimisaineistot käytössä kaikille opiskelijoille eri toteutuksissa. &#10; Samat harjoitukset ja oppimistehtävät, mutta eriytetyillä toteutusohjeilla eri toteutuksissa.">
            <a:extLst>
              <a:ext uri="{FF2B5EF4-FFF2-40B4-BE49-F238E27FC236}">
                <a16:creationId xmlns:a16="http://schemas.microsoft.com/office/drawing/2014/main" id="{B03E80F8-A592-ED16-911B-DE0B2E3F5C8A}"/>
              </a:ext>
            </a:extLst>
          </p:cNvPr>
          <p:cNvGraphicFramePr>
            <a:graphicFrameLocks noGrp="1"/>
          </p:cNvGraphicFramePr>
          <p:nvPr>
            <p:ph idx="4294967295"/>
            <p:extLst>
              <p:ext uri="{D42A27DB-BD31-4B8C-83A1-F6EECF244321}">
                <p14:modId xmlns:p14="http://schemas.microsoft.com/office/powerpoint/2010/main" val="1291569730"/>
              </p:ext>
            </p:extLst>
          </p:nvPr>
        </p:nvGraphicFramePr>
        <p:xfrm>
          <a:off x="531814" y="963613"/>
          <a:ext cx="8454532" cy="560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D8FDAFFF-A7DE-AE7B-6BBD-A57E78C39771}"/>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7"/>
              </a:rPr>
              <a:t>Hybridiopetuksen ja -työskentelyn taidot ja tavat - Hämeen ammattikorkeakoulu (hamk.fi)</a:t>
            </a:r>
            <a:endParaRPr lang="fi-FI" sz="900"/>
          </a:p>
        </p:txBody>
      </p:sp>
    </p:spTree>
    <p:extLst>
      <p:ext uri="{BB962C8B-B14F-4D97-AF65-F5344CB8AC3E}">
        <p14:creationId xmlns:p14="http://schemas.microsoft.com/office/powerpoint/2010/main" val="97073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edf7df1620_0_0"/>
          <p:cNvSpPr txBox="1">
            <a:spLocks noGrp="1"/>
          </p:cNvSpPr>
          <p:nvPr>
            <p:ph type="title"/>
          </p:nvPr>
        </p:nvSpPr>
        <p:spPr>
          <a:xfrm>
            <a:off x="1289987" y="410160"/>
            <a:ext cx="7371361" cy="549253"/>
          </a:xfrm>
          <a:prstGeom prst="rect">
            <a:avLst/>
          </a:prstGeom>
          <a:noFill/>
          <a:ln>
            <a:noFill/>
          </a:ln>
        </p:spPr>
        <p:txBody>
          <a:bodyPr spcFirstLastPara="1" wrap="square" lIns="0" tIns="0" rIns="0" bIns="0" anchor="t" anchorCtr="0">
            <a:noAutofit/>
          </a:bodyPr>
          <a:lstStyle/>
          <a:p>
            <a:r>
              <a:rPr lang="fi-FI" sz="2400" b="1">
                <a:solidFill>
                  <a:srgbClr val="240115"/>
                </a:solidFill>
              </a:rPr>
              <a:t>Pilotti 2: </a:t>
            </a:r>
            <a:r>
              <a:rPr lang="fi-FI" sz="2400" b="1"/>
              <a:t>Asiantuntijaverkoston hybridityöskentely</a:t>
            </a:r>
            <a:endParaRPr sz="2400" b="1">
              <a:solidFill>
                <a:srgbClr val="240115"/>
              </a:solidFill>
            </a:endParaRPr>
          </a:p>
        </p:txBody>
      </p:sp>
      <p:sp>
        <p:nvSpPr>
          <p:cNvPr id="162" name="Google Shape;162;gedf7df1620_0_0">
            <a:extLst>
              <a:ext uri="{C183D7F6-B498-43B3-948B-1728B52AA6E4}">
                <adec:decorative xmlns:adec="http://schemas.microsoft.com/office/drawing/2017/decorative" val="1"/>
              </a:ext>
            </a:extLst>
          </p:cNvPr>
          <p:cNvSpPr txBox="1">
            <a:spLocks noGrp="1"/>
          </p:cNvSpPr>
          <p:nvPr>
            <p:ph type="sldNum" idx="12"/>
          </p:nvPr>
        </p:nvSpPr>
        <p:spPr>
          <a:xfrm>
            <a:off x="189137" y="6309320"/>
            <a:ext cx="432000" cy="360000"/>
          </a:xfrm>
          <a:prstGeom prst="rect">
            <a:avLst/>
          </a:prstGeom>
          <a:noFill/>
          <a:ln>
            <a:noFill/>
          </a:ln>
        </p:spPr>
        <p:txBody>
          <a:bodyPr spcFirstLastPara="1" wrap="square" lIns="91425" tIns="45700" rIns="0" bIns="45700" anchor="ctr" anchorCtr="0">
            <a:noAutofit/>
          </a:bodyPr>
          <a:lstStyle/>
          <a:p>
            <a:fld id="{00000000-1234-1234-1234-123412341234}" type="slidenum">
              <a:rPr lang="fi-FI"/>
              <a:pPr/>
              <a:t>12</a:t>
            </a:fld>
            <a:endParaRPr/>
          </a:p>
        </p:txBody>
      </p:sp>
      <p:pic>
        <p:nvPicPr>
          <p:cNvPr id="163" name="Google Shape;163;gedf7df1620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73016" y="188686"/>
            <a:ext cx="896253" cy="896253"/>
          </a:xfrm>
          <a:prstGeom prst="rect">
            <a:avLst/>
          </a:prstGeom>
          <a:noFill/>
          <a:ln>
            <a:noFill/>
          </a:ln>
        </p:spPr>
      </p:pic>
      <p:sp>
        <p:nvSpPr>
          <p:cNvPr id="5" name="Tekstin paikkamerkki 4">
            <a:extLst>
              <a:ext uri="{FF2B5EF4-FFF2-40B4-BE49-F238E27FC236}">
                <a16:creationId xmlns:a16="http://schemas.microsoft.com/office/drawing/2014/main" id="{BA5A4465-A6FC-517A-5067-489C15DDDE38}"/>
              </a:ext>
            </a:extLst>
          </p:cNvPr>
          <p:cNvSpPr>
            <a:spLocks noGrp="1"/>
          </p:cNvSpPr>
          <p:nvPr>
            <p:ph type="body" idx="1"/>
          </p:nvPr>
        </p:nvSpPr>
        <p:spPr>
          <a:xfrm>
            <a:off x="565818" y="1296663"/>
            <a:ext cx="8064000" cy="2199217"/>
          </a:xfrm>
        </p:spPr>
        <p:txBody>
          <a:bodyPr/>
          <a:lstStyle/>
          <a:p>
            <a:r>
              <a:rPr lang="fi-FI" sz="1800" err="1"/>
              <a:t>Digipedamentorien</a:t>
            </a:r>
            <a:r>
              <a:rPr lang="fi-FI" sz="1800"/>
              <a:t> kuukausittaiset tapaamiset </a:t>
            </a:r>
            <a:r>
              <a:rPr lang="fi-FI" sz="1800" err="1"/>
              <a:t>hybridisti</a:t>
            </a:r>
            <a:r>
              <a:rPr lang="fi-FI" sz="1800"/>
              <a:t> eri kampuksilla.</a:t>
            </a:r>
          </a:p>
          <a:p>
            <a:r>
              <a:rPr lang="fi-FI" sz="1800"/>
              <a:t>Tavoitteena tarjota joustava osallistuminen, kokeilla ja kehittää erilaisia aktivoivia osallistamisen tapoja ja työskentelymenetelmiä sekä edistää yhdenvertaisuutta etä- ja läsnäolevien kesken.</a:t>
            </a:r>
          </a:p>
          <a:p>
            <a:r>
              <a:rPr lang="fi-FI" sz="1800"/>
              <a:t>Käyttökokemuksia hybridityöskentelyyn sopivista laitteista ja työkaluista erilaisissa ympäristöissä. </a:t>
            </a:r>
          </a:p>
          <a:p>
            <a:pPr>
              <a:buClr>
                <a:srgbClr val="104F55"/>
              </a:buClr>
              <a:buSzPct val="133000"/>
              <a:buFont typeface="Arial" panose="020B0604020202020204" pitchFamily="34" charset="0"/>
              <a:buChar char="→"/>
            </a:pPr>
            <a:r>
              <a:rPr lang="fi-FI" sz="1800">
                <a:sym typeface="Wingdings" panose="05000000000000000000" pitchFamily="2" charset="2"/>
              </a:rPr>
              <a:t>Lopputuloksena s</a:t>
            </a:r>
            <a:r>
              <a:rPr lang="fi-FI" sz="1800"/>
              <a:t>uosituksia, ohjeita ja vinkkejä. (kierrätys)</a:t>
            </a:r>
          </a:p>
        </p:txBody>
      </p:sp>
      <p:pic>
        <p:nvPicPr>
          <p:cNvPr id="3" name="Kuva 2" descr="Ryhmäkuva digipedamentoreista lumisateessa Lepaan kampuksella. Alareunassa LeaD+ -logo.">
            <a:extLst>
              <a:ext uri="{FF2B5EF4-FFF2-40B4-BE49-F238E27FC236}">
                <a16:creationId xmlns:a16="http://schemas.microsoft.com/office/drawing/2014/main" id="{0E0342CF-B64F-8BCB-0BBC-9F05575BDB46}"/>
              </a:ext>
            </a:extLst>
          </p:cNvPr>
          <p:cNvPicPr>
            <a:picLocks noChangeAspect="1"/>
          </p:cNvPicPr>
          <p:nvPr/>
        </p:nvPicPr>
        <p:blipFill>
          <a:blip r:embed="rId4"/>
          <a:stretch>
            <a:fillRect/>
          </a:stretch>
        </p:blipFill>
        <p:spPr>
          <a:xfrm>
            <a:off x="565818" y="3695251"/>
            <a:ext cx="5167625" cy="1866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85C280B4-DC42-D09C-77E8-85C850AAB619}"/>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5"/>
              </a:rPr>
              <a:t>Hybridiopetuksen ja -työskentelyn taidot ja tavat - Hämeen ammattikorkeakoulu (hamk.fi)</a:t>
            </a:r>
            <a:endParaRPr lang="fi-FI" sz="900"/>
          </a:p>
        </p:txBody>
      </p:sp>
    </p:spTree>
    <p:extLst>
      <p:ext uri="{BB962C8B-B14F-4D97-AF65-F5344CB8AC3E}">
        <p14:creationId xmlns:p14="http://schemas.microsoft.com/office/powerpoint/2010/main" val="59145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B8C2-D664-2F27-295C-F0BC95806B40}"/>
              </a:ext>
            </a:extLst>
          </p:cNvPr>
          <p:cNvSpPr>
            <a:spLocks noGrp="1"/>
          </p:cNvSpPr>
          <p:nvPr>
            <p:ph type="title" idx="4294967295"/>
          </p:nvPr>
        </p:nvSpPr>
        <p:spPr>
          <a:xfrm>
            <a:off x="315309" y="227642"/>
            <a:ext cx="8070850" cy="354013"/>
          </a:xfrm>
        </p:spPr>
        <p:txBody>
          <a:bodyPr>
            <a:normAutofit fontScale="90000"/>
          </a:bodyPr>
          <a:lstStyle/>
          <a:p>
            <a:r>
              <a:rPr lang="fi-FI" b="1"/>
              <a:t>Ratkaisuja joustaviin toteutuksiin pilotissa 2</a:t>
            </a:r>
          </a:p>
        </p:txBody>
      </p:sp>
      <p:graphicFrame>
        <p:nvGraphicFramePr>
          <p:cNvPr id="4" name="Content Placeholder 3" descr="Vuoro-vaikutuksen moni-puolistaminen&#10; Pelisääntöjen sopiminen, puheenvuorojen jakaminen ja jokaisen kuuleminen&#10; Työskentelyn suunnittelu, vuorovaikutus eri ryhmien välillä&#10; Työskentelyn rytmitys: check-in ja check-out, ajankohtaiskatsaus, työskentelyosuus, osallistavat menetelmät&#10;Läsnäolo-kokemuksen lisääminen&#10; Sopivat tilat ja laitteet&#10; Roolitus&#10; Osallistavat ja aktivoivat työmenetelmät, kaikki voivat osallistua kaikkiin osioihin&#10;Oppimisen rikastaminen&#10; Kampuskierrokset, erilaisiin oppimisympäristöihin ja digipedagogiikan ratkaisuihin tutustuminen&#10; Kokeillaan ja kehitetään yhdessä uusia työkaluja ja menetelmiä&#10; Jaetaan kokemuksia eri tilojen ja laitteiden käytöstä erilaisissa ympäristöissä">
            <a:extLst>
              <a:ext uri="{FF2B5EF4-FFF2-40B4-BE49-F238E27FC236}">
                <a16:creationId xmlns:a16="http://schemas.microsoft.com/office/drawing/2014/main" id="{73756B87-7F0C-6D20-3C10-1A40EE5EF9BF}"/>
              </a:ext>
            </a:extLst>
          </p:cNvPr>
          <p:cNvGraphicFramePr>
            <a:graphicFrameLocks noGrp="1"/>
          </p:cNvGraphicFramePr>
          <p:nvPr>
            <p:ph idx="4294967295"/>
            <p:extLst>
              <p:ext uri="{D42A27DB-BD31-4B8C-83A1-F6EECF244321}">
                <p14:modId xmlns:p14="http://schemas.microsoft.com/office/powerpoint/2010/main" val="180140874"/>
              </p:ext>
            </p:extLst>
          </p:nvPr>
        </p:nvGraphicFramePr>
        <p:xfrm>
          <a:off x="315309" y="861848"/>
          <a:ext cx="8502869" cy="559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072B36A-BA85-9159-DFEC-A818FDCFE36D}"/>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7"/>
              </a:rPr>
              <a:t>Hybridiopetuksen ja -työskentelyn taidot ja tavat - Hämeen ammattikorkeakoulu (hamk.fi)</a:t>
            </a:r>
            <a:endParaRPr lang="fi-FI" sz="900"/>
          </a:p>
        </p:txBody>
      </p:sp>
    </p:spTree>
    <p:extLst>
      <p:ext uri="{BB962C8B-B14F-4D97-AF65-F5344CB8AC3E}">
        <p14:creationId xmlns:p14="http://schemas.microsoft.com/office/powerpoint/2010/main" val="284691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CD87-F3B5-4152-AEC4-F06FCE4D7901}"/>
              </a:ext>
            </a:extLst>
          </p:cNvPr>
          <p:cNvSpPr>
            <a:spLocks noGrp="1"/>
          </p:cNvSpPr>
          <p:nvPr>
            <p:ph type="title" idx="4294967295"/>
          </p:nvPr>
        </p:nvSpPr>
        <p:spPr>
          <a:xfrm>
            <a:off x="272989" y="277446"/>
            <a:ext cx="7299478" cy="426748"/>
          </a:xfrm>
        </p:spPr>
        <p:txBody>
          <a:bodyPr>
            <a:normAutofit/>
          </a:bodyPr>
          <a:lstStyle/>
          <a:p>
            <a:r>
              <a:rPr lang="fi-FI" b="1"/>
              <a:t>Hybriditapaamisen suunnittelu, esimerkki</a:t>
            </a:r>
          </a:p>
        </p:txBody>
      </p:sp>
      <p:sp>
        <p:nvSpPr>
          <p:cNvPr id="4" name="Tekstiruutu 3">
            <a:extLst>
              <a:ext uri="{FF2B5EF4-FFF2-40B4-BE49-F238E27FC236}">
                <a16:creationId xmlns:a16="http://schemas.microsoft.com/office/drawing/2014/main" id="{42A92483-2511-030D-0CC4-E3D763AE8056}"/>
              </a:ext>
            </a:extLst>
          </p:cNvPr>
          <p:cNvSpPr txBox="1"/>
          <p:nvPr/>
        </p:nvSpPr>
        <p:spPr>
          <a:xfrm>
            <a:off x="155642" y="764079"/>
            <a:ext cx="5376793" cy="523220"/>
          </a:xfrm>
          <a:prstGeom prst="rect">
            <a:avLst/>
          </a:prstGeom>
          <a:noFill/>
        </p:spPr>
        <p:txBody>
          <a:bodyPr wrap="none" rtlCol="0">
            <a:spAutoFit/>
          </a:bodyPr>
          <a:lstStyle/>
          <a:p>
            <a:r>
              <a:rPr lang="fi-FI">
                <a:hlinkClick r:id="rId3"/>
              </a:rPr>
              <a:t>https://digipedaohjeet.hamk.fi/ohje/hybriditapaamisen-suunnittelu/</a:t>
            </a:r>
            <a:endParaRPr lang="fi-FI"/>
          </a:p>
          <a:p>
            <a:endParaRPr lang="fi-FI"/>
          </a:p>
        </p:txBody>
      </p:sp>
      <p:graphicFrame>
        <p:nvGraphicFramePr>
          <p:cNvPr id="9" name="Table 9">
            <a:extLst>
              <a:ext uri="{FF2B5EF4-FFF2-40B4-BE49-F238E27FC236}">
                <a16:creationId xmlns:a16="http://schemas.microsoft.com/office/drawing/2014/main" id="{DCA042F1-659E-4605-ACC2-9F74EBACE28E}"/>
              </a:ext>
            </a:extLst>
          </p:cNvPr>
          <p:cNvGraphicFramePr>
            <a:graphicFrameLocks noGrp="1"/>
          </p:cNvGraphicFramePr>
          <p:nvPr>
            <p:ph sz="half" idx="4294967295"/>
          </p:nvPr>
        </p:nvGraphicFramePr>
        <p:xfrm>
          <a:off x="170648" y="1110795"/>
          <a:ext cx="8802704" cy="5662099"/>
        </p:xfrm>
        <a:graphic>
          <a:graphicData uri="http://schemas.openxmlformats.org/drawingml/2006/table">
            <a:tbl>
              <a:tblPr firstRow="1" bandRow="1">
                <a:tableStyleId>{21E4AEA4-8DFA-4A89-87EB-49C32662AFE0}</a:tableStyleId>
              </a:tblPr>
              <a:tblGrid>
                <a:gridCol w="1659453">
                  <a:extLst>
                    <a:ext uri="{9D8B030D-6E8A-4147-A177-3AD203B41FA5}">
                      <a16:colId xmlns:a16="http://schemas.microsoft.com/office/drawing/2014/main" val="3921416377"/>
                    </a:ext>
                  </a:extLst>
                </a:gridCol>
                <a:gridCol w="1659453">
                  <a:extLst>
                    <a:ext uri="{9D8B030D-6E8A-4147-A177-3AD203B41FA5}">
                      <a16:colId xmlns:a16="http://schemas.microsoft.com/office/drawing/2014/main" val="217274157"/>
                    </a:ext>
                  </a:extLst>
                </a:gridCol>
                <a:gridCol w="1862194">
                  <a:extLst>
                    <a:ext uri="{9D8B030D-6E8A-4147-A177-3AD203B41FA5}">
                      <a16:colId xmlns:a16="http://schemas.microsoft.com/office/drawing/2014/main" val="1985472948"/>
                    </a:ext>
                  </a:extLst>
                </a:gridCol>
                <a:gridCol w="1810802">
                  <a:extLst>
                    <a:ext uri="{9D8B030D-6E8A-4147-A177-3AD203B41FA5}">
                      <a16:colId xmlns:a16="http://schemas.microsoft.com/office/drawing/2014/main" val="1621586571"/>
                    </a:ext>
                  </a:extLst>
                </a:gridCol>
                <a:gridCol w="1810802">
                  <a:extLst>
                    <a:ext uri="{9D8B030D-6E8A-4147-A177-3AD203B41FA5}">
                      <a16:colId xmlns:a16="http://schemas.microsoft.com/office/drawing/2014/main" val="2690519790"/>
                    </a:ext>
                  </a:extLst>
                </a:gridCol>
              </a:tblGrid>
              <a:tr h="550850">
                <a:tc>
                  <a:txBody>
                    <a:bodyPr/>
                    <a:lstStyle/>
                    <a:p>
                      <a:r>
                        <a:rPr lang="fi-FI" sz="1400">
                          <a:solidFill>
                            <a:schemeClr val="bg1"/>
                          </a:solidFill>
                        </a:rPr>
                        <a:t>Aihe</a:t>
                      </a:r>
                    </a:p>
                  </a:txBody>
                  <a:tcPr marL="68580" marR="68580" marT="34290" marB="34290">
                    <a:solidFill>
                      <a:srgbClr val="104F55"/>
                    </a:solidFill>
                  </a:tcPr>
                </a:tc>
                <a:tc>
                  <a:txBody>
                    <a:bodyPr/>
                    <a:lstStyle/>
                    <a:p>
                      <a:r>
                        <a:rPr lang="fi-FI" sz="1400">
                          <a:solidFill>
                            <a:schemeClr val="bg1"/>
                          </a:solidFill>
                        </a:rPr>
                        <a:t>Vastuuhenkilöt</a:t>
                      </a:r>
                    </a:p>
                  </a:txBody>
                  <a:tcPr marL="68580" marR="68580" marT="34290" marB="34290">
                    <a:solidFill>
                      <a:srgbClr val="104F55"/>
                    </a:solidFill>
                  </a:tcPr>
                </a:tc>
                <a:tc>
                  <a:txBody>
                    <a:bodyPr/>
                    <a:lstStyle/>
                    <a:p>
                      <a:r>
                        <a:rPr lang="fi-FI" sz="1400">
                          <a:solidFill>
                            <a:schemeClr val="bg1"/>
                          </a:solidFill>
                        </a:rPr>
                        <a:t>Läsnä</a:t>
                      </a:r>
                    </a:p>
                  </a:txBody>
                  <a:tcPr marL="68580" marR="68580" marT="34290" marB="34290">
                    <a:solidFill>
                      <a:srgbClr val="104F55"/>
                    </a:solidFill>
                  </a:tcPr>
                </a:tc>
                <a:tc>
                  <a:txBody>
                    <a:bodyPr/>
                    <a:lstStyle/>
                    <a:p>
                      <a:r>
                        <a:rPr lang="fi-FI" sz="1400">
                          <a:solidFill>
                            <a:schemeClr val="bg1"/>
                          </a:solidFill>
                        </a:rPr>
                        <a:t>Etänä samanaikaisesti</a:t>
                      </a:r>
                    </a:p>
                  </a:txBody>
                  <a:tcPr marL="68580" marR="68580" marT="34290" marB="34290">
                    <a:solidFill>
                      <a:srgbClr val="104F55"/>
                    </a:solidFill>
                  </a:tcPr>
                </a:tc>
                <a:tc>
                  <a:txBody>
                    <a:bodyPr/>
                    <a:lstStyle/>
                    <a:p>
                      <a:r>
                        <a:rPr lang="fi-FI" sz="1400">
                          <a:solidFill>
                            <a:schemeClr val="bg1"/>
                          </a:solidFill>
                        </a:rPr>
                        <a:t>Etänä eriaikaisesti</a:t>
                      </a:r>
                    </a:p>
                  </a:txBody>
                  <a:tcPr marL="68580" marR="68580" marT="34290" marB="34290">
                    <a:solidFill>
                      <a:srgbClr val="104F55"/>
                    </a:solidFill>
                  </a:tcPr>
                </a:tc>
                <a:extLst>
                  <a:ext uri="{0D108BD9-81ED-4DB2-BD59-A6C34878D82A}">
                    <a16:rowId xmlns:a16="http://schemas.microsoft.com/office/drawing/2014/main" val="4022225106"/>
                  </a:ext>
                </a:extLst>
              </a:tr>
              <a:tr h="952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Ennen tilaisuutta</a:t>
                      </a:r>
                    </a:p>
                  </a:txBody>
                  <a:tcPr marL="68580" marR="68580" marT="34290" marB="34290">
                    <a:solidFill>
                      <a:srgbClr val="D2F3F6"/>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Varaa hybridisalkku ja </a:t>
                      </a:r>
                      <a:r>
                        <a:rPr lang="fi-FI" sz="1400" err="1"/>
                        <a:t>gimbaali</a:t>
                      </a:r>
                      <a:br>
                        <a:rPr lang="fi-FI" sz="1400"/>
                      </a:br>
                      <a:r>
                        <a:rPr lang="fi-FI" sz="1400" b="0" i="0" u="none" strike="noStrike" cap="none">
                          <a:solidFill>
                            <a:schemeClr val="dk1"/>
                          </a:solidFill>
                          <a:effectLst/>
                          <a:latin typeface="+mn-lt"/>
                          <a:ea typeface="+mn-ea"/>
                          <a:cs typeface="+mn-cs"/>
                          <a:sym typeface="Arial"/>
                        </a:rPr>
                        <a:t>Tiedota ja lähetä kysely osallistujille</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Tsekataan yhdessä toiminta, tilat, roolit</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Tilat kuntoon klo 11.30. Kamera ja mikit, yhteyksien testaus</a:t>
                      </a:r>
                      <a:endParaRPr lang="fi-FI" sz="1400"/>
                    </a:p>
                  </a:txBody>
                  <a:tcPr marL="68580" marR="68580" marT="34290" marB="34290">
                    <a:solidFill>
                      <a:srgbClr val="D2F3F6"/>
                    </a:solidFill>
                  </a:tcPr>
                </a:tc>
                <a:tc hMerge="1">
                  <a:txBody>
                    <a:bodyPr/>
                    <a:lstStyle/>
                    <a:p>
                      <a:endParaRPr lang="fi-FI" sz="1400"/>
                    </a:p>
                  </a:txBody>
                  <a:tcPr marL="68580" marR="68580" marT="34290" marB="34290"/>
                </a:tc>
                <a:tc hMerge="1">
                  <a:txBody>
                    <a:bodyPr/>
                    <a:lstStyle/>
                    <a:p>
                      <a:endParaRPr lang="fi-FI" sz="1400"/>
                    </a:p>
                  </a:txBody>
                  <a:tcPr marL="68580" marR="68580" marT="34290" marB="34290"/>
                </a:tc>
                <a:tc hMerge="1">
                  <a:txBody>
                    <a:bodyPr/>
                    <a:lstStyle/>
                    <a:p>
                      <a:endParaRPr lang="fi-FI" sz="1400"/>
                    </a:p>
                  </a:txBody>
                  <a:tcPr marL="68580" marR="68580" marT="34290" marB="34290"/>
                </a:tc>
                <a:extLst>
                  <a:ext uri="{0D108BD9-81ED-4DB2-BD59-A6C34878D82A}">
                    <a16:rowId xmlns:a16="http://schemas.microsoft.com/office/drawing/2014/main" val="384801202"/>
                  </a:ext>
                </a:extLst>
              </a:tr>
              <a:tr h="885975">
                <a:tc>
                  <a:txBody>
                    <a:bodyPr/>
                    <a:lstStyle/>
                    <a:p>
                      <a:r>
                        <a:rPr lang="en-GB" sz="1400" b="0" i="0" u="none" strike="noStrike" cap="none">
                          <a:solidFill>
                            <a:schemeClr val="dk1"/>
                          </a:solidFill>
                          <a:effectLst/>
                          <a:latin typeface="+mn-lt"/>
                          <a:ea typeface="+mn-ea"/>
                          <a:cs typeface="+mn-cs"/>
                          <a:sym typeface="Arial"/>
                        </a:rPr>
                        <a:t>12.00</a:t>
                      </a:r>
                      <a:r>
                        <a:rPr lang="fi-FI" sz="1400" b="0" i="0" u="none" strike="noStrike" cap="none">
                          <a:solidFill>
                            <a:schemeClr val="dk1"/>
                          </a:solidFill>
                          <a:effectLst/>
                          <a:latin typeface="+mn-lt"/>
                          <a:ea typeface="+mn-ea"/>
                          <a:cs typeface="+mn-cs"/>
                          <a:sym typeface="Arial"/>
                        </a:rPr>
                        <a:t>–</a:t>
                      </a:r>
                      <a:r>
                        <a:rPr lang="en-GB" sz="1400" b="0" i="0" u="none" strike="noStrike" cap="none">
                          <a:solidFill>
                            <a:schemeClr val="dk1"/>
                          </a:solidFill>
                          <a:effectLst/>
                          <a:latin typeface="+mn-lt"/>
                          <a:ea typeface="+mn-ea"/>
                          <a:cs typeface="+mn-cs"/>
                          <a:sym typeface="Arial"/>
                        </a:rPr>
                        <a:t>12.30</a:t>
                      </a:r>
                      <a:br>
                        <a:rPr lang="en-GB" sz="1400" b="0" i="0" u="none" strike="noStrike" cap="none">
                          <a:solidFill>
                            <a:schemeClr val="dk1"/>
                          </a:solidFill>
                          <a:effectLst/>
                          <a:latin typeface="+mn-lt"/>
                          <a:ea typeface="+mn-ea"/>
                          <a:cs typeface="+mn-cs"/>
                          <a:sym typeface="Arial"/>
                        </a:rPr>
                      </a:br>
                      <a:r>
                        <a:rPr lang="en-GB" sz="1400" b="0" i="0" u="none" strike="noStrike" cap="none">
                          <a:solidFill>
                            <a:schemeClr val="dk1"/>
                          </a:solidFill>
                          <a:effectLst/>
                          <a:latin typeface="+mn-lt"/>
                          <a:ea typeface="+mn-ea"/>
                          <a:cs typeface="+mn-cs"/>
                          <a:sym typeface="Arial"/>
                        </a:rPr>
                        <a:t>Check-in</a:t>
                      </a:r>
                      <a:endParaRPr lang="fi-FI" sz="1400" b="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Tilan toiminnat &amp; järjestelyt, </a:t>
                      </a:r>
                      <a:r>
                        <a:rPr lang="fi-FI" sz="1400" b="0" i="0" u="none" strike="noStrike" cap="none" err="1">
                          <a:solidFill>
                            <a:schemeClr val="dk1"/>
                          </a:solidFill>
                          <a:effectLst/>
                          <a:latin typeface="+mn-lt"/>
                          <a:ea typeface="+mn-ea"/>
                          <a:cs typeface="+mn-cs"/>
                          <a:sym typeface="Arial"/>
                        </a:rPr>
                        <a:t>Zoom</a:t>
                      </a:r>
                      <a:r>
                        <a:rPr lang="fi-FI" sz="1400" b="0" i="0" u="none" strike="noStrike" cap="none">
                          <a:solidFill>
                            <a:schemeClr val="dk1"/>
                          </a:solidFill>
                          <a:effectLst/>
                          <a:latin typeface="+mn-lt"/>
                          <a:ea typeface="+mn-ea"/>
                          <a:cs typeface="+mn-cs"/>
                          <a:sym typeface="Arial"/>
                        </a:rPr>
                        <a:t> avaus, kamera ja mikit</a:t>
                      </a:r>
                      <a:endParaRPr lang="fi-FI" sz="140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Tervehtiminen tilassa ja etänä olevia,</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kamerat</a:t>
                      </a:r>
                      <a:endParaRPr lang="fi-FI" sz="140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Yhteyden testaus, nimet profiilissa &amp; kamerat</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Tervehtiminen, </a:t>
                      </a:r>
                      <a:r>
                        <a:rPr lang="fi-FI" sz="1400" b="0" i="0" u="none" strike="noStrike" cap="none" err="1">
                          <a:solidFill>
                            <a:schemeClr val="dk1"/>
                          </a:solidFill>
                          <a:effectLst/>
                          <a:latin typeface="+mn-lt"/>
                          <a:ea typeface="+mn-ea"/>
                          <a:cs typeface="+mn-cs"/>
                          <a:sym typeface="Arial"/>
                        </a:rPr>
                        <a:t>Zoom</a:t>
                      </a:r>
                      <a:endParaRPr lang="fi-FI" sz="140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Tilaisuuden ohjelma, linkitykset aineistoihin ja työskentelyyn, </a:t>
                      </a:r>
                      <a:r>
                        <a:rPr lang="fi-FI" sz="1400" b="0" i="0" u="none" strike="noStrike" cap="none" err="1">
                          <a:solidFill>
                            <a:schemeClr val="dk1"/>
                          </a:solidFill>
                          <a:effectLst/>
                          <a:latin typeface="+mn-lt"/>
                          <a:ea typeface="+mn-ea"/>
                          <a:cs typeface="+mn-cs"/>
                          <a:sym typeface="Arial"/>
                        </a:rPr>
                        <a:t>Teams</a:t>
                      </a:r>
                      <a:endParaRPr lang="fi-FI" sz="1400"/>
                    </a:p>
                  </a:txBody>
                  <a:tcPr marL="68580" marR="68580" marT="34290" marB="34290"/>
                </a:tc>
                <a:extLst>
                  <a:ext uri="{0D108BD9-81ED-4DB2-BD59-A6C34878D82A}">
                    <a16:rowId xmlns:a16="http://schemas.microsoft.com/office/drawing/2014/main" val="2563731820"/>
                  </a:ext>
                </a:extLst>
              </a:tr>
              <a:tr h="1168854">
                <a:tc>
                  <a:txBody>
                    <a:bodyPr/>
                    <a:lstStyle/>
                    <a:p>
                      <a:r>
                        <a:rPr lang="fi-FI" sz="1400" b="0" i="0" u="none" strike="noStrike" cap="none">
                          <a:solidFill>
                            <a:schemeClr val="dk1"/>
                          </a:solidFill>
                          <a:effectLst/>
                          <a:latin typeface="+mn-lt"/>
                          <a:ea typeface="+mn-ea"/>
                          <a:cs typeface="+mn-cs"/>
                          <a:sym typeface="Arial"/>
                        </a:rPr>
                        <a:t>12.30–13.15</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Mentoritoiminta</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työnkuva &amp; rooli</a:t>
                      </a:r>
                      <a:endParaRPr lang="fi-FI" sz="1400" b="0"/>
                    </a:p>
                  </a:txBody>
                  <a:tcPr marL="68580" marR="68580" marT="34290" marB="34290">
                    <a:solidFill>
                      <a:srgbClr val="D2F3F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400" b="0" i="0" u="none" strike="noStrike" cap="none">
                          <a:solidFill>
                            <a:schemeClr val="dk1"/>
                          </a:solidFill>
                          <a:effectLst/>
                          <a:latin typeface="+mn-lt"/>
                          <a:ea typeface="+mn-ea"/>
                          <a:cs typeface="+mn-cs"/>
                          <a:sym typeface="Arial"/>
                        </a:rPr>
                        <a:t>Rakentavan keskustelun pelisäännöt &amp; Erätauko-menetelmä</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Kirjataan yhteiskeskustelu, Miro</a:t>
                      </a:r>
                    </a:p>
                  </a:txBody>
                  <a:tcPr marL="68580" marR="68580" marT="34290" marB="34290">
                    <a:solidFill>
                      <a:srgbClr val="D2F3F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400" b="0" i="0" u="none" strike="noStrike" cap="none">
                          <a:solidFill>
                            <a:schemeClr val="dk1"/>
                          </a:solidFill>
                          <a:effectLst/>
                          <a:latin typeface="+mn-lt"/>
                          <a:ea typeface="+mn-ea"/>
                          <a:cs typeface="+mn-cs"/>
                          <a:sym typeface="Arial"/>
                        </a:rPr>
                        <a:t>Osallistujat näkevät tilan näytöltä, kommentit puheenvuoroina</a:t>
                      </a:r>
                    </a:p>
                    <a:p>
                      <a:r>
                        <a:rPr lang="fi-FI" sz="1400" b="0" i="0" u="none" strike="noStrike" cap="none">
                          <a:solidFill>
                            <a:schemeClr val="dk1"/>
                          </a:solidFill>
                          <a:effectLst/>
                          <a:latin typeface="+mn-lt"/>
                          <a:ea typeface="+mn-ea"/>
                          <a:cs typeface="+mn-cs"/>
                          <a:sym typeface="Arial"/>
                        </a:rPr>
                        <a:t>Pariporinat tilassa</a:t>
                      </a:r>
                    </a:p>
                    <a:p>
                      <a:r>
                        <a:rPr lang="fi-FI" sz="1400" b="0" i="0" u="none" strike="noStrike" cap="none">
                          <a:solidFill>
                            <a:schemeClr val="dk1"/>
                          </a:solidFill>
                          <a:effectLst/>
                          <a:latin typeface="+mn-lt"/>
                          <a:ea typeface="+mn-ea"/>
                          <a:cs typeface="+mn-cs"/>
                          <a:sym typeface="Arial"/>
                        </a:rPr>
                        <a:t>Yhteiskeskustelu läsnä ja etänä, puheenvuorot</a:t>
                      </a:r>
                      <a:endParaRPr lang="fi-FI" sz="1400"/>
                    </a:p>
                  </a:txBody>
                  <a:tcPr marL="68580" marR="68580" marT="34290" marB="34290">
                    <a:solidFill>
                      <a:srgbClr val="D2F3F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400" b="0" i="0" u="none" strike="noStrike" cap="none">
                          <a:solidFill>
                            <a:schemeClr val="dk1"/>
                          </a:solidFill>
                          <a:effectLst/>
                          <a:latin typeface="+mn-lt"/>
                          <a:ea typeface="+mn-ea"/>
                          <a:cs typeface="+mn-cs"/>
                          <a:sym typeface="Arial"/>
                        </a:rPr>
                        <a:t>Osallistuja näkevät Zoomin jaetusta näytöltä, kommentit </a:t>
                      </a:r>
                      <a:r>
                        <a:rPr lang="fi-FI" sz="1400" b="0" i="0" u="none" strike="noStrike" cap="none" err="1">
                          <a:solidFill>
                            <a:schemeClr val="dk1"/>
                          </a:solidFill>
                          <a:effectLst/>
                          <a:latin typeface="+mn-lt"/>
                          <a:ea typeface="+mn-ea"/>
                          <a:cs typeface="+mn-cs"/>
                          <a:sym typeface="Arial"/>
                        </a:rPr>
                        <a:t>chat</a:t>
                      </a:r>
                      <a:r>
                        <a:rPr lang="fi-FI" sz="1400" b="0" i="0" u="none" strike="noStrike" cap="none">
                          <a:solidFill>
                            <a:schemeClr val="dk1"/>
                          </a:solidFill>
                          <a:effectLst/>
                          <a:latin typeface="+mn-lt"/>
                          <a:ea typeface="+mn-ea"/>
                          <a:cs typeface="+mn-cs"/>
                          <a:sym typeface="Arial"/>
                        </a:rPr>
                        <a:t>/ puheenvuoro</a:t>
                      </a:r>
                    </a:p>
                    <a:p>
                      <a:r>
                        <a:rPr lang="fi-FI" sz="1400" b="0" i="0" u="none" strike="noStrike" cap="none">
                          <a:solidFill>
                            <a:schemeClr val="dk1"/>
                          </a:solidFill>
                          <a:effectLst/>
                          <a:latin typeface="+mn-lt"/>
                          <a:ea typeface="+mn-ea"/>
                          <a:cs typeface="+mn-cs"/>
                          <a:sym typeface="Arial"/>
                        </a:rPr>
                        <a:t>Pariporinat verkossa</a:t>
                      </a:r>
                    </a:p>
                    <a:p>
                      <a:r>
                        <a:rPr lang="fi-FI" sz="1400" b="0" i="0" u="none" strike="noStrike" cap="none">
                          <a:solidFill>
                            <a:schemeClr val="dk1"/>
                          </a:solidFill>
                          <a:effectLst/>
                          <a:latin typeface="+mn-lt"/>
                          <a:ea typeface="+mn-ea"/>
                          <a:cs typeface="+mn-cs"/>
                          <a:sym typeface="Arial"/>
                        </a:rPr>
                        <a:t>Yhteiskeskustelu, puheenvuorot </a:t>
                      </a:r>
                      <a:r>
                        <a:rPr lang="fi-FI" sz="1400" b="0" i="0" u="none" strike="noStrike" cap="none" err="1">
                          <a:solidFill>
                            <a:schemeClr val="dk1"/>
                          </a:solidFill>
                          <a:effectLst/>
                          <a:latin typeface="+mn-lt"/>
                          <a:ea typeface="+mn-ea"/>
                          <a:cs typeface="+mn-cs"/>
                          <a:sym typeface="Arial"/>
                        </a:rPr>
                        <a:t>Zoom</a:t>
                      </a:r>
                      <a:r>
                        <a:rPr lang="fi-FI" sz="1400" b="0" i="0" u="none" strike="noStrike" cap="none">
                          <a:solidFill>
                            <a:schemeClr val="dk1"/>
                          </a:solidFill>
                          <a:effectLst/>
                          <a:latin typeface="+mn-lt"/>
                          <a:ea typeface="+mn-ea"/>
                          <a:cs typeface="+mn-cs"/>
                          <a:sym typeface="Arial"/>
                        </a:rPr>
                        <a:t>.</a:t>
                      </a:r>
                      <a:endParaRPr lang="fi-FI" sz="1400"/>
                    </a:p>
                  </a:txBody>
                  <a:tcPr marL="68580" marR="68580" marT="34290" marB="34290">
                    <a:solidFill>
                      <a:srgbClr val="D2F3F6"/>
                    </a:solidFill>
                  </a:tcPr>
                </a:tc>
                <a:tc>
                  <a:txBody>
                    <a:bodyPr/>
                    <a:lstStyle/>
                    <a:p>
                      <a:r>
                        <a:rPr lang="fi-FI" sz="1400" b="0" i="0" u="none" strike="noStrike" cap="none">
                          <a:solidFill>
                            <a:schemeClr val="dk1"/>
                          </a:solidFill>
                          <a:effectLst/>
                          <a:latin typeface="+mn-lt"/>
                          <a:ea typeface="+mn-ea"/>
                          <a:cs typeface="+mn-cs"/>
                          <a:sym typeface="Arial"/>
                        </a:rPr>
                        <a:t>Oma pohdinta &amp; tallenne,</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tutustuu keskustelun koontiin Mirossa ja lisää omat kommentit</a:t>
                      </a:r>
                      <a:endParaRPr lang="fi-FI" sz="1400"/>
                    </a:p>
                  </a:txBody>
                  <a:tcPr marL="68580" marR="68580" marT="34290" marB="34290">
                    <a:solidFill>
                      <a:srgbClr val="D2F3F6"/>
                    </a:solidFill>
                  </a:tcPr>
                </a:tc>
                <a:extLst>
                  <a:ext uri="{0D108BD9-81ED-4DB2-BD59-A6C34878D82A}">
                    <a16:rowId xmlns:a16="http://schemas.microsoft.com/office/drawing/2014/main" val="1165236343"/>
                  </a:ext>
                </a:extLst>
              </a:tr>
              <a:tr h="1247925">
                <a:tc>
                  <a:txBody>
                    <a:bodyPr/>
                    <a:lstStyle/>
                    <a:p>
                      <a:r>
                        <a:rPr lang="fi-FI" sz="1400" b="0" i="0" u="none" strike="noStrike" cap="none">
                          <a:solidFill>
                            <a:schemeClr val="dk1"/>
                          </a:solidFill>
                          <a:effectLst/>
                          <a:latin typeface="+mn-lt"/>
                          <a:ea typeface="+mn-ea"/>
                          <a:cs typeface="+mn-cs"/>
                          <a:sym typeface="Arial"/>
                        </a:rPr>
                        <a:t>13.15–14.00</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Kampuskierros</a:t>
                      </a:r>
                      <a:endParaRPr lang="fi-FI" sz="1400" b="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Kampuksen henkilökunta/ </a:t>
                      </a:r>
                      <a:r>
                        <a:rPr lang="fi-FI" sz="1400" b="0" i="0" u="none" strike="noStrike" cap="none" err="1">
                          <a:solidFill>
                            <a:schemeClr val="dk1"/>
                          </a:solidFill>
                          <a:effectLst/>
                          <a:latin typeface="+mn-lt"/>
                          <a:ea typeface="+mn-ea"/>
                          <a:cs typeface="+mn-cs"/>
                          <a:sym typeface="Arial"/>
                        </a:rPr>
                        <a:t>digipedamentori</a:t>
                      </a:r>
                      <a:r>
                        <a:rPr lang="fi-FI" sz="1400" b="0" i="0" u="none" strike="noStrike" cap="none">
                          <a:solidFill>
                            <a:schemeClr val="dk1"/>
                          </a:solidFill>
                          <a:effectLst/>
                          <a:latin typeface="+mn-lt"/>
                          <a:ea typeface="+mn-ea"/>
                          <a:cs typeface="+mn-cs"/>
                          <a:sym typeface="Arial"/>
                        </a:rPr>
                        <a:t> esittelee (</a:t>
                      </a:r>
                      <a:r>
                        <a:rPr lang="fi-FI" sz="1400" b="0" i="0" u="none" strike="noStrike" cap="none" err="1">
                          <a:solidFill>
                            <a:schemeClr val="dk1"/>
                          </a:solidFill>
                          <a:effectLst/>
                          <a:latin typeface="+mn-lt"/>
                          <a:ea typeface="+mn-ea"/>
                          <a:cs typeface="+mn-cs"/>
                          <a:sym typeface="Arial"/>
                        </a:rPr>
                        <a:t>Zoom</a:t>
                      </a:r>
                      <a:r>
                        <a:rPr lang="fi-FI" sz="1400" b="0" i="0" u="none" strike="noStrike" cap="none">
                          <a:solidFill>
                            <a:schemeClr val="dk1"/>
                          </a:solidFill>
                          <a:effectLst/>
                          <a:latin typeface="+mn-lt"/>
                          <a:ea typeface="+mn-ea"/>
                          <a:cs typeface="+mn-cs"/>
                          <a:sym typeface="Arial"/>
                        </a:rPr>
                        <a:t>, puhelin, </a:t>
                      </a:r>
                      <a:r>
                        <a:rPr lang="fi-FI" sz="1400" b="0" i="0" u="none" strike="noStrike" cap="none" err="1">
                          <a:solidFill>
                            <a:schemeClr val="dk1"/>
                          </a:solidFill>
                          <a:effectLst/>
                          <a:latin typeface="+mn-lt"/>
                          <a:ea typeface="+mn-ea"/>
                          <a:cs typeface="+mn-cs"/>
                          <a:sym typeface="Arial"/>
                        </a:rPr>
                        <a:t>gimbaali</a:t>
                      </a:r>
                      <a:r>
                        <a:rPr lang="fi-FI" sz="1400" b="0" i="0" u="none" strike="noStrike" cap="none">
                          <a:solidFill>
                            <a:schemeClr val="dk1"/>
                          </a:solidFill>
                          <a:effectLst/>
                          <a:latin typeface="+mn-lt"/>
                          <a:ea typeface="+mn-ea"/>
                          <a:cs typeface="+mn-cs"/>
                          <a:sym typeface="Arial"/>
                        </a:rPr>
                        <a:t>)</a:t>
                      </a:r>
                      <a:endParaRPr lang="fi-FI" sz="140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Kulkeminen kierroksella mukana, kommentointi puheenvuorona</a:t>
                      </a:r>
                      <a:endParaRPr lang="fi-FI" sz="1400"/>
                    </a:p>
                  </a:txBody>
                  <a:tcPr marL="68580" marR="68580" marT="34290" marB="34290"/>
                </a:tc>
                <a:tc>
                  <a:txBody>
                    <a:bodyPr/>
                    <a:lstStyle/>
                    <a:p>
                      <a:r>
                        <a:rPr lang="fi-FI" sz="1400" b="0" i="0" u="none" strike="noStrike" cap="none">
                          <a:solidFill>
                            <a:schemeClr val="dk1"/>
                          </a:solidFill>
                          <a:effectLst/>
                          <a:latin typeface="+mn-lt"/>
                          <a:ea typeface="+mn-ea"/>
                          <a:cs typeface="+mn-cs"/>
                          <a:sym typeface="Arial"/>
                        </a:rPr>
                        <a:t>Osallistuminen Zoomin välityksellä,</a:t>
                      </a:r>
                      <a:br>
                        <a:rPr lang="fi-FI" sz="1400" b="0" i="0" u="none" strike="noStrike" cap="none">
                          <a:solidFill>
                            <a:schemeClr val="dk1"/>
                          </a:solidFill>
                          <a:effectLst/>
                          <a:latin typeface="+mn-lt"/>
                          <a:ea typeface="+mn-ea"/>
                          <a:cs typeface="+mn-cs"/>
                          <a:sym typeface="Arial"/>
                        </a:rPr>
                      </a:br>
                      <a:r>
                        <a:rPr lang="fi-FI" sz="1400" b="0" i="0" u="none" strike="noStrike" cap="none">
                          <a:solidFill>
                            <a:schemeClr val="dk1"/>
                          </a:solidFill>
                          <a:effectLst/>
                          <a:latin typeface="+mn-lt"/>
                          <a:ea typeface="+mn-ea"/>
                          <a:cs typeface="+mn-cs"/>
                          <a:sym typeface="Arial"/>
                        </a:rPr>
                        <a:t>kommentointi puheenvuorona</a:t>
                      </a:r>
                      <a:endParaRPr lang="fi-FI" sz="1400"/>
                    </a:p>
                  </a:txBody>
                  <a:tcPr marL="68580" marR="68580" marT="34290" marB="34290"/>
                </a:tc>
                <a:tc>
                  <a:txBody>
                    <a:bodyPr/>
                    <a:lstStyle/>
                    <a:p>
                      <a:r>
                        <a:rPr lang="en-US" sz="1400" b="0" i="0" u="none" strike="noStrike" cap="none" dirty="0" err="1">
                          <a:solidFill>
                            <a:schemeClr val="dk1"/>
                          </a:solidFill>
                          <a:effectLst/>
                          <a:latin typeface="+mn-lt"/>
                          <a:ea typeface="+mn-ea"/>
                          <a:cs typeface="+mn-cs"/>
                          <a:sym typeface="Arial"/>
                        </a:rPr>
                        <a:t>Tutustuminen</a:t>
                      </a:r>
                      <a:r>
                        <a:rPr lang="en-US" sz="1400" b="0" i="0" u="none" strike="noStrike" cap="none" dirty="0">
                          <a:solidFill>
                            <a:schemeClr val="dk1"/>
                          </a:solidFill>
                          <a:effectLst/>
                          <a:latin typeface="+mn-lt"/>
                          <a:ea typeface="+mn-ea"/>
                          <a:cs typeface="+mn-cs"/>
                          <a:sym typeface="Arial"/>
                        </a:rPr>
                        <a:t> </a:t>
                      </a:r>
                      <a:r>
                        <a:rPr lang="en-US" sz="1400" b="0" i="0" u="none" strike="noStrike" cap="none" dirty="0" err="1">
                          <a:solidFill>
                            <a:schemeClr val="dk1"/>
                          </a:solidFill>
                          <a:effectLst/>
                          <a:latin typeface="+mn-lt"/>
                          <a:ea typeface="+mn-ea"/>
                          <a:cs typeface="+mn-cs"/>
                          <a:sym typeface="Arial"/>
                        </a:rPr>
                        <a:t>kampukseen</a:t>
                      </a:r>
                      <a:r>
                        <a:rPr lang="en-US" sz="1400" b="0" i="0" u="none" strike="noStrike" cap="none" dirty="0">
                          <a:solidFill>
                            <a:schemeClr val="dk1"/>
                          </a:solidFill>
                          <a:effectLst/>
                          <a:latin typeface="+mn-lt"/>
                          <a:ea typeface="+mn-ea"/>
                          <a:cs typeface="+mn-cs"/>
                          <a:sym typeface="Arial"/>
                        </a:rPr>
                        <a:t> </a:t>
                      </a:r>
                      <a:r>
                        <a:rPr lang="en-US" sz="1400" b="0" i="0" u="none" strike="noStrike" cap="none" dirty="0" err="1">
                          <a:solidFill>
                            <a:schemeClr val="dk1"/>
                          </a:solidFill>
                          <a:effectLst/>
                          <a:latin typeface="+mn-lt"/>
                          <a:ea typeface="+mn-ea"/>
                          <a:cs typeface="+mn-cs"/>
                          <a:sym typeface="Arial"/>
                        </a:rPr>
                        <a:t>tallenteen</a:t>
                      </a:r>
                      <a:r>
                        <a:rPr lang="en-US" sz="1400" b="0" i="0" u="none" strike="noStrike" cap="none" dirty="0">
                          <a:solidFill>
                            <a:schemeClr val="dk1"/>
                          </a:solidFill>
                          <a:effectLst/>
                          <a:latin typeface="+mn-lt"/>
                          <a:ea typeface="+mn-ea"/>
                          <a:cs typeface="+mn-cs"/>
                          <a:sym typeface="Arial"/>
                        </a:rPr>
                        <a:t> </a:t>
                      </a:r>
                      <a:r>
                        <a:rPr lang="en-US" sz="1400" b="0" i="0" u="none" strike="noStrike" cap="none" dirty="0" err="1">
                          <a:solidFill>
                            <a:schemeClr val="dk1"/>
                          </a:solidFill>
                          <a:effectLst/>
                          <a:latin typeface="+mn-lt"/>
                          <a:ea typeface="+mn-ea"/>
                          <a:cs typeface="+mn-cs"/>
                          <a:sym typeface="Arial"/>
                        </a:rPr>
                        <a:t>avulla</a:t>
                      </a:r>
                      <a:r>
                        <a:rPr lang="en-US" sz="1400" b="0" i="0" u="none" strike="noStrike" cap="none" dirty="0">
                          <a:solidFill>
                            <a:schemeClr val="dk1"/>
                          </a:solidFill>
                          <a:effectLst/>
                          <a:latin typeface="+mn-lt"/>
                          <a:ea typeface="+mn-ea"/>
                          <a:cs typeface="+mn-cs"/>
                          <a:sym typeface="Arial"/>
                        </a:rPr>
                        <a:t>.</a:t>
                      </a:r>
                    </a:p>
                    <a:p>
                      <a:r>
                        <a:rPr lang="en-US" sz="1400" b="0" i="0" u="none" strike="noStrike" cap="none" dirty="0" err="1">
                          <a:solidFill>
                            <a:schemeClr val="dk1"/>
                          </a:solidFill>
                          <a:effectLst/>
                          <a:latin typeface="+mn-lt"/>
                          <a:ea typeface="+mn-ea"/>
                          <a:cs typeface="+mn-cs"/>
                          <a:sym typeface="Arial"/>
                        </a:rPr>
                        <a:t>Kommentit</a:t>
                      </a:r>
                      <a:r>
                        <a:rPr lang="en-US" sz="1400" b="0" i="0" u="none" strike="noStrike" cap="none" dirty="0">
                          <a:solidFill>
                            <a:schemeClr val="dk1"/>
                          </a:solidFill>
                          <a:effectLst/>
                          <a:latin typeface="+mn-lt"/>
                          <a:ea typeface="+mn-ea"/>
                          <a:cs typeface="+mn-cs"/>
                          <a:sym typeface="Arial"/>
                        </a:rPr>
                        <a:t> Teams </a:t>
                      </a:r>
                      <a:endParaRPr lang="fi-FI" sz="1400" dirty="0"/>
                    </a:p>
                  </a:txBody>
                  <a:tcPr marL="68580" marR="68580" marT="34290" marB="34290"/>
                </a:tc>
                <a:extLst>
                  <a:ext uri="{0D108BD9-81ED-4DB2-BD59-A6C34878D82A}">
                    <a16:rowId xmlns:a16="http://schemas.microsoft.com/office/drawing/2014/main" val="597803984"/>
                  </a:ext>
                </a:extLst>
              </a:tr>
            </a:tbl>
          </a:graphicData>
        </a:graphic>
      </p:graphicFrame>
      <p:sp>
        <p:nvSpPr>
          <p:cNvPr id="3" name="TextBox 2">
            <a:extLst>
              <a:ext uri="{FF2B5EF4-FFF2-40B4-BE49-F238E27FC236}">
                <a16:creationId xmlns:a16="http://schemas.microsoft.com/office/drawing/2014/main" id="{6CA21846-29B9-FA8C-6EA2-C9F4F208EB5A}"/>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4"/>
              </a:rPr>
              <a:t>Hybridiopetuksen ja -työskentelyn taidot ja tavat - Hämeen ammattikorkeakoulu (hamk.fi)</a:t>
            </a:r>
            <a:endParaRPr lang="fi-FI" sz="900"/>
          </a:p>
        </p:txBody>
      </p:sp>
    </p:spTree>
    <p:extLst>
      <p:ext uri="{BB962C8B-B14F-4D97-AF65-F5344CB8AC3E}">
        <p14:creationId xmlns:p14="http://schemas.microsoft.com/office/powerpoint/2010/main" val="118646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982164-9C44-4FF1-9C7D-967B7915253C}"/>
              </a:ext>
            </a:extLst>
          </p:cNvPr>
          <p:cNvSpPr>
            <a:spLocks noGrp="1"/>
          </p:cNvSpPr>
          <p:nvPr>
            <p:ph type="title"/>
          </p:nvPr>
        </p:nvSpPr>
        <p:spPr>
          <a:xfrm>
            <a:off x="384117" y="347642"/>
            <a:ext cx="8064000" cy="900000"/>
          </a:xfrm>
        </p:spPr>
        <p:txBody>
          <a:bodyPr/>
          <a:lstStyle/>
          <a:p>
            <a:r>
              <a:rPr lang="fi-FI" b="1"/>
              <a:t>Hybridiä erilaisissa ympäristöissä 1/2</a:t>
            </a:r>
          </a:p>
        </p:txBody>
      </p:sp>
      <p:sp>
        <p:nvSpPr>
          <p:cNvPr id="5" name="Slide Number Placeholder 4">
            <a:extLst>
              <a:ext uri="{FF2B5EF4-FFF2-40B4-BE49-F238E27FC236}">
                <a16:creationId xmlns:a16="http://schemas.microsoft.com/office/drawing/2014/main" id="{B42C9572-8473-414E-93BB-C9EEE0CEEC90}"/>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i-FI" smtClean="0"/>
              <a:t>15</a:t>
            </a:fld>
            <a:endParaRPr lang="fi-FI"/>
          </a:p>
        </p:txBody>
      </p:sp>
      <p:pic>
        <p:nvPicPr>
          <p:cNvPr id="4" name="Kuva 3" descr="Valokuva Evon maisemasaunan yhteistilasta, jossa käynnissä hybriditapaaminen.">
            <a:extLst>
              <a:ext uri="{FF2B5EF4-FFF2-40B4-BE49-F238E27FC236}">
                <a16:creationId xmlns:a16="http://schemas.microsoft.com/office/drawing/2014/main" id="{095CA41C-1125-87C4-2B76-4704187E62B2}"/>
              </a:ext>
            </a:extLst>
          </p:cNvPr>
          <p:cNvPicPr>
            <a:picLocks noChangeAspect="1"/>
          </p:cNvPicPr>
          <p:nvPr/>
        </p:nvPicPr>
        <p:blipFill>
          <a:blip r:embed="rId3">
            <a:extLst>
              <a:ext uri="{BEBA8EAE-BF5A-486C-A8C5-ECC9F3942E4B}">
                <a14:imgProps xmlns:a14="http://schemas.microsoft.com/office/drawing/2010/main">
                  <a14:imgLayer r:embed="rId4">
                    <a14:imgEffect>
                      <a14:saturation sat="110000"/>
                    </a14:imgEffect>
                    <a14:imgEffect>
                      <a14:brightnessContrast bright="13000" contrast="-7000"/>
                    </a14:imgEffect>
                  </a14:imgLayer>
                </a14:imgProps>
              </a:ext>
              <a:ext uri="{28A0092B-C50C-407E-A947-70E740481C1C}">
                <a14:useLocalDpi xmlns:a14="http://schemas.microsoft.com/office/drawing/2010/main" val="0"/>
              </a:ext>
            </a:extLst>
          </a:blip>
          <a:stretch>
            <a:fillRect/>
          </a:stretch>
        </p:blipFill>
        <p:spPr>
          <a:xfrm>
            <a:off x="483722" y="1386786"/>
            <a:ext cx="3602990" cy="4804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Mustialan kampuksen luokkatila, jossa etäosallistuja ruudulla, lähiosallistujat puoliympyrässä">
            <a:extLst>
              <a:ext uri="{FF2B5EF4-FFF2-40B4-BE49-F238E27FC236}">
                <a16:creationId xmlns:a16="http://schemas.microsoft.com/office/drawing/2014/main" id="{AEAFD669-78C5-49FB-8F4C-5737D2D7346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6400"/>
                    </a14:imgEffect>
                    <a14:imgEffect>
                      <a14:saturation sat="107000"/>
                    </a14:imgEffect>
                    <a14:imgEffect>
                      <a14:brightnessContrast bright="24000" contrast="-18000"/>
                    </a14:imgEffect>
                  </a14:imgLayer>
                </a14:imgProps>
              </a:ext>
              <a:ext uri="{28A0092B-C50C-407E-A947-70E740481C1C}">
                <a14:useLocalDpi xmlns:a14="http://schemas.microsoft.com/office/drawing/2010/main" val="0"/>
              </a:ext>
            </a:extLst>
          </a:blip>
          <a:srcRect/>
          <a:stretch>
            <a:fillRect/>
          </a:stretch>
        </p:blipFill>
        <p:spPr bwMode="auto">
          <a:xfrm>
            <a:off x="4285311" y="1386787"/>
            <a:ext cx="4374968" cy="3281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Kuva 9" descr="Hybridisalkku: kamera ja jalusta sekä salkkumikki.">
            <a:extLst>
              <a:ext uri="{FF2B5EF4-FFF2-40B4-BE49-F238E27FC236}">
                <a16:creationId xmlns:a16="http://schemas.microsoft.com/office/drawing/2014/main" id="{B85B8F5E-2931-2E83-89E3-BA625690276A}"/>
              </a:ext>
            </a:extLst>
          </p:cNvPr>
          <p:cNvPicPr>
            <a:picLocks noChangeAspect="1"/>
          </p:cNvPicPr>
          <p:nvPr/>
        </p:nvPicPr>
        <p:blipFill>
          <a:blip r:embed="rId7"/>
          <a:stretch>
            <a:fillRect/>
          </a:stretch>
        </p:blipFill>
        <p:spPr>
          <a:xfrm>
            <a:off x="3727691" y="4389091"/>
            <a:ext cx="1447436" cy="2100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B9A8A43-AD40-5E0E-C4E0-3423A31FA73C}"/>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8"/>
              </a:rPr>
              <a:t>Hybridiopetuksen ja -työskentelyn taidot ja tavat - Hämeen ammattikorkeakoulu (hamk.fi)</a:t>
            </a:r>
            <a:endParaRPr lang="fi-FI" sz="900"/>
          </a:p>
        </p:txBody>
      </p:sp>
    </p:spTree>
    <p:extLst>
      <p:ext uri="{BB962C8B-B14F-4D97-AF65-F5344CB8AC3E}">
        <p14:creationId xmlns:p14="http://schemas.microsoft.com/office/powerpoint/2010/main" val="444848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982164-9C44-4FF1-9C7D-967B7915253C}"/>
              </a:ext>
            </a:extLst>
          </p:cNvPr>
          <p:cNvSpPr>
            <a:spLocks noGrp="1"/>
          </p:cNvSpPr>
          <p:nvPr>
            <p:ph type="title"/>
          </p:nvPr>
        </p:nvSpPr>
        <p:spPr>
          <a:xfrm>
            <a:off x="388667" y="350278"/>
            <a:ext cx="8064000" cy="900000"/>
          </a:xfrm>
        </p:spPr>
        <p:txBody>
          <a:bodyPr/>
          <a:lstStyle/>
          <a:p>
            <a:r>
              <a:rPr lang="fi-FI" b="1"/>
              <a:t>Hybridiä erilaisissa ympäristöissä 2/2</a:t>
            </a:r>
          </a:p>
        </p:txBody>
      </p:sp>
      <p:sp>
        <p:nvSpPr>
          <p:cNvPr id="3" name="Tekstiruutu 2">
            <a:extLst>
              <a:ext uri="{FF2B5EF4-FFF2-40B4-BE49-F238E27FC236}">
                <a16:creationId xmlns:a16="http://schemas.microsoft.com/office/drawing/2014/main" id="{CD7F2ADA-C119-3A6E-D10D-70EF6853AF9F}"/>
              </a:ext>
            </a:extLst>
          </p:cNvPr>
          <p:cNvSpPr txBox="1"/>
          <p:nvPr/>
        </p:nvSpPr>
        <p:spPr>
          <a:xfrm>
            <a:off x="388667" y="5872887"/>
            <a:ext cx="4897820" cy="738664"/>
          </a:xfrm>
          <a:prstGeom prst="rect">
            <a:avLst/>
          </a:prstGeom>
          <a:noFill/>
        </p:spPr>
        <p:txBody>
          <a:bodyPr wrap="square" rtlCol="0">
            <a:spAutoFit/>
          </a:bodyPr>
          <a:lstStyle/>
          <a:p>
            <a:r>
              <a:rPr lang="fi-FI">
                <a:hlinkClick r:id="rId3"/>
              </a:rPr>
              <a:t>https://blog.hamk.fi/digi-hamk/plussan-puolella-gimbaali-testissa-kampuskierroksella/</a:t>
            </a:r>
            <a:endParaRPr lang="fi-FI"/>
          </a:p>
          <a:p>
            <a:endParaRPr lang="fi-FI"/>
          </a:p>
        </p:txBody>
      </p:sp>
      <p:pic>
        <p:nvPicPr>
          <p:cNvPr id="1026" name="Picture 2" descr="Valokuva Lepaan kasvihuoneesta, jossa henkilöt katselevat tomaattiviljelmiä.">
            <a:extLst>
              <a:ext uri="{FF2B5EF4-FFF2-40B4-BE49-F238E27FC236}">
                <a16:creationId xmlns:a16="http://schemas.microsoft.com/office/drawing/2014/main" id="{CFAA8920-A073-23D5-412E-0D862C0A140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3980"/>
                    </a14:imgEffect>
                    <a14:imgEffect>
                      <a14:saturation sat="105000"/>
                    </a14:imgEffect>
                    <a14:imgEffect>
                      <a14:brightnessContrast bright="13000"/>
                    </a14:imgEffect>
                  </a14:imgLayer>
                </a14:imgProps>
              </a:ext>
              <a:ext uri="{28A0092B-C50C-407E-A947-70E740481C1C}">
                <a14:useLocalDpi xmlns:a14="http://schemas.microsoft.com/office/drawing/2010/main" val="0"/>
              </a:ext>
            </a:extLst>
          </a:blip>
          <a:srcRect l="12000"/>
          <a:stretch/>
        </p:blipFill>
        <p:spPr bwMode="auto">
          <a:xfrm>
            <a:off x="509938" y="987151"/>
            <a:ext cx="3688097" cy="4505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Ruutukaappaus etäyhteydestä, jossa näkyvissä samat tomaattiviljelmät ja etäosallistuja.">
            <a:extLst>
              <a:ext uri="{FF2B5EF4-FFF2-40B4-BE49-F238E27FC236}">
                <a16:creationId xmlns:a16="http://schemas.microsoft.com/office/drawing/2014/main" id="{262BFD90-5360-062D-D603-283E6C074E1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400"/>
                    </a14:imgEffect>
                  </a14:imgLayer>
                </a14:imgProps>
              </a:ext>
              <a:ext uri="{28A0092B-C50C-407E-A947-70E740481C1C}">
                <a14:useLocalDpi xmlns:a14="http://schemas.microsoft.com/office/drawing/2010/main" val="0"/>
              </a:ext>
            </a:extLst>
          </a:blip>
          <a:srcRect/>
          <a:stretch>
            <a:fillRect/>
          </a:stretch>
        </p:blipFill>
        <p:spPr bwMode="auto">
          <a:xfrm>
            <a:off x="3079532" y="3655927"/>
            <a:ext cx="2910010" cy="2023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Kuva 9" descr="Valokuva, jossa toinen henkilö kuvaa puhelimella ja gimbaalilla luokkatilaa, jota toinen esittelee.">
            <a:extLst>
              <a:ext uri="{FF2B5EF4-FFF2-40B4-BE49-F238E27FC236}">
                <a16:creationId xmlns:a16="http://schemas.microsoft.com/office/drawing/2014/main" id="{E128F761-4BEE-B4E0-104F-EE181BA2CEC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4000" contrast="-16000"/>
                    </a14:imgEffect>
                  </a14:imgLayer>
                </a14:imgProps>
              </a:ext>
            </a:extLst>
          </a:blip>
          <a:srcRect b="22889"/>
          <a:stretch/>
        </p:blipFill>
        <p:spPr>
          <a:xfrm>
            <a:off x="4389137" y="987151"/>
            <a:ext cx="4222205" cy="2441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6EA4E969-861A-0862-576F-140FB503DF87}"/>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10"/>
              </a:rPr>
              <a:t>Hybridiopetuksen ja -työskentelyn taidot ja tavat - Hämeen ammattikorkeakoulu (hamk.fi)</a:t>
            </a:r>
            <a:endParaRPr lang="fi-FI" sz="900"/>
          </a:p>
        </p:txBody>
      </p:sp>
      <p:sp>
        <p:nvSpPr>
          <p:cNvPr id="5" name="Slide Number Placeholder 4">
            <a:extLst>
              <a:ext uri="{FF2B5EF4-FFF2-40B4-BE49-F238E27FC236}">
                <a16:creationId xmlns:a16="http://schemas.microsoft.com/office/drawing/2014/main" id="{B42C9572-8473-414E-93BB-C9EEE0CEEC90}"/>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i-FI" smtClean="0"/>
              <a:t>16</a:t>
            </a:fld>
            <a:endParaRPr lang="fi-FI"/>
          </a:p>
        </p:txBody>
      </p:sp>
    </p:spTree>
    <p:extLst>
      <p:ext uri="{BB962C8B-B14F-4D97-AF65-F5344CB8AC3E}">
        <p14:creationId xmlns:p14="http://schemas.microsoft.com/office/powerpoint/2010/main" val="4164919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1F3"/>
        </a:solidFill>
        <a:effectLst/>
      </p:bgPr>
    </p:bg>
    <p:spTree>
      <p:nvGrpSpPr>
        <p:cNvPr id="1" name="Shape 115"/>
        <p:cNvGrpSpPr/>
        <p:nvPr/>
      </p:nvGrpSpPr>
      <p:grpSpPr>
        <a:xfrm>
          <a:off x="0" y="0"/>
          <a:ext cx="0" cy="0"/>
          <a:chOff x="0" y="0"/>
          <a:chExt cx="0" cy="0"/>
        </a:xfrm>
      </p:grpSpPr>
      <p:sp>
        <p:nvSpPr>
          <p:cNvPr id="116" name="Google Shape;116;g1091294196a_0_7"/>
          <p:cNvSpPr txBox="1">
            <a:spLocks noGrp="1"/>
          </p:cNvSpPr>
          <p:nvPr>
            <p:ph type="title" idx="4294967295"/>
          </p:nvPr>
        </p:nvSpPr>
        <p:spPr>
          <a:xfrm>
            <a:off x="1166813" y="2427288"/>
            <a:ext cx="6810375" cy="90011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400"/>
              </a:spcBef>
              <a:spcAft>
                <a:spcPts val="0"/>
              </a:spcAft>
              <a:buClr>
                <a:schemeClr val="dk1"/>
              </a:buClr>
              <a:buSzPts val="2000"/>
              <a:buFont typeface="Arial"/>
              <a:buNone/>
              <a:tabLst/>
              <a:defRPr/>
            </a:pPr>
            <a:r>
              <a:rPr kumimoji="0" lang="fi-FI" sz="4600" b="0" i="0" u="none" strike="noStrike" kern="0" cap="none" spc="0" normalizeH="0" baseline="0" noProof="0">
                <a:ln>
                  <a:noFill/>
                </a:ln>
                <a:solidFill>
                  <a:schemeClr val="tx1"/>
                </a:solidFill>
                <a:effectLst/>
                <a:uLnTx/>
                <a:uFillTx/>
                <a:latin typeface="Arial"/>
                <a:ea typeface="Arial"/>
                <a:cs typeface="Arial"/>
                <a:sym typeface="Arial"/>
              </a:rPr>
              <a:t>Kiitos!</a:t>
            </a:r>
            <a:endParaRPr kumimoji="0" lang="fi-FI" sz="4600" b="0" i="0" u="none" strike="noStrike" kern="0" cap="none" spc="0" normalizeH="0" baseline="0" noProof="0">
              <a:ln>
                <a:noFill/>
              </a:ln>
              <a:solidFill>
                <a:schemeClr val="tx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400"/>
              </a:spcBef>
              <a:spcAft>
                <a:spcPts val="0"/>
              </a:spcAft>
              <a:buClr>
                <a:schemeClr val="dk1"/>
              </a:buClr>
              <a:buSzPts val="2000"/>
              <a:buFont typeface="Arial"/>
              <a:buNone/>
              <a:tabLst/>
              <a:defRPr/>
            </a:pPr>
            <a:r>
              <a:rPr kumimoji="0" lang="fi-FI" sz="4600" b="0" i="0" u="sng" strike="noStrike" kern="0" cap="none" spc="0" normalizeH="0" baseline="0" noProof="0">
                <a:ln>
                  <a:noFill/>
                </a:ln>
                <a:solidFill>
                  <a:srgbClr val="104F55"/>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hybridiopetus.fi</a:t>
            </a:r>
            <a:endParaRPr kumimoji="0" lang="fi-FI" sz="4600" b="0" i="0" u="sng" strike="noStrike" kern="0" cap="none" spc="0" normalizeH="0" baseline="0" noProof="0">
              <a:ln>
                <a:noFill/>
              </a:ln>
              <a:solidFill>
                <a:srgbClr val="104F5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400"/>
              </a:spcBef>
              <a:spcAft>
                <a:spcPts val="0"/>
              </a:spcAft>
              <a:buClr>
                <a:schemeClr val="dk1"/>
              </a:buClr>
              <a:buSzPts val="2000"/>
              <a:buFont typeface="Arial"/>
              <a:buNone/>
              <a:tabLst/>
              <a:defRPr/>
            </a:pPr>
            <a:r>
              <a:rPr kumimoji="0" lang="fi-FI" sz="4600" b="0" i="0" u="sng" strike="noStrike" kern="0" cap="none" spc="0" normalizeH="0" baseline="0" noProof="0">
                <a:ln>
                  <a:noFill/>
                </a:ln>
                <a:solidFill>
                  <a:srgbClr val="104F55"/>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hamk.fi/</a:t>
            </a:r>
            <a:r>
              <a:rPr kumimoji="0" lang="fi-FI" sz="4600" b="0" i="0" u="sng" strike="noStrike" kern="0" cap="none" spc="0" normalizeH="0" baseline="0" noProof="0" err="1">
                <a:ln>
                  <a:noFill/>
                </a:ln>
                <a:solidFill>
                  <a:srgbClr val="104F55"/>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hott</a:t>
            </a:r>
            <a:endParaRPr kumimoji="0" lang="fi-FI" sz="4600" b="0" i="0" u="none" strike="noStrike" kern="0" cap="none" spc="0" normalizeH="0" baseline="0" noProof="0">
              <a:ln>
                <a:noFill/>
              </a:ln>
              <a:solidFill>
                <a:srgbClr val="104F5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400"/>
              </a:spcBef>
              <a:spcAft>
                <a:spcPts val="0"/>
              </a:spcAft>
              <a:buClr>
                <a:schemeClr val="dk1"/>
              </a:buClr>
              <a:buSzPts val="2000"/>
              <a:buFont typeface="Arial"/>
              <a:buNone/>
              <a:tabLst/>
              <a:defRPr/>
            </a:pPr>
            <a:endParaRPr kumimoji="0" lang="fi-FI" sz="4600" b="1" i="0" u="none" strike="noStrike" kern="0" cap="none" spc="0" normalizeH="0" baseline="0" noProof="0">
              <a:ln>
                <a:noFill/>
              </a:ln>
              <a:solidFill>
                <a:srgbClr val="104F55"/>
              </a:solidFill>
              <a:effectLst/>
              <a:uLnTx/>
              <a:uFillTx/>
              <a:latin typeface="Arial"/>
              <a:ea typeface="Arial"/>
              <a:cs typeface="Arial"/>
              <a:sym typeface="Arial"/>
            </a:endParaRPr>
          </a:p>
        </p:txBody>
      </p:sp>
      <p:pic>
        <p:nvPicPr>
          <p:cNvPr id="118" name="Google Shape;118;g1091294196a_0_7" descr="HOT-logo."/>
          <p:cNvPicPr preferRelativeResize="0"/>
          <p:nvPr/>
        </p:nvPicPr>
        <p:blipFill rotWithShape="1">
          <a:blip r:embed="rId5">
            <a:alphaModFix/>
          </a:blip>
          <a:srcRect/>
          <a:stretch/>
        </p:blipFill>
        <p:spPr>
          <a:xfrm>
            <a:off x="3678717" y="326716"/>
            <a:ext cx="1786566" cy="1755541"/>
          </a:xfrm>
          <a:prstGeom prst="rect">
            <a:avLst/>
          </a:prstGeom>
          <a:noFill/>
          <a:ln>
            <a:noFill/>
          </a:ln>
        </p:spPr>
      </p:pic>
      <p:pic>
        <p:nvPicPr>
          <p:cNvPr id="117" name="Google Shape;117;g1091294196a_0_7" descr="Logot: eoppimiskeskus, hamk, tavastia, EU."/>
          <p:cNvPicPr preferRelativeResize="0"/>
          <p:nvPr/>
        </p:nvPicPr>
        <p:blipFill rotWithShape="1">
          <a:blip r:embed="rId6">
            <a:alphaModFix/>
          </a:blip>
          <a:srcRect t="24389" b="24388"/>
          <a:stretch/>
        </p:blipFill>
        <p:spPr>
          <a:xfrm>
            <a:off x="231218" y="5805507"/>
            <a:ext cx="5318245" cy="7257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A54F0D-1EC0-81E1-19E6-8B5269EB0DE0}"/>
              </a:ext>
            </a:extLst>
          </p:cNvPr>
          <p:cNvSpPr>
            <a:spLocks noGrp="1"/>
          </p:cNvSpPr>
          <p:nvPr>
            <p:ph type="title"/>
          </p:nvPr>
        </p:nvSpPr>
        <p:spPr>
          <a:xfrm>
            <a:off x="698020" y="768651"/>
            <a:ext cx="3246019" cy="900000"/>
          </a:xfrm>
        </p:spPr>
        <p:txBody>
          <a:bodyPr/>
          <a:lstStyle/>
          <a:p>
            <a:r>
              <a:rPr lang="fi-FI" b="1"/>
              <a:t>Esityksen tavoite</a:t>
            </a:r>
          </a:p>
        </p:txBody>
      </p:sp>
      <p:sp>
        <p:nvSpPr>
          <p:cNvPr id="8" name="Text Placeholder 7">
            <a:extLst>
              <a:ext uri="{FF2B5EF4-FFF2-40B4-BE49-F238E27FC236}">
                <a16:creationId xmlns:a16="http://schemas.microsoft.com/office/drawing/2014/main" id="{0B61862A-EE62-08FC-E18A-DFE4AE9B566B}"/>
              </a:ext>
            </a:extLst>
          </p:cNvPr>
          <p:cNvSpPr>
            <a:spLocks noGrp="1"/>
          </p:cNvSpPr>
          <p:nvPr>
            <p:ph type="body" idx="1"/>
          </p:nvPr>
        </p:nvSpPr>
        <p:spPr>
          <a:xfrm>
            <a:off x="565818" y="1509312"/>
            <a:ext cx="8064000" cy="3602516"/>
          </a:xfrm>
        </p:spPr>
        <p:txBody>
          <a:bodyPr/>
          <a:lstStyle/>
          <a:p>
            <a:pPr marL="114300" indent="0">
              <a:buNone/>
            </a:pPr>
            <a:endParaRPr lang="fi-FI" sz="2000">
              <a:solidFill>
                <a:srgbClr val="000000"/>
              </a:solidFill>
              <a:latin typeface="+mn-lt"/>
              <a:cs typeface="Calibri"/>
            </a:endParaRPr>
          </a:p>
          <a:p>
            <a:pPr marL="114300" indent="0">
              <a:buNone/>
            </a:pPr>
            <a:r>
              <a:rPr lang="fi-FI" b="0" i="0">
                <a:solidFill>
                  <a:srgbClr val="212529"/>
                </a:solidFill>
                <a:effectLst/>
                <a:latin typeface="+mn-lt"/>
                <a:ea typeface="Roboto" panose="02000000000000000000" pitchFamily="2" charset="0"/>
                <a:cs typeface="Roboto" panose="02000000000000000000" pitchFamily="2" charset="0"/>
              </a:rPr>
              <a:t>Esitellä kahdessa </a:t>
            </a:r>
            <a:r>
              <a:rPr lang="fi-FI">
                <a:solidFill>
                  <a:srgbClr val="000000"/>
                </a:solidFill>
                <a:latin typeface="+mn-lt"/>
                <a:ea typeface="Roboto" panose="02000000000000000000" pitchFamily="2" charset="0"/>
                <a:cs typeface="Roboto" panose="02000000000000000000" pitchFamily="2" charset="0"/>
                <a:hlinkClick r:id="rId2"/>
              </a:rPr>
              <a:t>Hybridiopetuksen ja -toiminnan tavat ja taidot </a:t>
            </a:r>
            <a:r>
              <a:rPr lang="fi-FI">
                <a:solidFill>
                  <a:srgbClr val="000000"/>
                </a:solidFill>
                <a:latin typeface="+mn-lt"/>
                <a:ea typeface="Roboto" panose="02000000000000000000" pitchFamily="2" charset="0"/>
                <a:cs typeface="Roboto" panose="02000000000000000000" pitchFamily="2" charset="0"/>
              </a:rPr>
              <a:t>–hankeen</a:t>
            </a:r>
            <a:r>
              <a:rPr lang="fi-FI" b="0" i="0">
                <a:solidFill>
                  <a:srgbClr val="212529"/>
                </a:solidFill>
                <a:effectLst/>
                <a:latin typeface="+mn-lt"/>
                <a:ea typeface="Roboto" panose="02000000000000000000" pitchFamily="2" charset="0"/>
                <a:cs typeface="Roboto" panose="02000000000000000000" pitchFamily="2" charset="0"/>
              </a:rPr>
              <a:t> pilotissa testattuja vuorovaikutuksen rikastamiskeinoja ja digipedagogisen monipuolistamisen keinoja, joilla </a:t>
            </a:r>
            <a:r>
              <a:rPr lang="fi-FI" b="0" i="0" err="1">
                <a:solidFill>
                  <a:srgbClr val="212529"/>
                </a:solidFill>
                <a:effectLst/>
                <a:latin typeface="+mn-lt"/>
                <a:ea typeface="Roboto" panose="02000000000000000000" pitchFamily="2" charset="0"/>
                <a:cs typeface="Roboto" panose="02000000000000000000" pitchFamily="2" charset="0"/>
              </a:rPr>
              <a:t>HyFlex</a:t>
            </a:r>
            <a:r>
              <a:rPr lang="fi-FI" b="0" i="0">
                <a:solidFill>
                  <a:srgbClr val="212529"/>
                </a:solidFill>
                <a:effectLst/>
                <a:latin typeface="+mn-lt"/>
                <a:ea typeface="Roboto" panose="02000000000000000000" pitchFamily="2" charset="0"/>
                <a:cs typeface="Roboto" panose="02000000000000000000" pitchFamily="2" charset="0"/>
              </a:rPr>
              <a:t>-toteutuksissa voidaan</a:t>
            </a:r>
          </a:p>
          <a:p>
            <a:pPr marL="114300" indent="0">
              <a:buNone/>
            </a:pPr>
            <a:endParaRPr lang="fi-FI" b="0" i="0">
              <a:solidFill>
                <a:srgbClr val="212529"/>
              </a:solidFill>
              <a:effectLst/>
              <a:latin typeface="+mn-lt"/>
              <a:ea typeface="Roboto" panose="02000000000000000000" pitchFamily="2" charset="0"/>
              <a:cs typeface="Roboto" panose="02000000000000000000" pitchFamily="2" charset="0"/>
            </a:endParaRPr>
          </a:p>
          <a:p>
            <a:pPr>
              <a:buClr>
                <a:srgbClr val="104F55"/>
              </a:buClr>
              <a:buSzPct val="100000"/>
              <a:buFont typeface="Wingdings" panose="05000000000000000000" pitchFamily="2" charset="2"/>
              <a:buChar char="à"/>
            </a:pPr>
            <a:r>
              <a:rPr lang="fi-FI" sz="2000">
                <a:solidFill>
                  <a:srgbClr val="212529"/>
                </a:solidFill>
                <a:latin typeface="+mn-lt"/>
                <a:ea typeface="Roboto" panose="02000000000000000000" pitchFamily="2" charset="0"/>
                <a:cs typeface="Roboto" panose="02000000000000000000" pitchFamily="2" charset="0"/>
              </a:rPr>
              <a:t>e</a:t>
            </a:r>
            <a:r>
              <a:rPr lang="fi-FI" sz="2000" b="0" i="0">
                <a:solidFill>
                  <a:srgbClr val="212529"/>
                </a:solidFill>
                <a:effectLst/>
                <a:latin typeface="+mn-lt"/>
                <a:ea typeface="Roboto" panose="02000000000000000000" pitchFamily="2" charset="0"/>
                <a:cs typeface="Roboto" panose="02000000000000000000" pitchFamily="2" charset="0"/>
              </a:rPr>
              <a:t>distää monipuolisesti oppimistapahtumien yhdenmukaisuutta</a:t>
            </a:r>
          </a:p>
          <a:p>
            <a:pPr>
              <a:buClr>
                <a:srgbClr val="104F55"/>
              </a:buClr>
              <a:buSzPct val="100000"/>
              <a:buFont typeface="Wingdings" panose="05000000000000000000" pitchFamily="2" charset="2"/>
              <a:buChar char="à"/>
            </a:pPr>
            <a:r>
              <a:rPr lang="fi-FI" sz="2000">
                <a:solidFill>
                  <a:srgbClr val="212529"/>
                </a:solidFill>
                <a:latin typeface="+mn-lt"/>
                <a:ea typeface="Roboto" panose="02000000000000000000" pitchFamily="2" charset="0"/>
                <a:cs typeface="Roboto" panose="02000000000000000000" pitchFamily="2" charset="0"/>
              </a:rPr>
              <a:t>vahvistaa </a:t>
            </a:r>
            <a:r>
              <a:rPr lang="fi-FI" sz="2000" b="0" i="0">
                <a:solidFill>
                  <a:srgbClr val="212529"/>
                </a:solidFill>
                <a:effectLst/>
                <a:latin typeface="+mn-lt"/>
                <a:ea typeface="Roboto" panose="02000000000000000000" pitchFamily="2" charset="0"/>
                <a:cs typeface="Roboto" panose="02000000000000000000" pitchFamily="2" charset="0"/>
              </a:rPr>
              <a:t>etätiimien vuorovaikutusta</a:t>
            </a:r>
          </a:p>
          <a:p>
            <a:pPr>
              <a:buClr>
                <a:srgbClr val="104F55"/>
              </a:buClr>
              <a:buSzPct val="100000"/>
              <a:buFont typeface="Wingdings" panose="05000000000000000000" pitchFamily="2" charset="2"/>
              <a:buChar char="à"/>
            </a:pPr>
            <a:r>
              <a:rPr lang="fi-FI" sz="2000">
                <a:solidFill>
                  <a:srgbClr val="212529"/>
                </a:solidFill>
                <a:latin typeface="+mn-lt"/>
                <a:ea typeface="Roboto" panose="02000000000000000000" pitchFamily="2" charset="0"/>
                <a:cs typeface="Roboto" panose="02000000000000000000" pitchFamily="2" charset="0"/>
              </a:rPr>
              <a:t>tukea teknisesti</a:t>
            </a:r>
            <a:r>
              <a:rPr lang="fi-FI" sz="2000" b="0" i="0">
                <a:solidFill>
                  <a:srgbClr val="212529"/>
                </a:solidFill>
                <a:effectLst/>
                <a:latin typeface="+mn-lt"/>
                <a:ea typeface="Roboto" panose="02000000000000000000" pitchFamily="2" charset="0"/>
                <a:cs typeface="Roboto" panose="02000000000000000000" pitchFamily="2" charset="0"/>
              </a:rPr>
              <a:t> opetuksen joustavuutta</a:t>
            </a:r>
            <a:endParaRPr lang="fi-FI" sz="2000">
              <a:latin typeface="+mn-lt"/>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2B9644C-156C-4C5A-77E4-89C7C591B91D}"/>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3"/>
              </a:rPr>
              <a:t>Hybridiopetuksen ja -työskentelyn taidot ja tavat - Hämeen ammattikorkeakoulu (hamk.fi)</a:t>
            </a:r>
            <a:endParaRPr lang="fi-FI" sz="900"/>
          </a:p>
        </p:txBody>
      </p:sp>
      <p:pic>
        <p:nvPicPr>
          <p:cNvPr id="13" name="Picture 12">
            <a:extLst>
              <a:ext uri="{FF2B5EF4-FFF2-40B4-BE49-F238E27FC236}">
                <a16:creationId xmlns:a16="http://schemas.microsoft.com/office/drawing/2014/main" id="{B6631F42-3EDF-F403-B613-6449082E65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63334" y="364891"/>
            <a:ext cx="989375" cy="989375"/>
          </a:xfrm>
          <a:prstGeom prst="rect">
            <a:avLst/>
          </a:prstGeom>
        </p:spPr>
      </p:pic>
      <p:pic>
        <p:nvPicPr>
          <p:cNvPr id="3" name="Kuva 2" descr="Logot: Suomen eoppimiskeskus, HAMK, Tavastia.">
            <a:extLst>
              <a:ext uri="{FF2B5EF4-FFF2-40B4-BE49-F238E27FC236}">
                <a16:creationId xmlns:a16="http://schemas.microsoft.com/office/drawing/2014/main" id="{9DB68497-2FD8-B2A5-BC62-D32907435195}"/>
              </a:ext>
            </a:extLst>
          </p:cNvPr>
          <p:cNvPicPr>
            <a:picLocks noChangeAspect="1"/>
          </p:cNvPicPr>
          <p:nvPr/>
        </p:nvPicPr>
        <p:blipFill rotWithShape="1">
          <a:blip r:embed="rId5"/>
          <a:srcRect t="22261" r="30347" b="32554"/>
          <a:stretch/>
        </p:blipFill>
        <p:spPr>
          <a:xfrm>
            <a:off x="361599" y="5749159"/>
            <a:ext cx="4735383" cy="716789"/>
          </a:xfrm>
          <a:prstGeom prst="rect">
            <a:avLst/>
          </a:prstGeom>
        </p:spPr>
      </p:pic>
    </p:spTree>
    <p:extLst>
      <p:ext uri="{BB962C8B-B14F-4D97-AF65-F5344CB8AC3E}">
        <p14:creationId xmlns:p14="http://schemas.microsoft.com/office/powerpoint/2010/main" val="37449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2E9F-D453-2555-9A67-F688ABDFA8FE}"/>
              </a:ext>
            </a:extLst>
          </p:cNvPr>
          <p:cNvSpPr>
            <a:spLocks noGrp="1"/>
          </p:cNvSpPr>
          <p:nvPr>
            <p:ph type="title"/>
          </p:nvPr>
        </p:nvSpPr>
        <p:spPr>
          <a:xfrm>
            <a:off x="621136" y="612000"/>
            <a:ext cx="7982863" cy="900000"/>
          </a:xfrm>
        </p:spPr>
        <p:txBody>
          <a:bodyPr/>
          <a:lstStyle/>
          <a:p>
            <a:r>
              <a:rPr lang="fi-FI" b="1"/>
              <a:t>Mitä ja miksi </a:t>
            </a:r>
            <a:r>
              <a:rPr lang="fi-FI" b="1" err="1"/>
              <a:t>HyFlex</a:t>
            </a:r>
            <a:r>
              <a:rPr lang="fi-FI" b="1"/>
              <a:t> –toteutus?</a:t>
            </a:r>
          </a:p>
        </p:txBody>
      </p:sp>
      <p:sp>
        <p:nvSpPr>
          <p:cNvPr id="4" name="Text Placeholder 3">
            <a:extLst>
              <a:ext uri="{FF2B5EF4-FFF2-40B4-BE49-F238E27FC236}">
                <a16:creationId xmlns:a16="http://schemas.microsoft.com/office/drawing/2014/main" id="{9CA1D1F9-C735-54E2-DA43-60DA7BCBF95B}"/>
              </a:ext>
            </a:extLst>
          </p:cNvPr>
          <p:cNvSpPr>
            <a:spLocks noGrp="1"/>
          </p:cNvSpPr>
          <p:nvPr>
            <p:ph type="body" idx="1"/>
          </p:nvPr>
        </p:nvSpPr>
        <p:spPr>
          <a:xfrm>
            <a:off x="540000" y="1359000"/>
            <a:ext cx="7815724" cy="4380788"/>
          </a:xfrm>
        </p:spPr>
        <p:txBody>
          <a:bodyPr/>
          <a:lstStyle/>
          <a:p>
            <a:r>
              <a:rPr lang="fi-FI" sz="1800" b="0" i="0" err="1">
                <a:solidFill>
                  <a:srgbClr val="212529"/>
                </a:solidFill>
                <a:effectLst/>
                <a:latin typeface="+mn-lt"/>
              </a:rPr>
              <a:t>HyFlex</a:t>
            </a:r>
            <a:r>
              <a:rPr lang="fi-FI" sz="1800" b="0" i="0">
                <a:solidFill>
                  <a:srgbClr val="212529"/>
                </a:solidFill>
                <a:effectLst/>
                <a:latin typeface="+mn-lt"/>
              </a:rPr>
              <a:t>-toteutus (</a:t>
            </a:r>
            <a:r>
              <a:rPr lang="fi-FI" sz="1800" b="0" i="0" err="1">
                <a:solidFill>
                  <a:srgbClr val="212529"/>
                </a:solidFill>
                <a:effectLst/>
                <a:latin typeface="+mn-lt"/>
              </a:rPr>
              <a:t>Hybrid</a:t>
            </a:r>
            <a:r>
              <a:rPr lang="fi-FI" sz="1800" b="0" i="0">
                <a:solidFill>
                  <a:srgbClr val="212529"/>
                </a:solidFill>
                <a:effectLst/>
                <a:latin typeface="+mn-lt"/>
              </a:rPr>
              <a:t> </a:t>
            </a:r>
            <a:r>
              <a:rPr lang="fi-FI" sz="1800" b="0" i="0" err="1">
                <a:solidFill>
                  <a:srgbClr val="212529"/>
                </a:solidFill>
                <a:effectLst/>
                <a:latin typeface="+mn-lt"/>
              </a:rPr>
              <a:t>Flexible</a:t>
            </a:r>
            <a:r>
              <a:rPr lang="fi-FI" sz="1800" b="0" i="0">
                <a:solidFill>
                  <a:srgbClr val="212529"/>
                </a:solidFill>
                <a:effectLst/>
                <a:latin typeface="+mn-lt"/>
              </a:rPr>
              <a:t>) on opiskelijalähtöisestä näkökulmasta pedagogisesti muotoiltu multimodaalinen oppimiskokemus</a:t>
            </a:r>
            <a:r>
              <a:rPr lang="fi-FI" sz="1800">
                <a:solidFill>
                  <a:srgbClr val="212529"/>
                </a:solidFill>
                <a:latin typeface="+mn-lt"/>
              </a:rPr>
              <a:t>. Joustavat hybridit vaihtoehdot voivat muodostua osallistumisesta oppimistapahtumaan fyysisesti läsnä, samanaikaisesti etänä läsnä tai eriaikaisesti verkossa. </a:t>
            </a:r>
            <a:endParaRPr lang="fi-FI" sz="1800" b="0" i="0">
              <a:solidFill>
                <a:srgbClr val="212529"/>
              </a:solidFill>
              <a:effectLst/>
              <a:latin typeface="+mn-lt"/>
            </a:endParaRPr>
          </a:p>
          <a:p>
            <a:r>
              <a:rPr lang="fi-FI" sz="1800" b="0" i="0">
                <a:solidFill>
                  <a:srgbClr val="212529"/>
                </a:solidFill>
                <a:effectLst/>
                <a:latin typeface="+mn-lt"/>
              </a:rPr>
              <a:t>Oppimistavoitteisiin pääsemiseksi opiskelijalle mahdollistetaan joustava osallistuminen erilaisten toteutusten ja hybridien oppimistapahtumien välillä. </a:t>
            </a:r>
          </a:p>
          <a:p>
            <a:r>
              <a:rPr lang="fi-FI" sz="1800" b="0" i="0">
                <a:solidFill>
                  <a:srgbClr val="212529"/>
                </a:solidFill>
                <a:effectLst/>
                <a:latin typeface="+mn-lt"/>
              </a:rPr>
              <a:t>Opiskelija valitsee tarjolla olevista vaihtoehdoista oppimisstrategisten mieltymystensä ja/tai elämäntilanteeseensa pohjalta parhaiten soveltuvat ratkaisut. </a:t>
            </a:r>
          </a:p>
          <a:p>
            <a:r>
              <a:rPr lang="fi-FI" sz="1800" b="0" i="0">
                <a:solidFill>
                  <a:srgbClr val="212529"/>
                </a:solidFill>
                <a:effectLst/>
                <a:latin typeface="+mn-lt"/>
              </a:rPr>
              <a:t>Joustavalla lähestymistavalla tuetaan opiskelijan oppimisstrategisia valintoja, autonomiaa ja oppimiseen sitoutumista. Oppimisympäristön joustavat ratkaisut ja tarkoituksenmukaisesti valittu teknologia-avusteisuus tukevat oppimista. </a:t>
            </a:r>
          </a:p>
          <a:p>
            <a:endParaRPr lang="fi-FI"/>
          </a:p>
        </p:txBody>
      </p:sp>
      <p:sp>
        <p:nvSpPr>
          <p:cNvPr id="3" name="Slide Number Placeholder 2">
            <a:extLst>
              <a:ext uri="{FF2B5EF4-FFF2-40B4-BE49-F238E27FC236}">
                <a16:creationId xmlns:a16="http://schemas.microsoft.com/office/drawing/2014/main" id="{D5932131-B4F2-19BF-9170-06D70D9740E1}"/>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fi-FI" smtClean="0"/>
              <a:pPr/>
              <a:t>3</a:t>
            </a:fld>
            <a:endParaRPr lang="fi-FI"/>
          </a:p>
        </p:txBody>
      </p:sp>
      <p:pic>
        <p:nvPicPr>
          <p:cNvPr id="5" name="Picture 4">
            <a:extLst>
              <a:ext uri="{FF2B5EF4-FFF2-40B4-BE49-F238E27FC236}">
                <a16:creationId xmlns:a16="http://schemas.microsoft.com/office/drawing/2014/main" id="{C7A3F24C-33AB-87C0-459A-3DA31E8471F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63334" y="364891"/>
            <a:ext cx="989375" cy="989375"/>
          </a:xfrm>
          <a:prstGeom prst="rect">
            <a:avLst/>
          </a:prstGeom>
        </p:spPr>
      </p:pic>
      <p:sp>
        <p:nvSpPr>
          <p:cNvPr id="6" name="TextBox 5">
            <a:extLst>
              <a:ext uri="{FF2B5EF4-FFF2-40B4-BE49-F238E27FC236}">
                <a16:creationId xmlns:a16="http://schemas.microsoft.com/office/drawing/2014/main" id="{E5C38CBB-B812-379F-8511-880DC5A505E4}"/>
              </a:ext>
              <a:ext uri="{C183D7F6-B498-43B3-948B-1728B52AA6E4}">
                <adec:decorative xmlns:adec="http://schemas.microsoft.com/office/drawing/2017/decorative" val="1"/>
              </a:ext>
            </a:extLst>
          </p:cNvPr>
          <p:cNvSpPr txBox="1"/>
          <p:nvPr/>
        </p:nvSpPr>
        <p:spPr>
          <a:xfrm>
            <a:off x="189137" y="6693807"/>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3"/>
              </a:rPr>
              <a:t>Hybridiopetuksen ja -työskentelyn taidot ja tavat - Hämeen ammattikorkeakoulu (hamk.fi)</a:t>
            </a:r>
            <a:endParaRPr lang="fi-FI" sz="900"/>
          </a:p>
        </p:txBody>
      </p:sp>
    </p:spTree>
    <p:extLst>
      <p:ext uri="{BB962C8B-B14F-4D97-AF65-F5344CB8AC3E}">
        <p14:creationId xmlns:p14="http://schemas.microsoft.com/office/powerpoint/2010/main" val="2601806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F8D7D-7A3F-E43B-84B8-FC2C13FA3CF2}"/>
              </a:ext>
            </a:extLst>
          </p:cNvPr>
          <p:cNvSpPr>
            <a:spLocks noGrp="1"/>
          </p:cNvSpPr>
          <p:nvPr>
            <p:ph type="title"/>
          </p:nvPr>
        </p:nvSpPr>
        <p:spPr>
          <a:xfrm>
            <a:off x="1160649" y="506845"/>
            <a:ext cx="6822701" cy="706501"/>
          </a:xfrm>
        </p:spPr>
        <p:txBody>
          <a:bodyPr/>
          <a:lstStyle/>
          <a:p>
            <a:pPr algn="ctr"/>
            <a:r>
              <a:rPr lang="fi-FI" b="1"/>
              <a:t>Ratkaistava haaste</a:t>
            </a:r>
          </a:p>
        </p:txBody>
      </p:sp>
      <p:sp>
        <p:nvSpPr>
          <p:cNvPr id="8" name="Text Placeholder 7">
            <a:extLst>
              <a:ext uri="{FF2B5EF4-FFF2-40B4-BE49-F238E27FC236}">
                <a16:creationId xmlns:a16="http://schemas.microsoft.com/office/drawing/2014/main" id="{DC4A0900-E4AB-1EAA-9E99-B91694B540B1}"/>
              </a:ext>
            </a:extLst>
          </p:cNvPr>
          <p:cNvSpPr>
            <a:spLocks noGrp="1"/>
          </p:cNvSpPr>
          <p:nvPr>
            <p:ph type="body" idx="1"/>
          </p:nvPr>
        </p:nvSpPr>
        <p:spPr>
          <a:xfrm>
            <a:off x="539999" y="1250166"/>
            <a:ext cx="8064000" cy="2740809"/>
          </a:xfrm>
        </p:spPr>
        <p:txBody>
          <a:bodyPr/>
          <a:lstStyle/>
          <a:p>
            <a:pPr marL="114300" indent="0" algn="ctr">
              <a:buNone/>
            </a:pPr>
            <a:r>
              <a:rPr lang="fi-FI">
                <a:latin typeface="+mn-lt"/>
                <a:ea typeface="Roboto" panose="02000000000000000000" pitchFamily="2" charset="0"/>
                <a:cs typeface="Roboto" panose="02000000000000000000" pitchFamily="2" charset="0"/>
              </a:rPr>
              <a:t>Samanaikaisessa </a:t>
            </a:r>
            <a:r>
              <a:rPr lang="fi-FI" err="1">
                <a:latin typeface="+mn-lt"/>
                <a:ea typeface="Roboto" panose="02000000000000000000" pitchFamily="2" charset="0"/>
                <a:cs typeface="Roboto" panose="02000000000000000000" pitchFamily="2" charset="0"/>
              </a:rPr>
              <a:t>etäläsnä</a:t>
            </a:r>
            <a:r>
              <a:rPr lang="fi-FI">
                <a:latin typeface="+mn-lt"/>
                <a:ea typeface="Roboto" panose="02000000000000000000" pitchFamily="2" charset="0"/>
                <a:cs typeface="Roboto" panose="02000000000000000000" pitchFamily="2" charset="0"/>
              </a:rPr>
              <a:t> ja eriaikaisessa </a:t>
            </a:r>
          </a:p>
          <a:p>
            <a:pPr marL="114300" indent="0" algn="ctr">
              <a:buNone/>
            </a:pPr>
            <a:r>
              <a:rPr lang="fi-FI" kern="1200">
                <a:latin typeface="+mn-lt"/>
                <a:ea typeface="Roboto" panose="02000000000000000000" pitchFamily="2" charset="0"/>
                <a:cs typeface="Roboto" panose="02000000000000000000" pitchFamily="2" charset="0"/>
              </a:rPr>
              <a:t>opiskelussa on </a:t>
            </a:r>
            <a:r>
              <a:rPr lang="fi-FI">
                <a:latin typeface="+mn-lt"/>
                <a:ea typeface="Roboto" panose="02000000000000000000" pitchFamily="2" charset="0"/>
                <a:cs typeface="Roboto" panose="02000000000000000000" pitchFamily="2" charset="0"/>
              </a:rPr>
              <a:t>haasteena</a:t>
            </a:r>
            <a:r>
              <a:rPr lang="fi-FI" kern="1200">
                <a:latin typeface="+mn-lt"/>
                <a:ea typeface="Roboto" panose="02000000000000000000" pitchFamily="2" charset="0"/>
                <a:cs typeface="Roboto" panose="02000000000000000000" pitchFamily="2" charset="0"/>
              </a:rPr>
              <a:t> </a:t>
            </a:r>
          </a:p>
          <a:p>
            <a:pPr marL="114300" indent="0" algn="ctr">
              <a:buNone/>
            </a:pPr>
            <a:r>
              <a:rPr lang="fi-FI" kern="1200">
                <a:latin typeface="+mn-lt"/>
                <a:ea typeface="Roboto" panose="02000000000000000000" pitchFamily="2" charset="0"/>
                <a:cs typeface="Roboto" panose="02000000000000000000" pitchFamily="2" charset="0"/>
              </a:rPr>
              <a:t>ohut kokemus yhteisöön kuulumisesta, </a:t>
            </a:r>
            <a:br>
              <a:rPr lang="fi-FI" kern="1200">
                <a:latin typeface="+mn-lt"/>
                <a:ea typeface="Roboto" panose="02000000000000000000" pitchFamily="2" charset="0"/>
                <a:cs typeface="Roboto" panose="02000000000000000000" pitchFamily="2" charset="0"/>
              </a:rPr>
            </a:br>
            <a:r>
              <a:rPr lang="fi-FI" kern="1200">
                <a:latin typeface="+mn-lt"/>
                <a:ea typeface="Roboto" panose="02000000000000000000" pitchFamily="2" charset="0"/>
                <a:cs typeface="Roboto" panose="02000000000000000000" pitchFamily="2" charset="0"/>
              </a:rPr>
              <a:t>opetustapahtumaan osallistumisesta ja vuorovaikutuksesta muiden kanssa.</a:t>
            </a:r>
            <a:endParaRPr lang="fi-FI">
              <a:latin typeface="+mn-lt"/>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6E2ACD7C-49EF-1739-1FDF-D9BC5338A7F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93909" y="365409"/>
            <a:ext cx="989375" cy="989375"/>
          </a:xfrm>
          <a:prstGeom prst="rect">
            <a:avLst/>
          </a:prstGeom>
        </p:spPr>
      </p:pic>
      <p:sp>
        <p:nvSpPr>
          <p:cNvPr id="10" name="TextBox 9">
            <a:extLst>
              <a:ext uri="{FF2B5EF4-FFF2-40B4-BE49-F238E27FC236}">
                <a16:creationId xmlns:a16="http://schemas.microsoft.com/office/drawing/2014/main" id="{69559075-5C4B-211B-BF95-6E8CEACE1FD0}"/>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3"/>
              </a:rPr>
              <a:t>Hybridiopetuksen ja -työskentelyn taidot ja tavat - Hämeen ammattikorkeakoulu (hamk.fi)</a:t>
            </a:r>
            <a:endParaRPr lang="fi-FI" sz="900"/>
          </a:p>
        </p:txBody>
      </p:sp>
      <p:pic>
        <p:nvPicPr>
          <p:cNvPr id="1026" name="Picture 2">
            <a:extLst>
              <a:ext uri="{FF2B5EF4-FFF2-40B4-BE49-F238E27FC236}">
                <a16:creationId xmlns:a16="http://schemas.microsoft.com/office/drawing/2014/main" id="{8507142D-B285-6835-292B-9EDC2FA8FFC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157" y="3502619"/>
            <a:ext cx="27813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15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3B6CA3-705B-367D-7A9D-87DFBCFBBCEF}"/>
              </a:ext>
            </a:extLst>
          </p:cNvPr>
          <p:cNvSpPr>
            <a:spLocks noGrp="1"/>
          </p:cNvSpPr>
          <p:nvPr>
            <p:ph type="title" idx="4294967295"/>
          </p:nvPr>
        </p:nvSpPr>
        <p:spPr>
          <a:xfrm>
            <a:off x="1493044" y="359888"/>
            <a:ext cx="6157912" cy="549275"/>
          </a:xfrm>
        </p:spPr>
        <p:txBody>
          <a:bodyPr/>
          <a:lstStyle/>
          <a:p>
            <a:pPr algn="ctr"/>
            <a:r>
              <a:rPr lang="fi-FI" b="1"/>
              <a:t>Esittelyssä kaksi pilottia</a:t>
            </a:r>
          </a:p>
        </p:txBody>
      </p:sp>
      <p:sp>
        <p:nvSpPr>
          <p:cNvPr id="8" name="Text Placeholder 7">
            <a:extLst>
              <a:ext uri="{FF2B5EF4-FFF2-40B4-BE49-F238E27FC236}">
                <a16:creationId xmlns:a16="http://schemas.microsoft.com/office/drawing/2014/main" id="{5E94521B-EAC1-A280-6176-BB3A10BFA154}"/>
              </a:ext>
            </a:extLst>
          </p:cNvPr>
          <p:cNvSpPr>
            <a:spLocks noGrp="1"/>
          </p:cNvSpPr>
          <p:nvPr>
            <p:ph type="body" idx="4294967295"/>
          </p:nvPr>
        </p:nvSpPr>
        <p:spPr>
          <a:xfrm>
            <a:off x="223752" y="4169174"/>
            <a:ext cx="4032250" cy="1457325"/>
          </a:xfrm>
        </p:spPr>
        <p:txBody>
          <a:bodyPr/>
          <a:lstStyle/>
          <a:p>
            <a:pPr marL="114300" indent="0" algn="ctr">
              <a:buNone/>
            </a:pPr>
            <a:r>
              <a:rPr lang="fi-FI"/>
              <a:t>1. Itseohjautuva hybriditiimi (liikennealan opetus)</a:t>
            </a:r>
          </a:p>
          <a:p>
            <a:pPr marL="571500" indent="-457200">
              <a:buFont typeface="+mj-lt"/>
              <a:buAutoNum type="arabicPeriod"/>
            </a:pPr>
            <a:endParaRPr lang="fi-FI"/>
          </a:p>
        </p:txBody>
      </p:sp>
      <p:pic>
        <p:nvPicPr>
          <p:cNvPr id="9" name="Picture 8">
            <a:extLst>
              <a:ext uri="{FF2B5EF4-FFF2-40B4-BE49-F238E27FC236}">
                <a16:creationId xmlns:a16="http://schemas.microsoft.com/office/drawing/2014/main" id="{34C575B1-E643-3CAD-8557-DA645F1B69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031" y="212519"/>
            <a:ext cx="989375" cy="989375"/>
          </a:xfrm>
          <a:prstGeom prst="rect">
            <a:avLst/>
          </a:prstGeom>
        </p:spPr>
      </p:pic>
      <p:sp>
        <p:nvSpPr>
          <p:cNvPr id="2" name="Text Placeholder 7">
            <a:extLst>
              <a:ext uri="{FF2B5EF4-FFF2-40B4-BE49-F238E27FC236}">
                <a16:creationId xmlns:a16="http://schemas.microsoft.com/office/drawing/2014/main" id="{6839A8EC-E137-7183-34DA-C688A5E7A649}"/>
              </a:ext>
            </a:extLst>
          </p:cNvPr>
          <p:cNvSpPr txBox="1">
            <a:spLocks/>
          </p:cNvSpPr>
          <p:nvPr/>
        </p:nvSpPr>
        <p:spPr>
          <a:xfrm>
            <a:off x="4649821" y="4176619"/>
            <a:ext cx="4032000" cy="14582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114300" indent="0" algn="ctr">
              <a:buNone/>
            </a:pPr>
            <a:r>
              <a:rPr lang="fi-FI"/>
              <a:t>2. Asiantuntijaverkoston hybridityöskentely (</a:t>
            </a:r>
            <a:r>
              <a:rPr lang="fi-FI" err="1"/>
              <a:t>digipedamentorit</a:t>
            </a:r>
            <a:r>
              <a:rPr lang="fi-FI"/>
              <a:t>)</a:t>
            </a:r>
          </a:p>
          <a:p>
            <a:pPr marL="571500" indent="-457200">
              <a:buFont typeface="+mj-lt"/>
              <a:buAutoNum type="arabicPeriod"/>
            </a:pPr>
            <a:endParaRPr lang="fi-FI"/>
          </a:p>
          <a:p>
            <a:pPr marL="571500" indent="-457200">
              <a:buFont typeface="+mj-lt"/>
              <a:buAutoNum type="arabicPeriod"/>
            </a:pPr>
            <a:endParaRPr lang="fi-FI"/>
          </a:p>
        </p:txBody>
      </p:sp>
      <p:sp>
        <p:nvSpPr>
          <p:cNvPr id="10" name="TextBox 9">
            <a:extLst>
              <a:ext uri="{FF2B5EF4-FFF2-40B4-BE49-F238E27FC236}">
                <a16:creationId xmlns:a16="http://schemas.microsoft.com/office/drawing/2014/main" id="{14FA83DE-C9D5-504E-66B9-DB0DBDC1273E}"/>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3"/>
              </a:rPr>
              <a:t>Hybridiopetuksen ja -työskentelyn taidot ja tavat - Hämeen ammattikorkeakoulu (hamk.fi)</a:t>
            </a:r>
            <a:endParaRPr lang="fi-FI" sz="900"/>
          </a:p>
        </p:txBody>
      </p:sp>
      <p:pic>
        <p:nvPicPr>
          <p:cNvPr id="2050" name="Picture 2">
            <a:extLst>
              <a:ext uri="{FF2B5EF4-FFF2-40B4-BE49-F238E27FC236}">
                <a16:creationId xmlns:a16="http://schemas.microsoft.com/office/drawing/2014/main" id="{E9AE2161-826F-59F9-2169-8C0DF849202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03" y="1380615"/>
            <a:ext cx="2940549" cy="23923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E5A5196-9F5B-841A-072D-93C9277AC8C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785" y="2020642"/>
            <a:ext cx="3216430" cy="175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5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77F3-FE33-B81D-4F41-BEADB77E7863}"/>
              </a:ext>
            </a:extLst>
          </p:cNvPr>
          <p:cNvSpPr>
            <a:spLocks noGrp="1"/>
          </p:cNvSpPr>
          <p:nvPr>
            <p:ph type="title"/>
          </p:nvPr>
        </p:nvSpPr>
        <p:spPr>
          <a:xfrm>
            <a:off x="1721921" y="764786"/>
            <a:ext cx="6808836" cy="553715"/>
          </a:xfrm>
        </p:spPr>
        <p:txBody>
          <a:bodyPr/>
          <a:lstStyle/>
          <a:p>
            <a:r>
              <a:rPr lang="fi-FI" b="1"/>
              <a:t>Piloteilla haettiin ratkaisuja</a:t>
            </a:r>
          </a:p>
        </p:txBody>
      </p:sp>
      <p:sp>
        <p:nvSpPr>
          <p:cNvPr id="4" name="Text Placeholder 3">
            <a:extLst>
              <a:ext uri="{FF2B5EF4-FFF2-40B4-BE49-F238E27FC236}">
                <a16:creationId xmlns:a16="http://schemas.microsoft.com/office/drawing/2014/main" id="{BA65DFC1-3D54-6798-02FA-58A66281092D}"/>
              </a:ext>
            </a:extLst>
          </p:cNvPr>
          <p:cNvSpPr>
            <a:spLocks noGrp="1"/>
          </p:cNvSpPr>
          <p:nvPr>
            <p:ph type="body" idx="1"/>
          </p:nvPr>
        </p:nvSpPr>
        <p:spPr>
          <a:xfrm>
            <a:off x="1046689" y="1719655"/>
            <a:ext cx="7050622" cy="2310579"/>
          </a:xfrm>
        </p:spPr>
        <p:txBody>
          <a:bodyPr/>
          <a:lstStyle/>
          <a:p>
            <a:pPr indent="-457200">
              <a:buClr>
                <a:srgbClr val="104F55"/>
              </a:buClr>
              <a:buSzPct val="108000"/>
              <a:buFont typeface="Wingdings" panose="05000000000000000000" pitchFamily="2" charset="2"/>
              <a:buChar char="ü"/>
            </a:pPr>
            <a:r>
              <a:rPr lang="fi-FI"/>
              <a:t>Vuorovaikutuksen monipuolistamiseksi</a:t>
            </a:r>
          </a:p>
          <a:p>
            <a:pPr indent="-457200">
              <a:buClr>
                <a:srgbClr val="104F55"/>
              </a:buClr>
              <a:buSzPct val="108000"/>
              <a:buFont typeface="Wingdings" panose="05000000000000000000" pitchFamily="2" charset="2"/>
              <a:buChar char="ü"/>
            </a:pPr>
            <a:r>
              <a:rPr lang="fi-FI"/>
              <a:t>Läsnäolokokemuksen lisäämiseksi</a:t>
            </a:r>
          </a:p>
          <a:p>
            <a:pPr indent="-457200">
              <a:buClr>
                <a:srgbClr val="104F55"/>
              </a:buClr>
              <a:buSzPct val="108000"/>
              <a:buFont typeface="Wingdings" panose="05000000000000000000" pitchFamily="2" charset="2"/>
              <a:buChar char="ü"/>
            </a:pPr>
            <a:r>
              <a:rPr lang="fi-FI"/>
              <a:t>Opetuksen rikastamiseksi</a:t>
            </a:r>
          </a:p>
          <a:p>
            <a:pPr indent="-457200">
              <a:buClr>
                <a:srgbClr val="104F55"/>
              </a:buClr>
              <a:buSzPct val="108000"/>
              <a:buFont typeface="Wingdings" panose="05000000000000000000" pitchFamily="2" charset="2"/>
              <a:buChar char="ü"/>
            </a:pPr>
            <a:r>
              <a:rPr lang="fi-FI"/>
              <a:t>UDL-viitekehyksen soveltamiseksi</a:t>
            </a:r>
          </a:p>
          <a:p>
            <a:pPr indent="-457200">
              <a:buClr>
                <a:srgbClr val="104F55"/>
              </a:buClr>
              <a:buSzPct val="108000"/>
              <a:buFont typeface="Wingdings" panose="05000000000000000000" pitchFamily="2" charset="2"/>
              <a:buChar char="ü"/>
            </a:pPr>
            <a:r>
              <a:rPr lang="fi-FI"/>
              <a:t>Kierrätys-idean toteuttamiseksi</a:t>
            </a:r>
          </a:p>
          <a:p>
            <a:pPr marL="114300" indent="0">
              <a:buNone/>
            </a:pPr>
            <a:endParaRPr lang="fi-FI"/>
          </a:p>
        </p:txBody>
      </p:sp>
      <p:sp>
        <p:nvSpPr>
          <p:cNvPr id="3" name="Slide Number Placeholder 2">
            <a:extLst>
              <a:ext uri="{FF2B5EF4-FFF2-40B4-BE49-F238E27FC236}">
                <a16:creationId xmlns:a16="http://schemas.microsoft.com/office/drawing/2014/main" id="{2C7C0815-A431-4914-D9E9-7730E6F709EC}"/>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fi-FI" smtClean="0"/>
              <a:pPr/>
              <a:t>6</a:t>
            </a:fld>
            <a:endParaRPr lang="fi-FI"/>
          </a:p>
        </p:txBody>
      </p:sp>
      <p:sp>
        <p:nvSpPr>
          <p:cNvPr id="5" name="TextBox 4">
            <a:extLst>
              <a:ext uri="{FF2B5EF4-FFF2-40B4-BE49-F238E27FC236}">
                <a16:creationId xmlns:a16="http://schemas.microsoft.com/office/drawing/2014/main" id="{E4026748-CA5F-81E9-39CB-AF2E5BFDC553}"/>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2"/>
              </a:rPr>
              <a:t>Hybridiopetuksen ja -työskentelyn taidot ja tavat - Hämeen ammattikorkeakoulu (hamk.fi)</a:t>
            </a:r>
            <a:endParaRPr lang="fi-FI" sz="900"/>
          </a:p>
        </p:txBody>
      </p:sp>
      <p:pic>
        <p:nvPicPr>
          <p:cNvPr id="6" name="Picture 5">
            <a:extLst>
              <a:ext uri="{FF2B5EF4-FFF2-40B4-BE49-F238E27FC236}">
                <a16:creationId xmlns:a16="http://schemas.microsoft.com/office/drawing/2014/main" id="{FB92154D-74E8-561F-17CB-162F6C0A0F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5137" y="329126"/>
            <a:ext cx="989375" cy="989375"/>
          </a:xfrm>
          <a:prstGeom prst="rect">
            <a:avLst/>
          </a:prstGeom>
        </p:spPr>
      </p:pic>
      <p:pic>
        <p:nvPicPr>
          <p:cNvPr id="3074" name="Picture 2">
            <a:extLst>
              <a:ext uri="{FF2B5EF4-FFF2-40B4-BE49-F238E27FC236}">
                <a16:creationId xmlns:a16="http://schemas.microsoft.com/office/drawing/2014/main" id="{FCF323CA-8B0A-1614-EBF4-C993DD88AB8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2" t="9559" r="-1292" b="9073"/>
          <a:stretch/>
        </p:blipFill>
        <p:spPr bwMode="auto">
          <a:xfrm>
            <a:off x="577320" y="4239905"/>
            <a:ext cx="3026924" cy="217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5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7C8C30-4B09-59A3-C70A-6C9DC353D893}"/>
              </a:ext>
            </a:extLst>
          </p:cNvPr>
          <p:cNvSpPr>
            <a:spLocks noGrp="1"/>
          </p:cNvSpPr>
          <p:nvPr>
            <p:ph type="title"/>
          </p:nvPr>
        </p:nvSpPr>
        <p:spPr>
          <a:xfrm>
            <a:off x="1805049" y="634308"/>
            <a:ext cx="6478317" cy="549384"/>
          </a:xfrm>
        </p:spPr>
        <p:txBody>
          <a:bodyPr/>
          <a:lstStyle/>
          <a:p>
            <a:r>
              <a:rPr lang="fi-FI" b="1"/>
              <a:t>Pilotin 1 metodiset ratkaisut</a:t>
            </a:r>
          </a:p>
        </p:txBody>
      </p:sp>
      <p:sp>
        <p:nvSpPr>
          <p:cNvPr id="8" name="Text Placeholder 7">
            <a:extLst>
              <a:ext uri="{FF2B5EF4-FFF2-40B4-BE49-F238E27FC236}">
                <a16:creationId xmlns:a16="http://schemas.microsoft.com/office/drawing/2014/main" id="{8AF7BE37-D2EF-98FF-FCD6-74C3367C4114}"/>
              </a:ext>
            </a:extLst>
          </p:cNvPr>
          <p:cNvSpPr>
            <a:spLocks noGrp="1"/>
          </p:cNvSpPr>
          <p:nvPr>
            <p:ph type="body" idx="1"/>
          </p:nvPr>
        </p:nvSpPr>
        <p:spPr/>
        <p:txBody>
          <a:bodyPr/>
          <a:lstStyle/>
          <a:p>
            <a:r>
              <a:rPr lang="fi-FI" sz="1600"/>
              <a:t>Monimuotokoulutus, jossa oli mukana 42 opiskelijaa opiskelemassa toista periodia.</a:t>
            </a:r>
          </a:p>
          <a:p>
            <a:endParaRPr lang="fi-FI" sz="1600"/>
          </a:p>
          <a:p>
            <a:r>
              <a:rPr lang="fi-FI" sz="1600"/>
              <a:t>Opiskelijat saivat jakautua haluamallaan tavalla tiimeihin (13 tiimiä). Tiimit laativat itselleen aluksi tiimisopimuksen, jonka he allekirjoittivat. Tiimisopimuksella määriteltiin pelisäännöt, työskentelytavat ja jäntevöitettiin yhdessä työskentelyä yhteisen tavoitteen saavuttamiseksi.</a:t>
            </a:r>
          </a:p>
          <a:p>
            <a:endParaRPr lang="fi-FI" sz="1600"/>
          </a:p>
          <a:p>
            <a:r>
              <a:rPr lang="fi-FI" sz="1600"/>
              <a:t>Tiimit työskentelivät yhdessä 8 vk opintojaksojen tehtävien parissa ja pääosin etänä. Oppimistehtäviin ja tiimiprosessien edistämiseen oli tarjolla opettajien tukea 2h/vk ja opintojakson puolivälissä tiimityöskentelyn jäntevöittämiseen sekä oppimistulosten väliarviointiin 2h/tiimi.</a:t>
            </a:r>
          </a:p>
          <a:p>
            <a:endParaRPr lang="fi-FI" sz="1600"/>
          </a:p>
          <a:p>
            <a:r>
              <a:rPr lang="fi-FI" sz="1600"/>
              <a:t>Tiimisopimuksen toimivuutta ja pelisääntöjen päivitystarvetta arvioitiin periodin puolessa välissä ns. </a:t>
            </a:r>
            <a:r>
              <a:rPr lang="fi-FI" sz="1600" err="1"/>
              <a:t>Stinky</a:t>
            </a:r>
            <a:r>
              <a:rPr lang="fi-FI" sz="1600"/>
              <a:t> </a:t>
            </a:r>
            <a:r>
              <a:rPr lang="fi-FI" sz="1600" err="1"/>
              <a:t>Fish</a:t>
            </a:r>
            <a:r>
              <a:rPr lang="fi-FI" sz="1600"/>
              <a:t> –menetelmällä (MIRO) ja lopussa itse- ja vertaisarvioinnilla.</a:t>
            </a:r>
          </a:p>
          <a:p>
            <a:endParaRPr lang="fi-FI" sz="1600"/>
          </a:p>
          <a:p>
            <a:endParaRPr lang="fi-FI"/>
          </a:p>
        </p:txBody>
      </p:sp>
      <p:pic>
        <p:nvPicPr>
          <p:cNvPr id="9" name="Picture 8">
            <a:extLst>
              <a:ext uri="{FF2B5EF4-FFF2-40B4-BE49-F238E27FC236}">
                <a16:creationId xmlns:a16="http://schemas.microsoft.com/office/drawing/2014/main" id="{DF15BE6E-703F-81C9-701A-998CCA87D56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05137" y="329126"/>
            <a:ext cx="989375" cy="989375"/>
          </a:xfrm>
          <a:prstGeom prst="rect">
            <a:avLst/>
          </a:prstGeom>
        </p:spPr>
      </p:pic>
      <p:sp>
        <p:nvSpPr>
          <p:cNvPr id="10" name="TextBox 9">
            <a:extLst>
              <a:ext uri="{FF2B5EF4-FFF2-40B4-BE49-F238E27FC236}">
                <a16:creationId xmlns:a16="http://schemas.microsoft.com/office/drawing/2014/main" id="{75A3BE61-DB65-4A8F-986D-D3FE164F2ACD}"/>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3"/>
              </a:rPr>
              <a:t>Hybridiopetuksen ja -työskentelyn taidot ja tavat - Hämeen ammattikorkeakoulu (hamk.fi)</a:t>
            </a:r>
            <a:endParaRPr lang="fi-FI" sz="900"/>
          </a:p>
        </p:txBody>
      </p:sp>
    </p:spTree>
    <p:extLst>
      <p:ext uri="{BB962C8B-B14F-4D97-AF65-F5344CB8AC3E}">
        <p14:creationId xmlns:p14="http://schemas.microsoft.com/office/powerpoint/2010/main" val="272279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3100A3-FA21-BBF5-397E-9ADCDF2FE63E}"/>
              </a:ext>
            </a:extLst>
          </p:cNvPr>
          <p:cNvSpPr>
            <a:spLocks noGrp="1"/>
          </p:cNvSpPr>
          <p:nvPr>
            <p:ph type="title" idx="4294967295"/>
          </p:nvPr>
        </p:nvSpPr>
        <p:spPr>
          <a:xfrm>
            <a:off x="309390" y="303721"/>
            <a:ext cx="8064500" cy="900112"/>
          </a:xfrm>
        </p:spPr>
        <p:txBody>
          <a:bodyPr/>
          <a:lstStyle/>
          <a:p>
            <a:r>
              <a:rPr lang="fi-FI" b="1"/>
              <a:t>Tiimisopimusrunko</a:t>
            </a:r>
          </a:p>
        </p:txBody>
      </p:sp>
      <p:sp>
        <p:nvSpPr>
          <p:cNvPr id="9" name="Text Placeholder 8">
            <a:extLst>
              <a:ext uri="{FF2B5EF4-FFF2-40B4-BE49-F238E27FC236}">
                <a16:creationId xmlns:a16="http://schemas.microsoft.com/office/drawing/2014/main" id="{082D5280-52E8-DAD0-B65C-F0BBB2894E2D}"/>
              </a:ext>
            </a:extLst>
          </p:cNvPr>
          <p:cNvSpPr>
            <a:spLocks noGrp="1"/>
          </p:cNvSpPr>
          <p:nvPr>
            <p:ph type="body" idx="4294967295"/>
          </p:nvPr>
        </p:nvSpPr>
        <p:spPr>
          <a:xfrm>
            <a:off x="360000" y="972000"/>
            <a:ext cx="7569813" cy="5173450"/>
          </a:xfrm>
          <a:custGeom>
            <a:avLst/>
            <a:gdLst>
              <a:gd name="connsiteX0" fmla="*/ 0 w 7569813"/>
              <a:gd name="connsiteY0" fmla="*/ 0 h 5173450"/>
              <a:gd name="connsiteX1" fmla="*/ 839561 w 7569813"/>
              <a:gd name="connsiteY1" fmla="*/ 0 h 5173450"/>
              <a:gd name="connsiteX2" fmla="*/ 1376330 w 7569813"/>
              <a:gd name="connsiteY2" fmla="*/ 0 h 5173450"/>
              <a:gd name="connsiteX3" fmla="*/ 1913098 w 7569813"/>
              <a:gd name="connsiteY3" fmla="*/ 0 h 5173450"/>
              <a:gd name="connsiteX4" fmla="*/ 2676961 w 7569813"/>
              <a:gd name="connsiteY4" fmla="*/ 0 h 5173450"/>
              <a:gd name="connsiteX5" fmla="*/ 3440824 w 7569813"/>
              <a:gd name="connsiteY5" fmla="*/ 0 h 5173450"/>
              <a:gd name="connsiteX6" fmla="*/ 3901895 w 7569813"/>
              <a:gd name="connsiteY6" fmla="*/ 0 h 5173450"/>
              <a:gd name="connsiteX7" fmla="*/ 4741456 w 7569813"/>
              <a:gd name="connsiteY7" fmla="*/ 0 h 5173450"/>
              <a:gd name="connsiteX8" fmla="*/ 5505319 w 7569813"/>
              <a:gd name="connsiteY8" fmla="*/ 0 h 5173450"/>
              <a:gd name="connsiteX9" fmla="*/ 6344880 w 7569813"/>
              <a:gd name="connsiteY9" fmla="*/ 0 h 5173450"/>
              <a:gd name="connsiteX10" fmla="*/ 6957346 w 7569813"/>
              <a:gd name="connsiteY10" fmla="*/ 0 h 5173450"/>
              <a:gd name="connsiteX11" fmla="*/ 7569813 w 7569813"/>
              <a:gd name="connsiteY11" fmla="*/ 0 h 5173450"/>
              <a:gd name="connsiteX12" fmla="*/ 7569813 w 7569813"/>
              <a:gd name="connsiteY12" fmla="*/ 750150 h 5173450"/>
              <a:gd name="connsiteX13" fmla="*/ 7569813 w 7569813"/>
              <a:gd name="connsiteY13" fmla="*/ 1500301 h 5173450"/>
              <a:gd name="connsiteX14" fmla="*/ 7569813 w 7569813"/>
              <a:gd name="connsiteY14" fmla="*/ 2043513 h 5173450"/>
              <a:gd name="connsiteX15" fmla="*/ 7569813 w 7569813"/>
              <a:gd name="connsiteY15" fmla="*/ 2793663 h 5173450"/>
              <a:gd name="connsiteX16" fmla="*/ 7569813 w 7569813"/>
              <a:gd name="connsiteY16" fmla="*/ 3543813 h 5173450"/>
              <a:gd name="connsiteX17" fmla="*/ 7569813 w 7569813"/>
              <a:gd name="connsiteY17" fmla="*/ 4190494 h 5173450"/>
              <a:gd name="connsiteX18" fmla="*/ 7569813 w 7569813"/>
              <a:gd name="connsiteY18" fmla="*/ 5173450 h 5173450"/>
              <a:gd name="connsiteX19" fmla="*/ 7033044 w 7569813"/>
              <a:gd name="connsiteY19" fmla="*/ 5173450 h 5173450"/>
              <a:gd name="connsiteX20" fmla="*/ 6344880 w 7569813"/>
              <a:gd name="connsiteY20" fmla="*/ 5173450 h 5173450"/>
              <a:gd name="connsiteX21" fmla="*/ 5808111 w 7569813"/>
              <a:gd name="connsiteY21" fmla="*/ 5173450 h 5173450"/>
              <a:gd name="connsiteX22" fmla="*/ 5044248 w 7569813"/>
              <a:gd name="connsiteY22" fmla="*/ 5173450 h 5173450"/>
              <a:gd name="connsiteX23" fmla="*/ 4356083 w 7569813"/>
              <a:gd name="connsiteY23" fmla="*/ 5173450 h 5173450"/>
              <a:gd name="connsiteX24" fmla="*/ 3592220 w 7569813"/>
              <a:gd name="connsiteY24" fmla="*/ 5173450 h 5173450"/>
              <a:gd name="connsiteX25" fmla="*/ 2752659 w 7569813"/>
              <a:gd name="connsiteY25" fmla="*/ 5173450 h 5173450"/>
              <a:gd name="connsiteX26" fmla="*/ 2140193 w 7569813"/>
              <a:gd name="connsiteY26" fmla="*/ 5173450 h 5173450"/>
              <a:gd name="connsiteX27" fmla="*/ 1376330 w 7569813"/>
              <a:gd name="connsiteY27" fmla="*/ 5173450 h 5173450"/>
              <a:gd name="connsiteX28" fmla="*/ 688165 w 7569813"/>
              <a:gd name="connsiteY28" fmla="*/ 5173450 h 5173450"/>
              <a:gd name="connsiteX29" fmla="*/ 0 w 7569813"/>
              <a:gd name="connsiteY29" fmla="*/ 5173450 h 5173450"/>
              <a:gd name="connsiteX30" fmla="*/ 0 w 7569813"/>
              <a:gd name="connsiteY30" fmla="*/ 4526769 h 5173450"/>
              <a:gd name="connsiteX31" fmla="*/ 0 w 7569813"/>
              <a:gd name="connsiteY31" fmla="*/ 3880088 h 5173450"/>
              <a:gd name="connsiteX32" fmla="*/ 0 w 7569813"/>
              <a:gd name="connsiteY32" fmla="*/ 3336875 h 5173450"/>
              <a:gd name="connsiteX33" fmla="*/ 0 w 7569813"/>
              <a:gd name="connsiteY33" fmla="*/ 2638460 h 5173450"/>
              <a:gd name="connsiteX34" fmla="*/ 0 w 7569813"/>
              <a:gd name="connsiteY34" fmla="*/ 1991778 h 5173450"/>
              <a:gd name="connsiteX35" fmla="*/ 0 w 7569813"/>
              <a:gd name="connsiteY35" fmla="*/ 1241628 h 5173450"/>
              <a:gd name="connsiteX36" fmla="*/ 0 w 7569813"/>
              <a:gd name="connsiteY36" fmla="*/ 594947 h 5173450"/>
              <a:gd name="connsiteX37" fmla="*/ 0 w 7569813"/>
              <a:gd name="connsiteY37" fmla="*/ 0 h 51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69813" h="5173450" extrusionOk="0">
                <a:moveTo>
                  <a:pt x="0" y="0"/>
                </a:moveTo>
                <a:cubicBezTo>
                  <a:pt x="227884" y="-8285"/>
                  <a:pt x="631314" y="9948"/>
                  <a:pt x="839561" y="0"/>
                </a:cubicBezTo>
                <a:cubicBezTo>
                  <a:pt x="1047808" y="-9948"/>
                  <a:pt x="1124869" y="5059"/>
                  <a:pt x="1376330" y="0"/>
                </a:cubicBezTo>
                <a:cubicBezTo>
                  <a:pt x="1627791" y="-5059"/>
                  <a:pt x="1742197" y="3219"/>
                  <a:pt x="1913098" y="0"/>
                </a:cubicBezTo>
                <a:cubicBezTo>
                  <a:pt x="2083999" y="-3219"/>
                  <a:pt x="2516501" y="17840"/>
                  <a:pt x="2676961" y="0"/>
                </a:cubicBezTo>
                <a:cubicBezTo>
                  <a:pt x="2837421" y="-17840"/>
                  <a:pt x="3093522" y="-27503"/>
                  <a:pt x="3440824" y="0"/>
                </a:cubicBezTo>
                <a:cubicBezTo>
                  <a:pt x="3788126" y="27503"/>
                  <a:pt x="3701106" y="-12276"/>
                  <a:pt x="3901895" y="0"/>
                </a:cubicBezTo>
                <a:cubicBezTo>
                  <a:pt x="4102684" y="12276"/>
                  <a:pt x="4440502" y="12992"/>
                  <a:pt x="4741456" y="0"/>
                </a:cubicBezTo>
                <a:cubicBezTo>
                  <a:pt x="5042410" y="-12992"/>
                  <a:pt x="5260478" y="-36787"/>
                  <a:pt x="5505319" y="0"/>
                </a:cubicBezTo>
                <a:cubicBezTo>
                  <a:pt x="5750160" y="36787"/>
                  <a:pt x="6040449" y="29019"/>
                  <a:pt x="6344880" y="0"/>
                </a:cubicBezTo>
                <a:cubicBezTo>
                  <a:pt x="6649311" y="-29019"/>
                  <a:pt x="6685326" y="-16347"/>
                  <a:pt x="6957346" y="0"/>
                </a:cubicBezTo>
                <a:cubicBezTo>
                  <a:pt x="7229366" y="16347"/>
                  <a:pt x="7422273" y="16364"/>
                  <a:pt x="7569813" y="0"/>
                </a:cubicBezTo>
                <a:cubicBezTo>
                  <a:pt x="7540267" y="164988"/>
                  <a:pt x="7574983" y="425373"/>
                  <a:pt x="7569813" y="750150"/>
                </a:cubicBezTo>
                <a:cubicBezTo>
                  <a:pt x="7564644" y="1074927"/>
                  <a:pt x="7582082" y="1195924"/>
                  <a:pt x="7569813" y="1500301"/>
                </a:cubicBezTo>
                <a:cubicBezTo>
                  <a:pt x="7557544" y="1804678"/>
                  <a:pt x="7572661" y="1777150"/>
                  <a:pt x="7569813" y="2043513"/>
                </a:cubicBezTo>
                <a:cubicBezTo>
                  <a:pt x="7566965" y="2309876"/>
                  <a:pt x="7589435" y="2530544"/>
                  <a:pt x="7569813" y="2793663"/>
                </a:cubicBezTo>
                <a:cubicBezTo>
                  <a:pt x="7550192" y="3056782"/>
                  <a:pt x="7598218" y="3313058"/>
                  <a:pt x="7569813" y="3543813"/>
                </a:cubicBezTo>
                <a:cubicBezTo>
                  <a:pt x="7541409" y="3774568"/>
                  <a:pt x="7559084" y="4016411"/>
                  <a:pt x="7569813" y="4190494"/>
                </a:cubicBezTo>
                <a:cubicBezTo>
                  <a:pt x="7580542" y="4364577"/>
                  <a:pt x="7581808" y="4804338"/>
                  <a:pt x="7569813" y="5173450"/>
                </a:cubicBezTo>
                <a:cubicBezTo>
                  <a:pt x="7402400" y="5162513"/>
                  <a:pt x="7204395" y="5186840"/>
                  <a:pt x="7033044" y="5173450"/>
                </a:cubicBezTo>
                <a:cubicBezTo>
                  <a:pt x="6861693" y="5160060"/>
                  <a:pt x="6636364" y="5154108"/>
                  <a:pt x="6344880" y="5173450"/>
                </a:cubicBezTo>
                <a:cubicBezTo>
                  <a:pt x="6053396" y="5192792"/>
                  <a:pt x="6008594" y="5194954"/>
                  <a:pt x="5808111" y="5173450"/>
                </a:cubicBezTo>
                <a:cubicBezTo>
                  <a:pt x="5607628" y="5151946"/>
                  <a:pt x="5263429" y="5158943"/>
                  <a:pt x="5044248" y="5173450"/>
                </a:cubicBezTo>
                <a:cubicBezTo>
                  <a:pt x="4825067" y="5187957"/>
                  <a:pt x="4598768" y="5179957"/>
                  <a:pt x="4356083" y="5173450"/>
                </a:cubicBezTo>
                <a:cubicBezTo>
                  <a:pt x="4113398" y="5166943"/>
                  <a:pt x="3771417" y="5140229"/>
                  <a:pt x="3592220" y="5173450"/>
                </a:cubicBezTo>
                <a:cubicBezTo>
                  <a:pt x="3413023" y="5206671"/>
                  <a:pt x="3015482" y="5187540"/>
                  <a:pt x="2752659" y="5173450"/>
                </a:cubicBezTo>
                <a:cubicBezTo>
                  <a:pt x="2489836" y="5159360"/>
                  <a:pt x="2365941" y="5155870"/>
                  <a:pt x="2140193" y="5173450"/>
                </a:cubicBezTo>
                <a:cubicBezTo>
                  <a:pt x="1914445" y="5191030"/>
                  <a:pt x="1604428" y="5210384"/>
                  <a:pt x="1376330" y="5173450"/>
                </a:cubicBezTo>
                <a:cubicBezTo>
                  <a:pt x="1148232" y="5136516"/>
                  <a:pt x="828269" y="5149340"/>
                  <a:pt x="688165" y="5173450"/>
                </a:cubicBezTo>
                <a:cubicBezTo>
                  <a:pt x="548061" y="5197560"/>
                  <a:pt x="193169" y="5148964"/>
                  <a:pt x="0" y="5173450"/>
                </a:cubicBezTo>
                <a:cubicBezTo>
                  <a:pt x="-27090" y="4969346"/>
                  <a:pt x="20104" y="4832540"/>
                  <a:pt x="0" y="4526769"/>
                </a:cubicBezTo>
                <a:cubicBezTo>
                  <a:pt x="-20104" y="4220998"/>
                  <a:pt x="-11724" y="4123546"/>
                  <a:pt x="0" y="3880088"/>
                </a:cubicBezTo>
                <a:cubicBezTo>
                  <a:pt x="11724" y="3636630"/>
                  <a:pt x="2579" y="3492217"/>
                  <a:pt x="0" y="3336875"/>
                </a:cubicBezTo>
                <a:cubicBezTo>
                  <a:pt x="-2579" y="3181533"/>
                  <a:pt x="-13839" y="2902996"/>
                  <a:pt x="0" y="2638460"/>
                </a:cubicBezTo>
                <a:cubicBezTo>
                  <a:pt x="13839" y="2373925"/>
                  <a:pt x="-6900" y="2290042"/>
                  <a:pt x="0" y="1991778"/>
                </a:cubicBezTo>
                <a:cubicBezTo>
                  <a:pt x="6900" y="1693514"/>
                  <a:pt x="-7567" y="1504590"/>
                  <a:pt x="0" y="1241628"/>
                </a:cubicBezTo>
                <a:cubicBezTo>
                  <a:pt x="7567" y="978666"/>
                  <a:pt x="19533" y="789478"/>
                  <a:pt x="0" y="594947"/>
                </a:cubicBezTo>
                <a:cubicBezTo>
                  <a:pt x="-19533" y="400416"/>
                  <a:pt x="14949" y="207384"/>
                  <a:pt x="0" y="0"/>
                </a:cubicBezTo>
                <a:close/>
              </a:path>
            </a:pathLst>
          </a:custGeom>
          <a:solidFill>
            <a:srgbClr val="D7F4F7">
              <a:alpha val="32000"/>
            </a:srgbClr>
          </a:solidFill>
          <a:ln w="34925">
            <a:solidFill>
              <a:srgbClr val="104F55"/>
            </a:solidFill>
            <a:extLst>
              <a:ext uri="{C807C97D-BFC1-408E-A445-0C87EB9F89A2}">
                <ask:lineSketchStyleProps xmlns:ask="http://schemas.microsoft.com/office/drawing/2018/sketchyshapes" sd="3666536437">
                  <ask:type>
                    <ask:lineSketchFreehand/>
                  </ask:type>
                </ask:lineSketchStyleProps>
              </a:ext>
            </a:extLst>
          </a:ln>
          <a:effectLst>
            <a:softEdge rad="0"/>
          </a:effectLst>
        </p:spPr>
        <p:txBody>
          <a:bodyPr/>
          <a:lstStyle/>
          <a:p>
            <a:pPr marL="342900" indent="-342900" fontAlgn="base"/>
            <a:endParaRPr lang="fi-FI" sz="1200">
              <a:solidFill>
                <a:schemeClr val="tx1"/>
              </a:solidFill>
              <a:latin typeface="+mn-lt"/>
              <a:ea typeface="Roboto"/>
              <a:cs typeface="Roboto"/>
            </a:endParaRPr>
          </a:p>
          <a:p>
            <a:pPr marL="342900" indent="-342900" algn="l"/>
            <a:r>
              <a:rPr lang="fi-FI" sz="1200" b="0" i="0" u="none" strike="noStrike">
                <a:solidFill>
                  <a:schemeClr val="tx1"/>
                </a:solidFill>
                <a:effectLst/>
                <a:latin typeface="+mn-lt"/>
                <a:ea typeface="Roboto"/>
                <a:cs typeface="Roboto"/>
              </a:rPr>
              <a:t>Tiimin nimi</a:t>
            </a:r>
            <a:r>
              <a:rPr lang="en-US" sz="1200" b="0" i="0">
                <a:solidFill>
                  <a:schemeClr val="tx1"/>
                </a:solidFill>
                <a:effectLst/>
                <a:latin typeface="+mn-lt"/>
                <a:ea typeface="Roboto"/>
                <a:cs typeface="Roboto"/>
              </a:rPr>
              <a:t>​</a:t>
            </a:r>
            <a:endParaRPr lang="fi-FI">
              <a:solidFill>
                <a:schemeClr val="tx1"/>
              </a:solidFill>
              <a:ea typeface="Roboto"/>
              <a:cs typeface="Roboto"/>
            </a:endParaRP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Tiimin jäsenet ja yhteystiedot</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Tiimin tarkoitus (Miksi tiimi on olemassa?) </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Tiimityöskentelyn tavoitteet ja mittarit</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endParaRPr lang="en-US" sz="1200" b="0" i="0">
              <a:solidFill>
                <a:schemeClr val="tx1"/>
              </a:solidFill>
              <a:effectLst/>
              <a:latin typeface="+mn-lt"/>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Yhteydenpito ja tiedonkulku tiimin sisällä ja muiden kanssa sekä tietojen dokumentointi</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endParaRPr lang="en-US" sz="1200" b="0" i="0">
              <a:solidFill>
                <a:schemeClr val="tx1"/>
              </a:solidFill>
              <a:effectLst/>
              <a:latin typeface="+mn-lt"/>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Tiimin jäsenten roolit ja työnjako sekä miten rooleja ja työnjakoja vaihdellaan? Esittele itsesi tiimille ja kerro mitä annettavaa sinulla on tiimille. Miten teidän tiiminne työskentelyä organisoidaan, johdetaan ja miten toimeksiantoihin liittyvät työt </a:t>
            </a:r>
            <a:r>
              <a:rPr lang="fi-FI" sz="1200" b="0" i="0" u="none" strike="noStrike" err="1">
                <a:solidFill>
                  <a:schemeClr val="tx1"/>
                </a:solidFill>
                <a:effectLst/>
                <a:latin typeface="+mn-lt"/>
                <a:ea typeface="Roboto" panose="02000000000000000000" pitchFamily="2" charset="0"/>
                <a:cs typeface="Roboto" panose="02000000000000000000" pitchFamily="2" charset="0"/>
              </a:rPr>
              <a:t>vastuutetaan</a:t>
            </a:r>
            <a:r>
              <a:rPr lang="fi-FI" sz="1200" b="0" i="0" u="none" strike="noStrike">
                <a:solidFill>
                  <a:schemeClr val="tx1"/>
                </a:solidFill>
                <a:effectLst/>
                <a:latin typeface="+mn-lt"/>
                <a:ea typeface="Roboto" panose="02000000000000000000" pitchFamily="2" charset="0"/>
                <a:cs typeface="Roboto" panose="02000000000000000000" pitchFamily="2" charset="0"/>
              </a:rPr>
              <a:t>? </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endParaRPr lang="en-US" sz="1200" b="0" i="0">
              <a:solidFill>
                <a:schemeClr val="tx1"/>
              </a:solidFill>
              <a:effectLst/>
              <a:latin typeface="+mn-lt"/>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Työskentelytavat (Pohtikaa seuraavia: Mitä tehdään yhdessä? Mitä itsenäisesti? Lähityöskentely kasvokkain? Lähityöskentely etätyövälinein samanaikaisesti? Tiimin sisäiset workshopit? Miten edistetään tiimihenkeä?)</a:t>
            </a:r>
          </a:p>
          <a:p>
            <a:pPr marL="114300" indent="0" algn="l" rtl="0" fontAlgn="base">
              <a:buNone/>
            </a:pP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Miten selvitetään erimielisyystilanteet ja sitoutumattomuushaasteet?</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endParaRPr lang="en-US" sz="1200" b="0" i="0">
              <a:solidFill>
                <a:schemeClr val="tx1"/>
              </a:solidFill>
              <a:effectLst/>
              <a:latin typeface="+mn-lt"/>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Kuvailkaa muut tiimiä koskevat pelisäännöt ja käytännön asiat, jotka järkevöittävät tiimin työskentelyä ja tehostavat prosessien toimintaa</a:t>
            </a:r>
            <a:r>
              <a:rPr lang="en-US" sz="1200" b="0" i="0">
                <a:solidFill>
                  <a:schemeClr val="tx1"/>
                </a:solidFill>
                <a:effectLst/>
                <a:latin typeface="+mn-lt"/>
                <a:ea typeface="Roboto" panose="02000000000000000000" pitchFamily="2" charset="0"/>
                <a:cs typeface="Roboto" panose="02000000000000000000" pitchFamily="2" charset="0"/>
              </a:rPr>
              <a:t>​</a:t>
            </a:r>
          </a:p>
          <a:p>
            <a:pPr marL="342900" indent="-342900" algn="l" rtl="0" fontAlgn="base">
              <a:buFont typeface="Arial" panose="020B0604020202020204" pitchFamily="34" charset="0"/>
              <a:buChar char="•"/>
            </a:pPr>
            <a:endParaRPr lang="en-US" sz="1200" b="0" i="0">
              <a:solidFill>
                <a:schemeClr val="tx1"/>
              </a:solidFill>
              <a:effectLst/>
              <a:latin typeface="+mn-lt"/>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fi-FI" sz="1200" b="0" i="0" u="none" strike="noStrike">
                <a:solidFill>
                  <a:schemeClr val="tx1"/>
                </a:solidFill>
                <a:effectLst/>
                <a:latin typeface="+mn-lt"/>
                <a:ea typeface="Roboto" panose="02000000000000000000" pitchFamily="2" charset="0"/>
                <a:cs typeface="Roboto" panose="02000000000000000000" pitchFamily="2" charset="0"/>
              </a:rPr>
              <a:t>Päivämäärä ja allekirjoitukset (tallennus tiimin työskentelyalustalle ja kaikkien tiimiläisten saataville)</a:t>
            </a:r>
            <a:endParaRPr lang="en-US" sz="1200" b="0" i="0">
              <a:solidFill>
                <a:schemeClr val="tx1"/>
              </a:solidFill>
              <a:effectLst/>
              <a:latin typeface="+mn-lt"/>
              <a:ea typeface="Roboto" panose="02000000000000000000" pitchFamily="2" charset="0"/>
              <a:cs typeface="Roboto" panose="02000000000000000000" pitchFamily="2" charset="0"/>
            </a:endParaRPr>
          </a:p>
          <a:p>
            <a:endParaRPr lang="fi-FI">
              <a:latin typeface="+mj-lt"/>
            </a:endParaRPr>
          </a:p>
        </p:txBody>
      </p:sp>
      <p:sp>
        <p:nvSpPr>
          <p:cNvPr id="3" name="Slide Number Placeholder 2">
            <a:extLst>
              <a:ext uri="{FF2B5EF4-FFF2-40B4-BE49-F238E27FC236}">
                <a16:creationId xmlns:a16="http://schemas.microsoft.com/office/drawing/2014/main" id="{45869B58-95A8-6BD9-50A0-E5705B4A7C2C}"/>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fi-FI" smtClean="0"/>
              <a:pPr/>
              <a:t>8</a:t>
            </a:fld>
            <a:endParaRPr lang="fi-FI"/>
          </a:p>
        </p:txBody>
      </p:sp>
      <p:pic>
        <p:nvPicPr>
          <p:cNvPr id="7" name="Picture 6">
            <a:extLst>
              <a:ext uri="{FF2B5EF4-FFF2-40B4-BE49-F238E27FC236}">
                <a16:creationId xmlns:a16="http://schemas.microsoft.com/office/drawing/2014/main" id="{955824C6-533E-5025-9AF6-7894F8480E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09099" y="259089"/>
            <a:ext cx="989375" cy="989375"/>
          </a:xfrm>
          <a:prstGeom prst="rect">
            <a:avLst/>
          </a:prstGeom>
        </p:spPr>
      </p:pic>
      <p:sp>
        <p:nvSpPr>
          <p:cNvPr id="8" name="TextBox 7">
            <a:extLst>
              <a:ext uri="{FF2B5EF4-FFF2-40B4-BE49-F238E27FC236}">
                <a16:creationId xmlns:a16="http://schemas.microsoft.com/office/drawing/2014/main" id="{1BA3717A-5FA7-E317-E50B-B8065F8742CB}"/>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3"/>
              </a:rPr>
              <a:t>Hybridiopetuksen ja -työskentelyn taidot ja tavat - Hämeen ammattikorkeakoulu (hamk.fi)</a:t>
            </a:r>
            <a:endParaRPr lang="fi-FI" sz="900"/>
          </a:p>
        </p:txBody>
      </p:sp>
    </p:spTree>
    <p:extLst>
      <p:ext uri="{BB962C8B-B14F-4D97-AF65-F5344CB8AC3E}">
        <p14:creationId xmlns:p14="http://schemas.microsoft.com/office/powerpoint/2010/main" val="95074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EF113-0FCC-B0AC-48DD-7B49F199C9D1}"/>
              </a:ext>
            </a:extLst>
          </p:cNvPr>
          <p:cNvSpPr>
            <a:spLocks noGrp="1"/>
          </p:cNvSpPr>
          <p:nvPr>
            <p:ph type="title" idx="4294967295"/>
          </p:nvPr>
        </p:nvSpPr>
        <p:spPr>
          <a:xfrm>
            <a:off x="262709" y="339296"/>
            <a:ext cx="4241800" cy="438150"/>
          </a:xfrm>
        </p:spPr>
        <p:txBody>
          <a:bodyPr/>
          <a:lstStyle/>
          <a:p>
            <a:r>
              <a:rPr lang="fi-FI" b="1" err="1"/>
              <a:t>Stinky</a:t>
            </a:r>
            <a:r>
              <a:rPr lang="fi-FI" b="1"/>
              <a:t> </a:t>
            </a:r>
            <a:r>
              <a:rPr lang="fi-FI" b="1" err="1"/>
              <a:t>Fish</a:t>
            </a:r>
            <a:r>
              <a:rPr lang="fi-FI" b="1"/>
              <a:t> –väliarviointi</a:t>
            </a:r>
          </a:p>
        </p:txBody>
      </p:sp>
      <p:pic>
        <p:nvPicPr>
          <p:cNvPr id="6" name="Content Placeholder 4" descr="Stinky Fish -arviointimenetelmän esimerkki. 12 erilaista kalankuvapohjaa, joissa kalan ilmeenmukainen kuvaileva teksti.">
            <a:extLst>
              <a:ext uri="{FF2B5EF4-FFF2-40B4-BE49-F238E27FC236}">
                <a16:creationId xmlns:a16="http://schemas.microsoft.com/office/drawing/2014/main" id="{C0D7B8D8-020D-31AB-F243-DF3488DE9AAC}"/>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62709" y="819883"/>
            <a:ext cx="7588250" cy="5765800"/>
          </a:xfrm>
          <a:noFill/>
        </p:spPr>
      </p:pic>
      <p:sp>
        <p:nvSpPr>
          <p:cNvPr id="3" name="Slide Number Placeholder 2">
            <a:extLst>
              <a:ext uri="{FF2B5EF4-FFF2-40B4-BE49-F238E27FC236}">
                <a16:creationId xmlns:a16="http://schemas.microsoft.com/office/drawing/2014/main" id="{4A90E587-5F4D-CC6E-A003-BEAD0C58F106}"/>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fi-FI" smtClean="0"/>
              <a:pPr/>
              <a:t>9</a:t>
            </a:fld>
            <a:endParaRPr lang="fi-FI"/>
          </a:p>
        </p:txBody>
      </p:sp>
      <p:sp>
        <p:nvSpPr>
          <p:cNvPr id="7" name="TextBox 6">
            <a:extLst>
              <a:ext uri="{FF2B5EF4-FFF2-40B4-BE49-F238E27FC236}">
                <a16:creationId xmlns:a16="http://schemas.microsoft.com/office/drawing/2014/main" id="{2DB8EDE9-5C27-1BB5-43C5-4AC551E57011}"/>
              </a:ext>
            </a:extLst>
          </p:cNvPr>
          <p:cNvSpPr txBox="1"/>
          <p:nvPr/>
        </p:nvSpPr>
        <p:spPr>
          <a:xfrm>
            <a:off x="173925" y="-33051"/>
            <a:ext cx="7247497" cy="307777"/>
          </a:xfrm>
          <a:prstGeom prst="rect">
            <a:avLst/>
          </a:prstGeom>
          <a:noFill/>
        </p:spPr>
        <p:txBody>
          <a:bodyPr wrap="none" rtlCol="0">
            <a:spAutoFit/>
          </a:bodyPr>
          <a:lstStyle/>
          <a:p>
            <a:r>
              <a:rPr lang="fi-FI" sz="1400"/>
              <a:t>Lähde: </a:t>
            </a:r>
            <a:r>
              <a:rPr lang="en-US" sz="1400" b="0" i="0" u="none" strike="noStrike">
                <a:solidFill>
                  <a:srgbClr val="1A0DAB"/>
                </a:solidFill>
                <a:effectLst/>
                <a:latin typeface="Roboto" panose="02000000000000000000" pitchFamily="2" charset="0"/>
                <a:hlinkClick r:id="rId3"/>
              </a:rPr>
              <a:t>Hyper Island's Stinky Fish template – Miro</a:t>
            </a:r>
            <a:r>
              <a:rPr lang="en-US" sz="1400" b="0" i="0" u="none" strike="noStrike">
                <a:solidFill>
                  <a:srgbClr val="1A0DAB"/>
                </a:solidFill>
                <a:effectLst/>
                <a:latin typeface="Roboto" panose="02000000000000000000" pitchFamily="2" charset="0"/>
              </a:rPr>
              <a:t>. </a:t>
            </a:r>
            <a:r>
              <a:rPr lang="fi-FI" sz="1400" b="0" i="0">
                <a:effectLst/>
                <a:latin typeface="Roboto" panose="02000000000000000000" pitchFamily="2" charset="0"/>
              </a:rPr>
              <a:t>https://miro.com/miroverse/stinky-fish</a:t>
            </a:r>
            <a:endParaRPr lang="fi-FI" sz="1400"/>
          </a:p>
        </p:txBody>
      </p:sp>
      <p:sp>
        <p:nvSpPr>
          <p:cNvPr id="10" name="TextBox 9">
            <a:extLst>
              <a:ext uri="{FF2B5EF4-FFF2-40B4-BE49-F238E27FC236}">
                <a16:creationId xmlns:a16="http://schemas.microsoft.com/office/drawing/2014/main" id="{EE143726-F1D1-3C4B-359E-E224505802F0}"/>
              </a:ext>
              <a:ext uri="{C183D7F6-B498-43B3-948B-1728B52AA6E4}">
                <adec:decorative xmlns:adec="http://schemas.microsoft.com/office/drawing/2017/decorative" val="1"/>
              </a:ext>
            </a:extLst>
          </p:cNvPr>
          <p:cNvSpPr txBox="1"/>
          <p:nvPr/>
        </p:nvSpPr>
        <p:spPr>
          <a:xfrm>
            <a:off x="155642" y="6627168"/>
            <a:ext cx="8988358" cy="230832"/>
          </a:xfrm>
          <a:prstGeom prst="rect">
            <a:avLst/>
          </a:prstGeom>
          <a:noFill/>
        </p:spPr>
        <p:txBody>
          <a:bodyPr wrap="none" rtlCol="0">
            <a:spAutoFit/>
          </a:bodyPr>
          <a:lstStyle/>
          <a:p>
            <a:r>
              <a:rPr lang="fi-FI" sz="900"/>
              <a:t>Vuorovaikutuksen ja opetuksen rikastamiskeinoja </a:t>
            </a:r>
            <a:r>
              <a:rPr lang="fi-FI" sz="900" err="1"/>
              <a:t>HyFlex</a:t>
            </a:r>
            <a:r>
              <a:rPr lang="fi-FI" sz="900"/>
              <a:t> –toteutuksissa. ITK 2023. </a:t>
            </a:r>
            <a:r>
              <a:rPr lang="fi-FI" sz="900">
                <a:hlinkClick r:id="rId4"/>
              </a:rPr>
              <a:t>Hybridiopetuksen ja -työskentelyn taidot ja tavat - Hämeen ammattikorkeakoulu (hamk.fi)</a:t>
            </a:r>
            <a:endParaRPr lang="fi-FI" sz="900"/>
          </a:p>
        </p:txBody>
      </p:sp>
    </p:spTree>
    <p:extLst>
      <p:ext uri="{BB962C8B-B14F-4D97-AF65-F5344CB8AC3E}">
        <p14:creationId xmlns:p14="http://schemas.microsoft.com/office/powerpoint/2010/main" val="662571084"/>
      </p:ext>
    </p:extLst>
  </p:cSld>
  <p:clrMapOvr>
    <a:masterClrMapping/>
  </p:clrMapOvr>
</p:sld>
</file>

<file path=ppt/theme/theme1.xml><?xml version="1.0" encoding="utf-8"?>
<a:theme xmlns:a="http://schemas.openxmlformats.org/drawingml/2006/main" name="TEM_Rakennerahastot_2014-2020_mallipohja_ESR_FI_7.14">
  <a:themeElements>
    <a:clrScheme name="TEM_Rakennerahastot">
      <a:dk1>
        <a:srgbClr val="000000"/>
      </a:dk1>
      <a:lt1>
        <a:srgbClr val="FFFFFF"/>
      </a:lt1>
      <a:dk2>
        <a:srgbClr val="646464"/>
      </a:dk2>
      <a:lt2>
        <a:srgbClr val="FFFFFF"/>
      </a:lt2>
      <a:accent1>
        <a:srgbClr val="8CBE41"/>
      </a:accent1>
      <a:accent2>
        <a:srgbClr val="5BC6E8"/>
      </a:accent2>
      <a:accent3>
        <a:srgbClr val="009FDA"/>
      </a:accent3>
      <a:accent4>
        <a:srgbClr val="5F378C"/>
      </a:accent4>
      <a:accent5>
        <a:srgbClr val="E2007A"/>
      </a:accent5>
      <a:accent6>
        <a:srgbClr val="F6921E"/>
      </a:accent6>
      <a:hlink>
        <a:srgbClr val="00549F"/>
      </a:hlink>
      <a:folHlink>
        <a:srgbClr val="00B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2fd416-3ca1-4cfc-afac-9e0d6353c3eb" xsi:nil="true"/>
    <lcf76f155ced4ddcb4097134ff3c332f xmlns="ced0e5ca-64ce-4c58-8ca9-996cb7617c8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BC2335E437AA3242B794B41615866CE2" ma:contentTypeVersion="14" ma:contentTypeDescription="Luo uusi asiakirja." ma:contentTypeScope="" ma:versionID="4705e897cc0905e4e44bd26c11347748">
  <xsd:schema xmlns:xsd="http://www.w3.org/2001/XMLSchema" xmlns:xs="http://www.w3.org/2001/XMLSchema" xmlns:p="http://schemas.microsoft.com/office/2006/metadata/properties" xmlns:ns2="ced0e5ca-64ce-4c58-8ca9-996cb7617c83" xmlns:ns3="592fd416-3ca1-4cfc-afac-9e0d6353c3eb" targetNamespace="http://schemas.microsoft.com/office/2006/metadata/properties" ma:root="true" ma:fieldsID="a29dc3988775611adbd2b6efad065ddd" ns2:_="" ns3:_="">
    <xsd:import namespace="ced0e5ca-64ce-4c58-8ca9-996cb7617c83"/>
    <xsd:import namespace="592fd416-3ca1-4cfc-afac-9e0d6353c3e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d0e5ca-64ce-4c58-8ca9-996cb7617c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e1c13e40-b2b1-49b8-8663-ef592bdcc8c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2fd416-3ca1-4cfc-afac-9e0d6353c3eb"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element name="TaxCatchAll" ma:index="20" nillable="true" ma:displayName="Taxonomy Catch All Column" ma:hidden="true" ma:list="{b76ac69f-0e9f-4378-86db-430d19354cc4}" ma:internalName="TaxCatchAll" ma:showField="CatchAllData" ma:web="592fd416-3ca1-4cfc-afac-9e0d6353c3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24E856-6821-4968-AE2A-D5ABAA5D9478}">
  <ds:schemaRefs>
    <ds:schemaRef ds:uri="592fd416-3ca1-4cfc-afac-9e0d6353c3eb"/>
    <ds:schemaRef ds:uri="ced0e5ca-64ce-4c58-8ca9-996cb7617c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5F9A57-9AD6-4EAF-A2C5-4EB46633D673}">
  <ds:schemaRefs>
    <ds:schemaRef ds:uri="http://schemas.microsoft.com/sharepoint/v3/contenttype/forms"/>
  </ds:schemaRefs>
</ds:datastoreItem>
</file>

<file path=customXml/itemProps3.xml><?xml version="1.0" encoding="utf-8"?>
<ds:datastoreItem xmlns:ds="http://schemas.openxmlformats.org/officeDocument/2006/customXml" ds:itemID="{A94C7DCF-48B9-43DD-94E5-A2947B36AD06}">
  <ds:schemaRefs>
    <ds:schemaRef ds:uri="592fd416-3ca1-4cfc-afac-9e0d6353c3eb"/>
    <ds:schemaRef ds:uri="ced0e5ca-64ce-4c58-8ca9-996cb7617c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1487</Words>
  <Application>Microsoft Office PowerPoint</Application>
  <PresentationFormat>Näytössä katseltava diaesitys (4:3)</PresentationFormat>
  <Paragraphs>163</Paragraphs>
  <Slides>17</Slides>
  <Notes>6</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17</vt:i4>
      </vt:variant>
    </vt:vector>
  </HeadingPairs>
  <TitlesOfParts>
    <vt:vector size="22" baseType="lpstr">
      <vt:lpstr>Arial</vt:lpstr>
      <vt:lpstr>Calibri</vt:lpstr>
      <vt:lpstr>Roboto</vt:lpstr>
      <vt:lpstr>Wingdings</vt:lpstr>
      <vt:lpstr>TEM_Rakennerahastot_2014-2020_mallipohja_ESR_FI_7.14</vt:lpstr>
      <vt:lpstr>Vuorovaikutuksen ja opetuksen rikastamiskeinoja HyFlex -toteutuksissa</vt:lpstr>
      <vt:lpstr>Esityksen tavoite</vt:lpstr>
      <vt:lpstr>Mitä ja miksi HyFlex –toteutus?</vt:lpstr>
      <vt:lpstr>Ratkaistava haaste</vt:lpstr>
      <vt:lpstr>Esittelyssä kaksi pilottia</vt:lpstr>
      <vt:lpstr>Piloteilla haettiin ratkaisuja</vt:lpstr>
      <vt:lpstr>Pilotin 1 metodiset ratkaisut</vt:lpstr>
      <vt:lpstr>Tiimisopimusrunko</vt:lpstr>
      <vt:lpstr>Stinky Fish –väliarviointi</vt:lpstr>
      <vt:lpstr>Tiimin toimivuuden arviointi jakson lopussa</vt:lpstr>
      <vt:lpstr>Pilotin 1 aikana syntyneitä ratkaisuja</vt:lpstr>
      <vt:lpstr>Pilotti 2: Asiantuntijaverkoston hybridityöskentely</vt:lpstr>
      <vt:lpstr>Ratkaisuja joustaviin toteutuksiin pilotissa 2</vt:lpstr>
      <vt:lpstr>Hybriditapaamisen suunnittelu, esimerkki</vt:lpstr>
      <vt:lpstr>Hybridiä erilaisissa ympäristöissä 1/2</vt:lpstr>
      <vt:lpstr>Hybridiä erilaisissa ympäristöissä 2/2</vt:lpstr>
      <vt:lpstr>Kiitos! hybridiopetus.fi hamk.fi/hott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Vuorovaikutuksen ja opetuksen rikastamiskeinoja HyFlex -toteutuksissa</dc:title>
  <dc:creator>Kilponen Anni (TEM)</dc:creator>
  <cp:lastModifiedBy>Eeva Niemelä</cp:lastModifiedBy>
  <cp:revision>3</cp:revision>
  <dcterms:created xsi:type="dcterms:W3CDTF">2019-10-21T10:05:21Z</dcterms:created>
  <dcterms:modified xsi:type="dcterms:W3CDTF">2023-04-24T09:36:12Z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0x010100BC2335E437AA3242B794B41615866CE2</vt:lpwstr>
  </property>
  <property fmtid="{D5CDD505-2E9C-101B-9397-08002B2CF9AE}" pid="3" name="MediaServiceImageTags">
    <vt:lpwstr/>
  </property>
</Properties>
</file>