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  <p:sldId id="265" r:id="rId6"/>
    <p:sldId id="266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DB038-E176-4452-B61E-F8D8374215C4}" type="datetimeFigureOut">
              <a:rPr lang="fi-FI" smtClean="0"/>
              <a:t>10.10.2018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26BC7-FA40-407A-9EF7-8EBCD041E25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4169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DB038-E176-4452-B61E-F8D8374215C4}" type="datetimeFigureOut">
              <a:rPr lang="fi-FI" smtClean="0"/>
              <a:t>10.10.2018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26BC7-FA40-407A-9EF7-8EBCD041E25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45875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DB038-E176-4452-B61E-F8D8374215C4}" type="datetimeFigureOut">
              <a:rPr lang="fi-FI" smtClean="0"/>
              <a:t>10.10.2018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26BC7-FA40-407A-9EF7-8EBCD041E25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0335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DB038-E176-4452-B61E-F8D8374215C4}" type="datetimeFigureOut">
              <a:rPr lang="fi-FI" smtClean="0"/>
              <a:t>10.10.2018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26BC7-FA40-407A-9EF7-8EBCD041E25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01720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DB038-E176-4452-B61E-F8D8374215C4}" type="datetimeFigureOut">
              <a:rPr lang="fi-FI" smtClean="0"/>
              <a:t>10.10.2018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26BC7-FA40-407A-9EF7-8EBCD041E25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86788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DB038-E176-4452-B61E-F8D8374215C4}" type="datetimeFigureOut">
              <a:rPr lang="fi-FI" smtClean="0"/>
              <a:t>10.10.2018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26BC7-FA40-407A-9EF7-8EBCD041E25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072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DB038-E176-4452-B61E-F8D8374215C4}" type="datetimeFigureOut">
              <a:rPr lang="fi-FI" smtClean="0"/>
              <a:t>10.10.2018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26BC7-FA40-407A-9EF7-8EBCD041E25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96581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DB038-E176-4452-B61E-F8D8374215C4}" type="datetimeFigureOut">
              <a:rPr lang="fi-FI" smtClean="0"/>
              <a:t>10.10.2018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26BC7-FA40-407A-9EF7-8EBCD041E25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30328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DB038-E176-4452-B61E-F8D8374215C4}" type="datetimeFigureOut">
              <a:rPr lang="fi-FI" smtClean="0"/>
              <a:t>10.10.2018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26BC7-FA40-407A-9EF7-8EBCD041E25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1007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DB038-E176-4452-B61E-F8D8374215C4}" type="datetimeFigureOut">
              <a:rPr lang="fi-FI" smtClean="0"/>
              <a:t>10.10.2018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26BC7-FA40-407A-9EF7-8EBCD041E25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72947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DB038-E176-4452-B61E-F8D8374215C4}" type="datetimeFigureOut">
              <a:rPr lang="fi-FI" smtClean="0"/>
              <a:t>10.10.2018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26BC7-FA40-407A-9EF7-8EBCD041E25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5858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DB038-E176-4452-B61E-F8D8374215C4}" type="datetimeFigureOut">
              <a:rPr lang="fi-FI" smtClean="0"/>
              <a:t>10.10.2018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26BC7-FA40-407A-9EF7-8EBCD041E25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4722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8.xml"/><Relationship Id="rId5" Type="http://schemas.openxmlformats.org/officeDocument/2006/relationships/hyperlink" Target="http://www.digitrail.fi/" TargetMode="External"/><Relationship Id="rId4" Type="http://schemas.openxmlformats.org/officeDocument/2006/relationships/hyperlink" Target="http://www.hamk.fi/digitrai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575572" cy="6858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4858" y="6187297"/>
            <a:ext cx="2344189" cy="36725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3969" y="6189357"/>
            <a:ext cx="1157437" cy="41989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827254" y="1147630"/>
            <a:ext cx="339520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6000" dirty="0" smtClean="0"/>
              <a:t>DIGITRAIL</a:t>
            </a:r>
            <a:br>
              <a:rPr lang="fi-FI" sz="6000" dirty="0" smtClean="0"/>
            </a:br>
            <a:r>
              <a:rPr lang="fi-FI" sz="1600" dirty="0" smtClean="0"/>
              <a:t>1.8.2016 </a:t>
            </a:r>
            <a:r>
              <a:rPr lang="fi-FI" sz="1600" dirty="0"/>
              <a:t>– 31.12.2018</a:t>
            </a:r>
            <a:br>
              <a:rPr lang="fi-FI" sz="1600" dirty="0"/>
            </a:br>
            <a:endParaRPr lang="fi-FI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5096786" y="2655735"/>
            <a:ext cx="66075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3200" dirty="0" smtClean="0"/>
              <a:t/>
            </a:r>
            <a:br>
              <a:rPr lang="fi-FI" sz="3200" dirty="0" smtClean="0"/>
            </a:br>
            <a:r>
              <a:rPr lang="fi-FI" sz="3200" dirty="0" smtClean="0"/>
              <a:t>Kanta-Hämeen </a:t>
            </a:r>
            <a:r>
              <a:rPr lang="fi-FI" sz="3200" dirty="0" err="1" smtClean="0"/>
              <a:t>reitistöjen</a:t>
            </a:r>
            <a:r>
              <a:rPr lang="fi-FI" sz="3200" dirty="0" smtClean="0"/>
              <a:t> saavutettavuus ja näkyvyys</a:t>
            </a:r>
          </a:p>
        </p:txBody>
      </p:sp>
    </p:spTree>
    <p:extLst>
      <p:ext uri="{BB962C8B-B14F-4D97-AF65-F5344CB8AC3E}">
        <p14:creationId xmlns:p14="http://schemas.microsoft.com/office/powerpoint/2010/main" val="306274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93488" y="705691"/>
            <a:ext cx="7047905" cy="4447048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000" dirty="0" smtClean="0">
                <a:sym typeface="Wingdings" panose="05000000000000000000" pitchFamily="2" charset="2"/>
              </a:rPr>
              <a:t>Luontoreitit Kanta-Hämeessä digitaalisesti, monikanavaisesti esillä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000" dirty="0" smtClean="0">
                <a:sym typeface="Wingdings" panose="05000000000000000000" pitchFamily="2" charset="2"/>
              </a:rPr>
              <a:t>Reittien tarinallisuus ja teemoittaminen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000" dirty="0" smtClean="0">
                <a:sym typeface="Wingdings" panose="05000000000000000000" pitchFamily="2" charset="2"/>
              </a:rPr>
              <a:t>Reiteistä </a:t>
            </a:r>
            <a:r>
              <a:rPr lang="fi-FI" sz="2000" dirty="0" smtClean="0">
                <a:sym typeface="Wingdings" panose="05000000000000000000" pitchFamily="2" charset="2"/>
              </a:rPr>
              <a:t>ja niiden kohteista tekstiä, kuvaa, videoita, 360 kuvaa, 360 </a:t>
            </a:r>
            <a:r>
              <a:rPr lang="fi-FI" sz="2000" dirty="0" smtClean="0">
                <a:sym typeface="Wingdings" panose="05000000000000000000" pitchFamily="2" charset="2"/>
              </a:rPr>
              <a:t>videoita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000" dirty="0">
                <a:sym typeface="Wingdings" panose="05000000000000000000" pitchFamily="2" charset="2"/>
              </a:rPr>
              <a:t>Matkailualan yrittäjien ja toimijoiden </a:t>
            </a:r>
            <a:r>
              <a:rPr lang="fi-FI" sz="2000" dirty="0" smtClean="0">
                <a:sym typeface="Wingdings" panose="05000000000000000000" pitchFamily="2" charset="2"/>
              </a:rPr>
              <a:t>elinvoimaisuuden vahvistaminen, näkyvyys ja löydettävyys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000" dirty="0" smtClean="0">
                <a:sym typeface="Wingdings" panose="05000000000000000000" pitchFamily="2" charset="2"/>
              </a:rPr>
              <a:t>Uusia liiketoimintamahdollisuuksia </a:t>
            </a:r>
            <a:r>
              <a:rPr lang="fi-FI" sz="2000" dirty="0">
                <a:sym typeface="Wingdings" panose="05000000000000000000" pitchFamily="2" charset="2"/>
              </a:rPr>
              <a:t>yhteistyössä matkailutoimijoiden </a:t>
            </a:r>
            <a:r>
              <a:rPr lang="fi-FI" sz="2000" dirty="0" smtClean="0">
                <a:sym typeface="Wingdings" panose="05000000000000000000" pitchFamily="2" charset="2"/>
              </a:rPr>
              <a:t>kanssa</a:t>
            </a:r>
            <a:endParaRPr lang="fi-FI" sz="2000" dirty="0"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000" dirty="0" smtClean="0">
                <a:sym typeface="Wingdings" panose="05000000000000000000" pitchFamily="2" charset="2"/>
              </a:rPr>
              <a:t>Tukena alueen infrahankehauissa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 smtClean="0">
                <a:solidFill>
                  <a:schemeClr val="bg1"/>
                </a:solidFill>
                <a:sym typeface="Wingdings" panose="05000000000000000000" pitchFamily="2" charset="2"/>
              </a:rPr>
              <a:t>Kehittää </a:t>
            </a:r>
            <a:r>
              <a:rPr lang="fi-FI" sz="2000" dirty="0">
                <a:solidFill>
                  <a:schemeClr val="bg1"/>
                </a:solidFill>
                <a:sym typeface="Wingdings" panose="05000000000000000000" pitchFamily="2" charset="2"/>
              </a:rPr>
              <a:t>tarjontaa kansainvälisille </a:t>
            </a:r>
            <a:r>
              <a:rPr lang="fi-FI" sz="2000" dirty="0" smtClean="0">
                <a:solidFill>
                  <a:schemeClr val="bg1"/>
                </a:solidFill>
                <a:sym typeface="Wingdings" panose="05000000000000000000" pitchFamily="2" charset="2"/>
              </a:rPr>
              <a:t>markkinoille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4915" y="5260865"/>
            <a:ext cx="1475756" cy="147575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3198" y="5382285"/>
            <a:ext cx="1548991" cy="116174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284" y="5389517"/>
            <a:ext cx="2021919" cy="134710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2956" y="5317590"/>
            <a:ext cx="1847400" cy="136230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57557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51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33" r="36317"/>
          <a:stretch/>
        </p:blipFill>
        <p:spPr>
          <a:xfrm>
            <a:off x="0" y="0"/>
            <a:ext cx="4898004" cy="697529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494" y="423288"/>
            <a:ext cx="2198655" cy="2198655"/>
          </a:xfrm>
          <a:prstGeom prst="rect">
            <a:avLst/>
          </a:prstGeom>
        </p:spPr>
      </p:pic>
      <p:sp>
        <p:nvSpPr>
          <p:cNvPr id="6" name="Text Placeholder 5"/>
          <p:cNvSpPr txBox="1">
            <a:spLocks noGrp="1"/>
          </p:cNvSpPr>
          <p:nvPr>
            <p:ph type="body" sz="half" idx="2"/>
          </p:nvPr>
        </p:nvSpPr>
        <p:spPr>
          <a:xfrm>
            <a:off x="6731704" y="2621943"/>
            <a:ext cx="3932237" cy="32993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 smtClean="0">
              <a:hlinkClick r:id="rId4"/>
            </a:endParaRPr>
          </a:p>
          <a:p>
            <a:pPr algn="ctr"/>
            <a:r>
              <a:rPr lang="fr-FR" dirty="0" smtClean="0">
                <a:hlinkClick r:id="rId4"/>
              </a:rPr>
              <a:t>www.hamk.fi/digitrail</a:t>
            </a:r>
            <a:endParaRPr lang="fr-FR" dirty="0" smtClean="0"/>
          </a:p>
          <a:p>
            <a:pPr algn="ctr"/>
            <a:r>
              <a:rPr lang="fr-FR" dirty="0" smtClean="0"/>
              <a:t> </a:t>
            </a:r>
            <a:r>
              <a:rPr lang="fr-FR" dirty="0" smtClean="0">
                <a:hlinkClick r:id="rId5"/>
              </a:rPr>
              <a:t>www.digitrail.fi</a:t>
            </a:r>
            <a:r>
              <a:rPr lang="fr-FR" dirty="0" smtClean="0"/>
              <a:t> </a:t>
            </a:r>
            <a:endParaRPr lang="fr-FR" dirty="0" smtClean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/>
              <a:t>#</a:t>
            </a:r>
            <a:r>
              <a:rPr lang="fr-FR" dirty="0" err="1" smtClean="0"/>
              <a:t>digitrailfinland</a:t>
            </a:r>
            <a:endParaRPr lang="fr-FR" dirty="0" smtClean="0"/>
          </a:p>
          <a:p>
            <a:pPr algn="ctr"/>
            <a:r>
              <a:rPr lang="fi-FI" dirty="0" smtClean="0"/>
              <a:t>Facebook</a:t>
            </a:r>
            <a:br>
              <a:rPr lang="fi-FI" dirty="0" smtClean="0"/>
            </a:br>
            <a:r>
              <a:rPr lang="fi-FI" dirty="0" smtClean="0"/>
              <a:t>YouTube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err="1" smtClean="0"/>
              <a:t>Flickr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Instagram</a:t>
            </a:r>
            <a:br>
              <a:rPr lang="fi-FI" dirty="0" smtClean="0"/>
            </a:br>
            <a:r>
              <a:rPr lang="fi-FI" dirty="0" smtClean="0"/>
              <a:t>Pinterest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31999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D1A7C198FE1E1F45BC4B535D6D51A87A" ma:contentTypeVersion="8" ma:contentTypeDescription="Luo uusi asiakirja." ma:contentTypeScope="" ma:versionID="7ad465125ee38737b3609f328d5b4263">
  <xsd:schema xmlns:xsd="http://www.w3.org/2001/XMLSchema" xmlns:xs="http://www.w3.org/2001/XMLSchema" xmlns:p="http://schemas.microsoft.com/office/2006/metadata/properties" xmlns:ns2="5bce37c2-fb98-49bd-9a7e-0a2be107947c" xmlns:ns3="80f1c2af-31d4-4a25-92e1-803b3d181388" targetNamespace="http://schemas.microsoft.com/office/2006/metadata/properties" ma:root="true" ma:fieldsID="f9985373d12c87331e24c49c5f5becb3" ns2:_="" ns3:_="">
    <xsd:import namespace="5bce37c2-fb98-49bd-9a7e-0a2be107947c"/>
    <xsd:import namespace="80f1c2af-31d4-4a25-92e1-803b3d1813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ce37c2-fb98-49bd-9a7e-0a2be107947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f1c2af-31d4-4a25-92e1-803b3d181388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6DC289B-51A2-4734-9C27-7FCB429CEC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ce37c2-fb98-49bd-9a7e-0a2be107947c"/>
    <ds:schemaRef ds:uri="80f1c2af-31d4-4a25-92e1-803b3d1813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A3AC649-9584-4171-81AD-FC8CF538F5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3CCE872-F8C2-408A-B480-1EFF5B71AB9B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4105</TotalTime>
  <Words>54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Company>Hamk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Heidi Kerkola</dc:creator>
  <cp:lastModifiedBy>Heidi Kerkola</cp:lastModifiedBy>
  <cp:revision>155</cp:revision>
  <dcterms:created xsi:type="dcterms:W3CDTF">2017-11-22T10:36:49Z</dcterms:created>
  <dcterms:modified xsi:type="dcterms:W3CDTF">2018-10-11T06:32:34Z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0x010100D1A7C198FE1E1F45BC4B535D6D51A87A</vt:lpwstr>
  </property>
</Properties>
</file>