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747" r:id="rId6"/>
    <p:sldMasterId id="2147483817" r:id="rId7"/>
    <p:sldMasterId id="2147483829" r:id="rId8"/>
    <p:sldMasterId id="2147483822" r:id="rId9"/>
    <p:sldMasterId id="2147483783" r:id="rId10"/>
    <p:sldMasterId id="2147483830" r:id="rId11"/>
  </p:sldMasterIdLst>
  <p:notesMasterIdLst>
    <p:notesMasterId r:id="rId41"/>
  </p:notesMasterIdLst>
  <p:handoutMasterIdLst>
    <p:handoutMasterId r:id="rId42"/>
  </p:handoutMasterIdLst>
  <p:sldIdLst>
    <p:sldId id="256" r:id="rId12"/>
    <p:sldId id="316" r:id="rId13"/>
    <p:sldId id="315" r:id="rId14"/>
    <p:sldId id="313" r:id="rId15"/>
    <p:sldId id="317" r:id="rId16"/>
    <p:sldId id="319" r:id="rId17"/>
    <p:sldId id="320" r:id="rId18"/>
    <p:sldId id="321" r:id="rId19"/>
    <p:sldId id="277" r:id="rId20"/>
    <p:sldId id="278" r:id="rId21"/>
    <p:sldId id="259" r:id="rId22"/>
    <p:sldId id="260" r:id="rId23"/>
    <p:sldId id="262" r:id="rId24"/>
    <p:sldId id="318" r:id="rId25"/>
    <p:sldId id="311" r:id="rId26"/>
    <p:sldId id="312" r:id="rId27"/>
    <p:sldId id="264" r:id="rId28"/>
    <p:sldId id="265" r:id="rId29"/>
    <p:sldId id="266" r:id="rId30"/>
    <p:sldId id="267" r:id="rId31"/>
    <p:sldId id="268" r:id="rId32"/>
    <p:sldId id="269" r:id="rId33"/>
    <p:sldId id="270" r:id="rId34"/>
    <p:sldId id="271" r:id="rId35"/>
    <p:sldId id="284" r:id="rId36"/>
    <p:sldId id="272" r:id="rId37"/>
    <p:sldId id="273" r:id="rId38"/>
    <p:sldId id="285" r:id="rId39"/>
    <p:sldId id="304" r:id="rId40"/>
  </p:sldIdLst>
  <p:sldSz cx="9906000" cy="6858000" type="A4"/>
  <p:notesSz cx="6797675" cy="9926638"/>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Objects="1">
      <p:cViewPr varScale="1">
        <p:scale>
          <a:sx n="73" d="100"/>
          <a:sy n="73" d="100"/>
        </p:scale>
        <p:origin x="1146" y="54"/>
      </p:cViewPr>
      <p:guideLst>
        <p:guide orient="horz" pos="2160"/>
        <p:guide pos="3120"/>
      </p:guideLst>
    </p:cSldViewPr>
  </p:slideViewPr>
  <p:notesTextViewPr>
    <p:cViewPr>
      <p:scale>
        <a:sx n="100" d="100"/>
        <a:sy n="100" d="100"/>
      </p:scale>
      <p:origin x="0" y="0"/>
    </p:cViewPr>
  </p:notesTextViewPr>
  <p:notesViewPr>
    <p:cSldViewPr snapToObjects="1">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handoutMaster" Target="handoutMasters/handoutMaster1.xml"/><Relationship Id="rId7"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6.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811925-81B8-4D9E-B0CB-4A2C85257B7E}"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fi-FI"/>
        </a:p>
      </dgm:t>
    </dgm:pt>
    <dgm:pt modelId="{615DE08F-6037-4FDD-B997-3840B11C6595}">
      <dgm:prSet phldrT="[Teksti]" custT="1"/>
      <dgm:spPr/>
      <dgm:t>
        <a:bodyPr/>
        <a:lstStyle/>
        <a:p>
          <a:pPr algn="l"/>
          <a:r>
            <a:rPr lang="fi-FI" sz="1500" dirty="0" smtClean="0">
              <a:latin typeface="Dia Regular" panose="020B0505060101010101" pitchFamily="34" charset="0"/>
            </a:rPr>
            <a:t>Sosiaaliset </a:t>
          </a:r>
          <a:r>
            <a:rPr lang="fi-FI" sz="1500" dirty="0" err="1" smtClean="0">
              <a:latin typeface="Dia Regular" panose="020B0505060101010101" pitchFamily="34" charset="0"/>
            </a:rPr>
            <a:t>itsensä-kehittäjät</a:t>
          </a:r>
          <a:endParaRPr lang="fi-FI" sz="1500" dirty="0">
            <a:latin typeface="Dia Regular" panose="020B0505060101010101" pitchFamily="34" charset="0"/>
          </a:endParaRPr>
        </a:p>
      </dgm:t>
    </dgm:pt>
    <dgm:pt modelId="{A8588A66-08DA-4E08-9096-2F2E20BD1F0C}" type="parTrans" cxnId="{9C62C6C8-51A0-475F-BBD5-6156AFB57EAF}">
      <dgm:prSet/>
      <dgm:spPr/>
      <dgm:t>
        <a:bodyPr/>
        <a:lstStyle/>
        <a:p>
          <a:endParaRPr lang="fi-FI"/>
        </a:p>
      </dgm:t>
    </dgm:pt>
    <dgm:pt modelId="{B4931656-5C1A-4E2F-B1B2-0F9A673A33C0}" type="sibTrans" cxnId="{9C62C6C8-51A0-475F-BBD5-6156AFB57EAF}">
      <dgm:prSet/>
      <dgm:spPr/>
      <dgm:t>
        <a:bodyPr/>
        <a:lstStyle/>
        <a:p>
          <a:endParaRPr lang="fi-FI"/>
        </a:p>
      </dgm:t>
    </dgm:pt>
    <dgm:pt modelId="{E97F2E8A-944A-412B-97CB-063BB8DA713E}">
      <dgm:prSet phldrT="[Teksti]" custT="1"/>
      <dgm:spPr/>
      <dgm:t>
        <a:bodyPr/>
        <a:lstStyle/>
        <a:p>
          <a:pPr algn="r"/>
          <a:r>
            <a:rPr lang="fi-FI" sz="1500" dirty="0" smtClean="0">
              <a:latin typeface="Dia Regular" panose="020B0505060101010101" pitchFamily="34" charset="0"/>
            </a:rPr>
            <a:t>Henkistä hyvinvointia hakevat </a:t>
          </a:r>
          <a:r>
            <a:rPr lang="fi-FI" sz="1500" dirty="0" err="1" smtClean="0">
              <a:latin typeface="Dia Regular" panose="020B0505060101010101" pitchFamily="34" charset="0"/>
            </a:rPr>
            <a:t>nostalgikot</a:t>
          </a:r>
          <a:endParaRPr lang="fi-FI" sz="1500" dirty="0">
            <a:latin typeface="Dia Regular" panose="020B0505060101010101" pitchFamily="34" charset="0"/>
          </a:endParaRPr>
        </a:p>
      </dgm:t>
    </dgm:pt>
    <dgm:pt modelId="{3D8E73C7-17DD-46FA-B88E-24E5C5989605}" type="parTrans" cxnId="{1D5BBBBD-9ACE-40BC-8D1D-30648CD52812}">
      <dgm:prSet/>
      <dgm:spPr/>
      <dgm:t>
        <a:bodyPr/>
        <a:lstStyle/>
        <a:p>
          <a:endParaRPr lang="fi-FI"/>
        </a:p>
      </dgm:t>
    </dgm:pt>
    <dgm:pt modelId="{495FDB07-F5E7-4C2E-8D9E-C53A26CBC99B}" type="sibTrans" cxnId="{1D5BBBBD-9ACE-40BC-8D1D-30648CD52812}">
      <dgm:prSet/>
      <dgm:spPr/>
      <dgm:t>
        <a:bodyPr/>
        <a:lstStyle/>
        <a:p>
          <a:endParaRPr lang="fi-FI"/>
        </a:p>
      </dgm:t>
    </dgm:pt>
    <dgm:pt modelId="{6DE40665-A592-4BF2-96E5-DF268EA0BEB2}">
      <dgm:prSet phldrT="[Teksti]" custT="1"/>
      <dgm:spPr/>
      <dgm:t>
        <a:bodyPr/>
        <a:lstStyle/>
        <a:p>
          <a:pPr algn="r"/>
          <a:r>
            <a:rPr lang="fi-FI" sz="1600" dirty="0" smtClean="0">
              <a:latin typeface="Dia Regular" panose="020B0505060101010101" pitchFamily="34" charset="0"/>
            </a:rPr>
            <a:t>Luonto-suuntautuneet rentoutujat</a:t>
          </a:r>
          <a:endParaRPr lang="fi-FI" sz="1600" dirty="0">
            <a:latin typeface="Dia Regular" panose="020B0505060101010101" pitchFamily="34" charset="0"/>
          </a:endParaRPr>
        </a:p>
      </dgm:t>
    </dgm:pt>
    <dgm:pt modelId="{E7E1D0BC-1083-4D65-9DFB-FD4AC936D2F7}" type="parTrans" cxnId="{F772A2C9-5775-4A02-B4C7-42373D166733}">
      <dgm:prSet/>
      <dgm:spPr/>
      <dgm:t>
        <a:bodyPr/>
        <a:lstStyle/>
        <a:p>
          <a:endParaRPr lang="fi-FI"/>
        </a:p>
      </dgm:t>
    </dgm:pt>
    <dgm:pt modelId="{E1D70A67-3A98-4C19-876B-E86B97B632F2}" type="sibTrans" cxnId="{F772A2C9-5775-4A02-B4C7-42373D166733}">
      <dgm:prSet/>
      <dgm:spPr/>
      <dgm:t>
        <a:bodyPr/>
        <a:lstStyle/>
        <a:p>
          <a:endParaRPr lang="fi-FI"/>
        </a:p>
      </dgm:t>
    </dgm:pt>
    <dgm:pt modelId="{B12F3FE4-794A-4E34-9EEC-3C1A58757962}">
      <dgm:prSet phldrT="[Teksti]" custT="1"/>
      <dgm:spPr/>
      <dgm:t>
        <a:bodyPr/>
        <a:lstStyle/>
        <a:p>
          <a:pPr algn="l"/>
          <a:r>
            <a:rPr lang="fi-FI" sz="1600" dirty="0" smtClean="0">
              <a:latin typeface="Dia Regular" panose="020B0505060101010101" pitchFamily="34" charset="0"/>
            </a:rPr>
            <a:t>Kuntoilevat luonto-seikkailijat</a:t>
          </a:r>
          <a:endParaRPr lang="fi-FI" sz="1600" dirty="0">
            <a:latin typeface="Dia Regular" panose="020B0505060101010101" pitchFamily="34" charset="0"/>
          </a:endParaRPr>
        </a:p>
      </dgm:t>
    </dgm:pt>
    <dgm:pt modelId="{1D5BBBAF-A37D-4A18-AFEE-55D25070BF52}" type="parTrans" cxnId="{3F879454-2D64-42C4-BC2C-D5EEEDFC42E6}">
      <dgm:prSet/>
      <dgm:spPr/>
      <dgm:t>
        <a:bodyPr/>
        <a:lstStyle/>
        <a:p>
          <a:endParaRPr lang="fi-FI"/>
        </a:p>
      </dgm:t>
    </dgm:pt>
    <dgm:pt modelId="{E330F901-9046-4C9A-97CE-4D8F9CC18CA0}" type="sibTrans" cxnId="{3F879454-2D64-42C4-BC2C-D5EEEDFC42E6}">
      <dgm:prSet/>
      <dgm:spPr/>
      <dgm:t>
        <a:bodyPr/>
        <a:lstStyle/>
        <a:p>
          <a:endParaRPr lang="fi-FI"/>
        </a:p>
      </dgm:t>
    </dgm:pt>
    <dgm:pt modelId="{F0F4AF10-4451-4704-A459-C303C00A26A9}" type="pres">
      <dgm:prSet presAssocID="{19811925-81B8-4D9E-B0CB-4A2C85257B7E}" presName="cycleMatrixDiagram" presStyleCnt="0">
        <dgm:presLayoutVars>
          <dgm:chMax val="1"/>
          <dgm:dir/>
          <dgm:animLvl val="lvl"/>
          <dgm:resizeHandles val="exact"/>
        </dgm:presLayoutVars>
      </dgm:prSet>
      <dgm:spPr/>
      <dgm:t>
        <a:bodyPr/>
        <a:lstStyle/>
        <a:p>
          <a:endParaRPr lang="fi-FI"/>
        </a:p>
      </dgm:t>
    </dgm:pt>
    <dgm:pt modelId="{C0B654FE-16DE-40E4-845A-50D2834A54E4}" type="pres">
      <dgm:prSet presAssocID="{19811925-81B8-4D9E-B0CB-4A2C85257B7E}" presName="children" presStyleCnt="0"/>
      <dgm:spPr/>
    </dgm:pt>
    <dgm:pt modelId="{EF2F011E-E3D9-4734-8672-6A32775DBF62}" type="pres">
      <dgm:prSet presAssocID="{19811925-81B8-4D9E-B0CB-4A2C85257B7E}" presName="childPlaceholder" presStyleCnt="0"/>
      <dgm:spPr/>
    </dgm:pt>
    <dgm:pt modelId="{27F3635D-5C4B-4C4C-AC4A-A7A8F89AF6A3}" type="pres">
      <dgm:prSet presAssocID="{19811925-81B8-4D9E-B0CB-4A2C85257B7E}" presName="circle" presStyleCnt="0"/>
      <dgm:spPr/>
    </dgm:pt>
    <dgm:pt modelId="{094849D9-5125-4E18-91FE-E348C4E438CD}" type="pres">
      <dgm:prSet presAssocID="{19811925-81B8-4D9E-B0CB-4A2C85257B7E}" presName="quadrant1" presStyleLbl="node1" presStyleIdx="0" presStyleCnt="4">
        <dgm:presLayoutVars>
          <dgm:chMax val="1"/>
          <dgm:bulletEnabled val="1"/>
        </dgm:presLayoutVars>
      </dgm:prSet>
      <dgm:spPr/>
      <dgm:t>
        <a:bodyPr/>
        <a:lstStyle/>
        <a:p>
          <a:endParaRPr lang="fi-FI"/>
        </a:p>
      </dgm:t>
    </dgm:pt>
    <dgm:pt modelId="{65760904-5172-41A5-AB91-031B24A27183}" type="pres">
      <dgm:prSet presAssocID="{19811925-81B8-4D9E-B0CB-4A2C85257B7E}" presName="quadrant2" presStyleLbl="node1" presStyleIdx="1" presStyleCnt="4" custScaleX="99368">
        <dgm:presLayoutVars>
          <dgm:chMax val="1"/>
          <dgm:bulletEnabled val="1"/>
        </dgm:presLayoutVars>
      </dgm:prSet>
      <dgm:spPr/>
      <dgm:t>
        <a:bodyPr/>
        <a:lstStyle/>
        <a:p>
          <a:endParaRPr lang="fi-FI"/>
        </a:p>
      </dgm:t>
    </dgm:pt>
    <dgm:pt modelId="{4F544EFF-276E-4CC9-81BE-BDC969D6332A}" type="pres">
      <dgm:prSet presAssocID="{19811925-81B8-4D9E-B0CB-4A2C85257B7E}" presName="quadrant3" presStyleLbl="node1" presStyleIdx="2" presStyleCnt="4" custScaleX="99368">
        <dgm:presLayoutVars>
          <dgm:chMax val="1"/>
          <dgm:bulletEnabled val="1"/>
        </dgm:presLayoutVars>
      </dgm:prSet>
      <dgm:spPr/>
      <dgm:t>
        <a:bodyPr/>
        <a:lstStyle/>
        <a:p>
          <a:endParaRPr lang="fi-FI"/>
        </a:p>
      </dgm:t>
    </dgm:pt>
    <dgm:pt modelId="{4F94F170-22D8-4A9A-8975-8144007F46FD}" type="pres">
      <dgm:prSet presAssocID="{19811925-81B8-4D9E-B0CB-4A2C85257B7E}" presName="quadrant4" presStyleLbl="node1" presStyleIdx="3" presStyleCnt="4">
        <dgm:presLayoutVars>
          <dgm:chMax val="1"/>
          <dgm:bulletEnabled val="1"/>
        </dgm:presLayoutVars>
      </dgm:prSet>
      <dgm:spPr/>
      <dgm:t>
        <a:bodyPr/>
        <a:lstStyle/>
        <a:p>
          <a:endParaRPr lang="fi-FI"/>
        </a:p>
      </dgm:t>
    </dgm:pt>
    <dgm:pt modelId="{D4FFCAC4-7507-48F5-9470-8617D3EF21EF}" type="pres">
      <dgm:prSet presAssocID="{19811925-81B8-4D9E-B0CB-4A2C85257B7E}" presName="quadrantPlaceholder" presStyleCnt="0"/>
      <dgm:spPr/>
    </dgm:pt>
    <dgm:pt modelId="{7DD97AA4-DC74-4C98-9091-25478E8D47F7}" type="pres">
      <dgm:prSet presAssocID="{19811925-81B8-4D9E-B0CB-4A2C85257B7E}" presName="center1" presStyleLbl="fgShp" presStyleIdx="0" presStyleCnt="2" custAng="21360990" custFlipVert="1" custFlipHor="1" custScaleX="7525" custScaleY="39602" custLinFactX="-100000" custLinFactY="200000" custLinFactNeighborX="-144829" custLinFactNeighborY="283173"/>
      <dgm:spPr/>
    </dgm:pt>
    <dgm:pt modelId="{41C06AB9-97A4-48AC-BA09-64859EE1E663}" type="pres">
      <dgm:prSet presAssocID="{19811925-81B8-4D9E-B0CB-4A2C85257B7E}" presName="center2" presStyleLbl="fgShp" presStyleIdx="1" presStyleCnt="2" custFlipVert="0" custFlipHor="0" custScaleX="7525" custScaleY="8654" custLinFactX="-100000" custLinFactY="165385" custLinFactNeighborX="-152709" custLinFactNeighborY="200000"/>
      <dgm:spPr/>
    </dgm:pt>
  </dgm:ptLst>
  <dgm:cxnLst>
    <dgm:cxn modelId="{4AD8EC21-27CB-450C-8CB6-8B678DC8C6FD}" type="presOf" srcId="{6DE40665-A592-4BF2-96E5-DF268EA0BEB2}" destId="{4F544EFF-276E-4CC9-81BE-BDC969D6332A}" srcOrd="0" destOrd="0" presId="urn:microsoft.com/office/officeart/2005/8/layout/cycle4"/>
    <dgm:cxn modelId="{A54B0D9D-B914-41F9-9C06-DADAC2BD7DDC}" type="presOf" srcId="{615DE08F-6037-4FDD-B997-3840B11C6595}" destId="{094849D9-5125-4E18-91FE-E348C4E438CD}" srcOrd="0" destOrd="0" presId="urn:microsoft.com/office/officeart/2005/8/layout/cycle4"/>
    <dgm:cxn modelId="{B1F32744-C251-4003-A6B5-BD99391350F9}" type="presOf" srcId="{E97F2E8A-944A-412B-97CB-063BB8DA713E}" destId="{65760904-5172-41A5-AB91-031B24A27183}" srcOrd="0" destOrd="0" presId="urn:microsoft.com/office/officeart/2005/8/layout/cycle4"/>
    <dgm:cxn modelId="{9C62C6C8-51A0-475F-BBD5-6156AFB57EAF}" srcId="{19811925-81B8-4D9E-B0CB-4A2C85257B7E}" destId="{615DE08F-6037-4FDD-B997-3840B11C6595}" srcOrd="0" destOrd="0" parTransId="{A8588A66-08DA-4E08-9096-2F2E20BD1F0C}" sibTransId="{B4931656-5C1A-4E2F-B1B2-0F9A673A33C0}"/>
    <dgm:cxn modelId="{6835D95A-B5BE-425D-92FE-291DAA8403A1}" type="presOf" srcId="{B12F3FE4-794A-4E34-9EEC-3C1A58757962}" destId="{4F94F170-22D8-4A9A-8975-8144007F46FD}" srcOrd="0" destOrd="0" presId="urn:microsoft.com/office/officeart/2005/8/layout/cycle4"/>
    <dgm:cxn modelId="{1D5BBBBD-9ACE-40BC-8D1D-30648CD52812}" srcId="{19811925-81B8-4D9E-B0CB-4A2C85257B7E}" destId="{E97F2E8A-944A-412B-97CB-063BB8DA713E}" srcOrd="1" destOrd="0" parTransId="{3D8E73C7-17DD-46FA-B88E-24E5C5989605}" sibTransId="{495FDB07-F5E7-4C2E-8D9E-C53A26CBC99B}"/>
    <dgm:cxn modelId="{F772A2C9-5775-4A02-B4C7-42373D166733}" srcId="{19811925-81B8-4D9E-B0CB-4A2C85257B7E}" destId="{6DE40665-A592-4BF2-96E5-DF268EA0BEB2}" srcOrd="2" destOrd="0" parTransId="{E7E1D0BC-1083-4D65-9DFB-FD4AC936D2F7}" sibTransId="{E1D70A67-3A98-4C19-876B-E86B97B632F2}"/>
    <dgm:cxn modelId="{3F879454-2D64-42C4-BC2C-D5EEEDFC42E6}" srcId="{19811925-81B8-4D9E-B0CB-4A2C85257B7E}" destId="{B12F3FE4-794A-4E34-9EEC-3C1A58757962}" srcOrd="3" destOrd="0" parTransId="{1D5BBBAF-A37D-4A18-AFEE-55D25070BF52}" sibTransId="{E330F901-9046-4C9A-97CE-4D8F9CC18CA0}"/>
    <dgm:cxn modelId="{62B2816F-7386-4DA5-BB54-4AA6A8474808}" type="presOf" srcId="{19811925-81B8-4D9E-B0CB-4A2C85257B7E}" destId="{F0F4AF10-4451-4704-A459-C303C00A26A9}" srcOrd="0" destOrd="0" presId="urn:microsoft.com/office/officeart/2005/8/layout/cycle4"/>
    <dgm:cxn modelId="{CB9C2CC1-8A0E-48D9-BAF3-611A358FEFE4}" type="presParOf" srcId="{F0F4AF10-4451-4704-A459-C303C00A26A9}" destId="{C0B654FE-16DE-40E4-845A-50D2834A54E4}" srcOrd="0" destOrd="0" presId="urn:microsoft.com/office/officeart/2005/8/layout/cycle4"/>
    <dgm:cxn modelId="{B42C7C4F-42C5-477F-A993-B39DC6B50975}" type="presParOf" srcId="{C0B654FE-16DE-40E4-845A-50D2834A54E4}" destId="{EF2F011E-E3D9-4734-8672-6A32775DBF62}" srcOrd="0" destOrd="0" presId="urn:microsoft.com/office/officeart/2005/8/layout/cycle4"/>
    <dgm:cxn modelId="{B8DA4560-BF19-4716-AC88-0D2672990357}" type="presParOf" srcId="{F0F4AF10-4451-4704-A459-C303C00A26A9}" destId="{27F3635D-5C4B-4C4C-AC4A-A7A8F89AF6A3}" srcOrd="1" destOrd="0" presId="urn:microsoft.com/office/officeart/2005/8/layout/cycle4"/>
    <dgm:cxn modelId="{61B93DE0-B81C-48CA-81F1-F88B75A26524}" type="presParOf" srcId="{27F3635D-5C4B-4C4C-AC4A-A7A8F89AF6A3}" destId="{094849D9-5125-4E18-91FE-E348C4E438CD}" srcOrd="0" destOrd="0" presId="urn:microsoft.com/office/officeart/2005/8/layout/cycle4"/>
    <dgm:cxn modelId="{CF2BB2ED-1103-44FB-AF58-953A8117D7F9}" type="presParOf" srcId="{27F3635D-5C4B-4C4C-AC4A-A7A8F89AF6A3}" destId="{65760904-5172-41A5-AB91-031B24A27183}" srcOrd="1" destOrd="0" presId="urn:microsoft.com/office/officeart/2005/8/layout/cycle4"/>
    <dgm:cxn modelId="{6547C9C7-36F8-427B-A10D-7227FF57A6D1}" type="presParOf" srcId="{27F3635D-5C4B-4C4C-AC4A-A7A8F89AF6A3}" destId="{4F544EFF-276E-4CC9-81BE-BDC969D6332A}" srcOrd="2" destOrd="0" presId="urn:microsoft.com/office/officeart/2005/8/layout/cycle4"/>
    <dgm:cxn modelId="{140AA23B-58AA-4B32-8890-AA4DA68A75B5}" type="presParOf" srcId="{27F3635D-5C4B-4C4C-AC4A-A7A8F89AF6A3}" destId="{4F94F170-22D8-4A9A-8975-8144007F46FD}" srcOrd="3" destOrd="0" presId="urn:microsoft.com/office/officeart/2005/8/layout/cycle4"/>
    <dgm:cxn modelId="{5CFFC1AA-D3A9-4E0F-B5C6-7161A5EF468A}" type="presParOf" srcId="{27F3635D-5C4B-4C4C-AC4A-A7A8F89AF6A3}" destId="{D4FFCAC4-7507-48F5-9470-8617D3EF21EF}" srcOrd="4" destOrd="0" presId="urn:microsoft.com/office/officeart/2005/8/layout/cycle4"/>
    <dgm:cxn modelId="{3C58B191-2C70-4E5C-856C-E2BFCEAF3323}" type="presParOf" srcId="{F0F4AF10-4451-4704-A459-C303C00A26A9}" destId="{7DD97AA4-DC74-4C98-9091-25478E8D47F7}" srcOrd="2" destOrd="0" presId="urn:microsoft.com/office/officeart/2005/8/layout/cycle4"/>
    <dgm:cxn modelId="{4DEC3146-034E-415A-BB3C-E1B462C97D07}" type="presParOf" srcId="{F0F4AF10-4451-4704-A459-C303C00A26A9}" destId="{41C06AB9-97A4-48AC-BA09-64859EE1E663}" srcOrd="3" destOrd="0" presId="urn:microsoft.com/office/officeart/2005/8/layout/cycle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849D9-5125-4E18-91FE-E348C4E438CD}">
      <dsp:nvSpPr>
        <dsp:cNvPr id="0" name=""/>
        <dsp:cNvSpPr/>
      </dsp:nvSpPr>
      <dsp:spPr>
        <a:xfrm>
          <a:off x="1213988" y="228301"/>
          <a:ext cx="1734289" cy="1734289"/>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666750">
            <a:lnSpc>
              <a:spcPct val="90000"/>
            </a:lnSpc>
            <a:spcBef>
              <a:spcPct val="0"/>
            </a:spcBef>
            <a:spcAft>
              <a:spcPct val="35000"/>
            </a:spcAft>
          </a:pPr>
          <a:r>
            <a:rPr lang="fi-FI" sz="1500" kern="1200" dirty="0" smtClean="0">
              <a:latin typeface="Dia Regular" panose="020B0505060101010101" pitchFamily="34" charset="0"/>
            </a:rPr>
            <a:t>Sosiaaliset </a:t>
          </a:r>
          <a:r>
            <a:rPr lang="fi-FI" sz="1500" kern="1200" dirty="0" err="1" smtClean="0">
              <a:latin typeface="Dia Regular" panose="020B0505060101010101" pitchFamily="34" charset="0"/>
            </a:rPr>
            <a:t>itsensä-kehittäjät</a:t>
          </a:r>
          <a:endParaRPr lang="fi-FI" sz="1500" kern="1200" dirty="0">
            <a:latin typeface="Dia Regular" panose="020B0505060101010101" pitchFamily="34" charset="0"/>
          </a:endParaRPr>
        </a:p>
      </dsp:txBody>
      <dsp:txXfrm>
        <a:off x="1721949" y="736262"/>
        <a:ext cx="1226328" cy="1226328"/>
      </dsp:txXfrm>
    </dsp:sp>
    <dsp:sp modelId="{65760904-5172-41A5-AB91-031B24A27183}">
      <dsp:nvSpPr>
        <dsp:cNvPr id="0" name=""/>
        <dsp:cNvSpPr/>
      </dsp:nvSpPr>
      <dsp:spPr>
        <a:xfrm rot="5400000">
          <a:off x="3028384" y="233781"/>
          <a:ext cx="1734289" cy="1723328"/>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666750">
            <a:lnSpc>
              <a:spcPct val="90000"/>
            </a:lnSpc>
            <a:spcBef>
              <a:spcPct val="0"/>
            </a:spcBef>
            <a:spcAft>
              <a:spcPct val="35000"/>
            </a:spcAft>
          </a:pPr>
          <a:r>
            <a:rPr lang="fi-FI" sz="1500" kern="1200" dirty="0" smtClean="0">
              <a:latin typeface="Dia Regular" panose="020B0505060101010101" pitchFamily="34" charset="0"/>
            </a:rPr>
            <a:t>Henkistä hyvinvointia hakevat </a:t>
          </a:r>
          <a:r>
            <a:rPr lang="fi-FI" sz="1500" kern="1200" dirty="0" err="1" smtClean="0">
              <a:latin typeface="Dia Regular" panose="020B0505060101010101" pitchFamily="34" charset="0"/>
            </a:rPr>
            <a:t>nostalgikot</a:t>
          </a:r>
          <a:endParaRPr lang="fi-FI" sz="1500" kern="1200" dirty="0">
            <a:latin typeface="Dia Regular" panose="020B0505060101010101" pitchFamily="34" charset="0"/>
          </a:endParaRPr>
        </a:p>
      </dsp:txBody>
      <dsp:txXfrm rot="-5400000">
        <a:off x="3033864" y="736262"/>
        <a:ext cx="1218577" cy="1226328"/>
      </dsp:txXfrm>
    </dsp:sp>
    <dsp:sp modelId="{4F544EFF-276E-4CC9-81BE-BDC969D6332A}">
      <dsp:nvSpPr>
        <dsp:cNvPr id="0" name=""/>
        <dsp:cNvSpPr/>
      </dsp:nvSpPr>
      <dsp:spPr>
        <a:xfrm rot="10800000">
          <a:off x="3033864" y="2042696"/>
          <a:ext cx="1723328" cy="1734289"/>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r" defTabSz="711200">
            <a:lnSpc>
              <a:spcPct val="90000"/>
            </a:lnSpc>
            <a:spcBef>
              <a:spcPct val="0"/>
            </a:spcBef>
            <a:spcAft>
              <a:spcPct val="35000"/>
            </a:spcAft>
          </a:pPr>
          <a:r>
            <a:rPr lang="fi-FI" sz="1600" kern="1200" dirty="0" smtClean="0">
              <a:latin typeface="Dia Regular" panose="020B0505060101010101" pitchFamily="34" charset="0"/>
            </a:rPr>
            <a:t>Luonto-suuntautuneet rentoutujat</a:t>
          </a:r>
          <a:endParaRPr lang="fi-FI" sz="1600" kern="1200" dirty="0">
            <a:latin typeface="Dia Regular" panose="020B0505060101010101" pitchFamily="34" charset="0"/>
          </a:endParaRPr>
        </a:p>
      </dsp:txBody>
      <dsp:txXfrm rot="10800000">
        <a:off x="3033864" y="2042696"/>
        <a:ext cx="1218577" cy="1226328"/>
      </dsp:txXfrm>
    </dsp:sp>
    <dsp:sp modelId="{4F94F170-22D8-4A9A-8975-8144007F46FD}">
      <dsp:nvSpPr>
        <dsp:cNvPr id="0" name=""/>
        <dsp:cNvSpPr/>
      </dsp:nvSpPr>
      <dsp:spPr>
        <a:xfrm rot="16200000">
          <a:off x="1213988" y="2042696"/>
          <a:ext cx="1734289" cy="1734289"/>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fi-FI" sz="1600" kern="1200" dirty="0" smtClean="0">
              <a:latin typeface="Dia Regular" panose="020B0505060101010101" pitchFamily="34" charset="0"/>
            </a:rPr>
            <a:t>Kuntoilevat luonto-seikkailijat</a:t>
          </a:r>
          <a:endParaRPr lang="fi-FI" sz="1600" kern="1200" dirty="0">
            <a:latin typeface="Dia Regular" panose="020B0505060101010101" pitchFamily="34" charset="0"/>
          </a:endParaRPr>
        </a:p>
      </dsp:txBody>
      <dsp:txXfrm rot="5400000">
        <a:off x="1721949" y="2042696"/>
        <a:ext cx="1226328" cy="1226328"/>
      </dsp:txXfrm>
    </dsp:sp>
    <dsp:sp modelId="{7DD97AA4-DC74-4C98-9091-25478E8D47F7}">
      <dsp:nvSpPr>
        <dsp:cNvPr id="0" name=""/>
        <dsp:cNvSpPr/>
      </dsp:nvSpPr>
      <dsp:spPr>
        <a:xfrm rot="21360990" flipH="1" flipV="1">
          <a:off x="1499789" y="3902186"/>
          <a:ext cx="45058" cy="206202"/>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C06AB9-97A4-48AC-BA09-64859EE1E663}">
      <dsp:nvSpPr>
        <dsp:cNvPr id="0" name=""/>
        <dsp:cNvSpPr/>
      </dsp:nvSpPr>
      <dsp:spPr>
        <a:xfrm rot="10800000">
          <a:off x="1452604" y="3982757"/>
          <a:ext cx="45058" cy="45060"/>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fi-FI"/>
          </a:p>
        </p:txBody>
      </p:sp>
      <p:sp>
        <p:nvSpPr>
          <p:cNvPr id="3" name="Päivämäärän paikkamerkki 2"/>
          <p:cNvSpPr>
            <a:spLocks noGrp="1"/>
          </p:cNvSpPr>
          <p:nvPr>
            <p:ph type="dt" sz="quarter" idx="1"/>
          </p:nvPr>
        </p:nvSpPr>
        <p:spPr>
          <a:xfrm>
            <a:off x="3850443" y="0"/>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a:cs typeface="Arial" charset="0"/>
              </a:defRPr>
            </a:lvl1pPr>
          </a:lstStyle>
          <a:p>
            <a:pPr>
              <a:defRPr/>
            </a:pPr>
            <a:fld id="{15DD932E-E71E-384E-82F2-ABE407F07B50}" type="datetimeFigureOut">
              <a:rPr lang="fi-FI">
                <a:cs typeface="Dia Regular"/>
              </a:rPr>
              <a:pPr>
                <a:defRPr/>
              </a:pPr>
              <a:t>12.10.2016</a:t>
            </a:fld>
            <a:endParaRPr lang="fi-FI" dirty="0">
              <a:cs typeface="Dia Regular"/>
            </a:endParaRPr>
          </a:p>
        </p:txBody>
      </p:sp>
      <p:sp>
        <p:nvSpPr>
          <p:cNvPr id="4" name="Alatunnisteen paikkamerkki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fi-FI"/>
          </a:p>
        </p:txBody>
      </p:sp>
      <p:sp>
        <p:nvSpPr>
          <p:cNvPr id="5" name="Dian numeron paikkamerkki 4"/>
          <p:cNvSpPr>
            <a:spLocks noGrp="1"/>
          </p:cNvSpPr>
          <p:nvPr>
            <p:ph type="sldNum" sz="quarter" idx="3"/>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82F7D470-C58E-0349-B2B3-68A6DE2FFEDE}" type="slidenum">
              <a:rPr lang="fi-FI">
                <a:cs typeface="Dia Regular"/>
              </a:rPr>
              <a:pPr>
                <a:defRPr/>
              </a:pPr>
              <a:t>‹#›</a:t>
            </a:fld>
            <a:endParaRPr lang="fi-FI" dirty="0">
              <a:cs typeface="Dia Regular"/>
            </a:endParaRPr>
          </a:p>
        </p:txBody>
      </p:sp>
    </p:spTree>
    <p:extLst>
      <p:ext uri="{BB962C8B-B14F-4D97-AF65-F5344CB8AC3E}">
        <p14:creationId xmlns:p14="http://schemas.microsoft.com/office/powerpoint/2010/main" val="8946376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fi-FI"/>
          </a:p>
        </p:txBody>
      </p:sp>
      <p:sp>
        <p:nvSpPr>
          <p:cNvPr id="3" name="Päivämäärän paikkamerkki 2"/>
          <p:cNvSpPr>
            <a:spLocks noGrp="1"/>
          </p:cNvSpPr>
          <p:nvPr>
            <p:ph type="dt" idx="1"/>
          </p:nvPr>
        </p:nvSpPr>
        <p:spPr>
          <a:xfrm>
            <a:off x="3850443" y="0"/>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a:cs typeface="Dia Regular"/>
              </a:defRPr>
            </a:lvl1pPr>
          </a:lstStyle>
          <a:p>
            <a:pPr>
              <a:defRPr/>
            </a:pPr>
            <a:fld id="{B1909777-2D74-864C-9793-E36AFDFE026C}" type="datetimeFigureOut">
              <a:rPr lang="fi-FI" smtClean="0"/>
              <a:pPr>
                <a:defRPr/>
              </a:pPr>
              <a:t>12.10.2016</a:t>
            </a:fld>
            <a:endParaRPr lang="fi-FI" dirty="0"/>
          </a:p>
        </p:txBody>
      </p:sp>
      <p:sp>
        <p:nvSpPr>
          <p:cNvPr id="4" name="Dian kuvan paikkamerkki 3"/>
          <p:cNvSpPr>
            <a:spLocks noGrp="1" noRot="1" noChangeAspect="1"/>
          </p:cNvSpPr>
          <p:nvPr>
            <p:ph type="sldImg" idx="2"/>
          </p:nvPr>
        </p:nvSpPr>
        <p:spPr>
          <a:xfrm>
            <a:off x="711200" y="744538"/>
            <a:ext cx="5375275" cy="3722687"/>
          </a:xfrm>
          <a:prstGeom prst="rect">
            <a:avLst/>
          </a:prstGeom>
          <a:noFill/>
          <a:ln w="12700">
            <a:solidFill>
              <a:prstClr val="black"/>
            </a:solidFill>
          </a:ln>
        </p:spPr>
        <p:txBody>
          <a:bodyPr vert="horz" lIns="91440" tIns="45720" rIns="91440" bIns="45720" rtlCol="0" anchor="ctr"/>
          <a:lstStyle/>
          <a:p>
            <a:pPr lvl="0"/>
            <a:endParaRPr lang="fi-FI" noProof="0"/>
          </a:p>
        </p:txBody>
      </p:sp>
      <p:sp>
        <p:nvSpPr>
          <p:cNvPr id="5" name="Huomautusten paikkamerkki 4"/>
          <p:cNvSpPr>
            <a:spLocks noGrp="1"/>
          </p:cNvSpPr>
          <p:nvPr>
            <p:ph type="body" sz="quarter" idx="3"/>
          </p:nvPr>
        </p:nvSpPr>
        <p:spPr>
          <a:xfrm>
            <a:off x="679768" y="4715153"/>
            <a:ext cx="5438140" cy="4466987"/>
          </a:xfrm>
          <a:prstGeom prst="rect">
            <a:avLst/>
          </a:prstGeom>
        </p:spPr>
        <p:txBody>
          <a:bodyPr vert="horz" wrap="square" lIns="91440" tIns="45720" rIns="91440" bIns="45720" numCol="1" anchor="t" anchorCtr="0" compatLnSpc="1">
            <a:prstTxWarp prst="textNoShape">
              <a:avLst/>
            </a:prstTxWarp>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Alatunnisteen paikkamerkki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fi-FI"/>
          </a:p>
        </p:txBody>
      </p:sp>
      <p:sp>
        <p:nvSpPr>
          <p:cNvPr id="7" name="Dian numeron paikkamerkki 6"/>
          <p:cNvSpPr>
            <a:spLocks noGrp="1"/>
          </p:cNvSpPr>
          <p:nvPr>
            <p:ph type="sldNum" sz="quarter" idx="5"/>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cs typeface="Dia Regular"/>
              </a:defRPr>
            </a:lvl1pPr>
          </a:lstStyle>
          <a:p>
            <a:pPr>
              <a:defRPr/>
            </a:pPr>
            <a:fld id="{A18774AD-22D9-6E46-AE54-FCFAD8C16DA7}" type="slidenum">
              <a:rPr lang="fi-FI" smtClean="0"/>
              <a:pPr>
                <a:defRPr/>
              </a:pPr>
              <a:t>‹#›</a:t>
            </a:fld>
            <a:endParaRPr lang="fi-FI" dirty="0"/>
          </a:p>
        </p:txBody>
      </p:sp>
    </p:spTree>
    <p:extLst>
      <p:ext uri="{BB962C8B-B14F-4D97-AF65-F5344CB8AC3E}">
        <p14:creationId xmlns:p14="http://schemas.microsoft.com/office/powerpoint/2010/main" val="188861115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50"/>
          <p:cNvSpPr>
            <a:spLocks noGrp="1" noChangeArrowheads="1"/>
          </p:cNvSpPr>
          <p:nvPr>
            <p:ph type="sldNum" sz="quarter"/>
          </p:nvPr>
        </p:nvSpPr>
        <p:spPr>
          <a:noFill/>
        </p:spPr>
        <p:txBody>
          <a:bodyPr/>
          <a:lstStyle>
            <a:lvl1pPr>
              <a:spcBef>
                <a:spcPct val="30000"/>
              </a:spcBef>
              <a:buClr>
                <a:srgbClr val="000000"/>
              </a:buClr>
              <a:buSzPct val="100000"/>
              <a:buFont typeface="Times New Roman" pitchFamily="18" charset="0"/>
              <a:tabLst>
                <a:tab pos="657953" algn="l"/>
                <a:tab pos="1315905" algn="l"/>
                <a:tab pos="1973858" algn="l"/>
                <a:tab pos="2631811" algn="l"/>
              </a:tabLst>
              <a:defRPr sz="1100">
                <a:solidFill>
                  <a:srgbClr val="000000"/>
                </a:solidFill>
                <a:latin typeface="Times New Roman" pitchFamily="18" charset="0"/>
                <a:ea typeface="MS PGothic" pitchFamily="34" charset="-128"/>
              </a:defRPr>
            </a:lvl1pPr>
            <a:lvl2pPr>
              <a:spcBef>
                <a:spcPct val="30000"/>
              </a:spcBef>
              <a:buClr>
                <a:srgbClr val="000000"/>
              </a:buClr>
              <a:buSzPct val="100000"/>
              <a:buFont typeface="Times New Roman" pitchFamily="18" charset="0"/>
              <a:tabLst>
                <a:tab pos="657953" algn="l"/>
                <a:tab pos="1315905" algn="l"/>
                <a:tab pos="1973858" algn="l"/>
                <a:tab pos="2631811" algn="l"/>
              </a:tabLst>
              <a:defRPr sz="1100">
                <a:solidFill>
                  <a:srgbClr val="000000"/>
                </a:solidFill>
                <a:latin typeface="Times New Roman" pitchFamily="18" charset="0"/>
                <a:ea typeface="MS PGothic" pitchFamily="34" charset="-128"/>
              </a:defRPr>
            </a:lvl2pPr>
            <a:lvl3pPr>
              <a:spcBef>
                <a:spcPct val="30000"/>
              </a:spcBef>
              <a:buClr>
                <a:srgbClr val="000000"/>
              </a:buClr>
              <a:buSzPct val="100000"/>
              <a:buFont typeface="Times New Roman" pitchFamily="18" charset="0"/>
              <a:tabLst>
                <a:tab pos="657953" algn="l"/>
                <a:tab pos="1315905" algn="l"/>
                <a:tab pos="1973858" algn="l"/>
                <a:tab pos="2631811" algn="l"/>
              </a:tabLst>
              <a:defRPr sz="1100">
                <a:solidFill>
                  <a:srgbClr val="000000"/>
                </a:solidFill>
                <a:latin typeface="Times New Roman" pitchFamily="18" charset="0"/>
                <a:ea typeface="MS PGothic" pitchFamily="34" charset="-128"/>
              </a:defRPr>
            </a:lvl3pPr>
            <a:lvl4pPr>
              <a:spcBef>
                <a:spcPct val="30000"/>
              </a:spcBef>
              <a:buClr>
                <a:srgbClr val="000000"/>
              </a:buClr>
              <a:buSzPct val="100000"/>
              <a:buFont typeface="Times New Roman" pitchFamily="18" charset="0"/>
              <a:tabLst>
                <a:tab pos="657953" algn="l"/>
                <a:tab pos="1315905" algn="l"/>
                <a:tab pos="1973858" algn="l"/>
                <a:tab pos="2631811" algn="l"/>
              </a:tabLst>
              <a:defRPr sz="1100">
                <a:solidFill>
                  <a:srgbClr val="000000"/>
                </a:solidFill>
                <a:latin typeface="Times New Roman" pitchFamily="18" charset="0"/>
                <a:ea typeface="MS PGothic" pitchFamily="34" charset="-128"/>
              </a:defRPr>
            </a:lvl4pPr>
            <a:lvl5pPr>
              <a:spcBef>
                <a:spcPct val="30000"/>
              </a:spcBef>
              <a:buClr>
                <a:srgbClr val="000000"/>
              </a:buClr>
              <a:buSzPct val="100000"/>
              <a:buFont typeface="Times New Roman" pitchFamily="18" charset="0"/>
              <a:tabLst>
                <a:tab pos="657953" algn="l"/>
                <a:tab pos="1315905" algn="l"/>
                <a:tab pos="1973858" algn="l"/>
                <a:tab pos="2631811" algn="l"/>
              </a:tabLst>
              <a:defRPr sz="1100">
                <a:solidFill>
                  <a:srgbClr val="000000"/>
                </a:solidFill>
                <a:latin typeface="Times New Roman" pitchFamily="18" charset="0"/>
                <a:ea typeface="MS PGothic" pitchFamily="34" charset="-128"/>
              </a:defRPr>
            </a:lvl5pPr>
            <a:lvl6pPr marL="2285520" indent="-207775" defTabSz="653625" eaLnBrk="0" fontAlgn="base" hangingPunct="0">
              <a:spcBef>
                <a:spcPct val="30000"/>
              </a:spcBef>
              <a:spcAft>
                <a:spcPct val="0"/>
              </a:spcAft>
              <a:buClr>
                <a:srgbClr val="000000"/>
              </a:buClr>
              <a:buSzPct val="100000"/>
              <a:buFont typeface="Times New Roman" pitchFamily="18" charset="0"/>
              <a:tabLst>
                <a:tab pos="657953" algn="l"/>
                <a:tab pos="1315905" algn="l"/>
                <a:tab pos="1973858" algn="l"/>
                <a:tab pos="2631811" algn="l"/>
              </a:tabLst>
              <a:defRPr sz="1100">
                <a:solidFill>
                  <a:srgbClr val="000000"/>
                </a:solidFill>
                <a:latin typeface="Times New Roman" pitchFamily="18" charset="0"/>
                <a:ea typeface="MS PGothic" pitchFamily="34" charset="-128"/>
              </a:defRPr>
            </a:lvl6pPr>
            <a:lvl7pPr marL="2701069" indent="-207775" defTabSz="653625" eaLnBrk="0" fontAlgn="base" hangingPunct="0">
              <a:spcBef>
                <a:spcPct val="30000"/>
              </a:spcBef>
              <a:spcAft>
                <a:spcPct val="0"/>
              </a:spcAft>
              <a:buClr>
                <a:srgbClr val="000000"/>
              </a:buClr>
              <a:buSzPct val="100000"/>
              <a:buFont typeface="Times New Roman" pitchFamily="18" charset="0"/>
              <a:tabLst>
                <a:tab pos="657953" algn="l"/>
                <a:tab pos="1315905" algn="l"/>
                <a:tab pos="1973858" algn="l"/>
                <a:tab pos="2631811" algn="l"/>
              </a:tabLst>
              <a:defRPr sz="1100">
                <a:solidFill>
                  <a:srgbClr val="000000"/>
                </a:solidFill>
                <a:latin typeface="Times New Roman" pitchFamily="18" charset="0"/>
                <a:ea typeface="MS PGothic" pitchFamily="34" charset="-128"/>
              </a:defRPr>
            </a:lvl7pPr>
            <a:lvl8pPr marL="3116618" indent="-207775" defTabSz="653625" eaLnBrk="0" fontAlgn="base" hangingPunct="0">
              <a:spcBef>
                <a:spcPct val="30000"/>
              </a:spcBef>
              <a:spcAft>
                <a:spcPct val="0"/>
              </a:spcAft>
              <a:buClr>
                <a:srgbClr val="000000"/>
              </a:buClr>
              <a:buSzPct val="100000"/>
              <a:buFont typeface="Times New Roman" pitchFamily="18" charset="0"/>
              <a:tabLst>
                <a:tab pos="657953" algn="l"/>
                <a:tab pos="1315905" algn="l"/>
                <a:tab pos="1973858" algn="l"/>
                <a:tab pos="2631811" algn="l"/>
              </a:tabLst>
              <a:defRPr sz="1100">
                <a:solidFill>
                  <a:srgbClr val="000000"/>
                </a:solidFill>
                <a:latin typeface="Times New Roman" pitchFamily="18" charset="0"/>
                <a:ea typeface="MS PGothic" pitchFamily="34" charset="-128"/>
              </a:defRPr>
            </a:lvl8pPr>
            <a:lvl9pPr marL="3532167" indent="-207775" defTabSz="653625" eaLnBrk="0" fontAlgn="base" hangingPunct="0">
              <a:spcBef>
                <a:spcPct val="30000"/>
              </a:spcBef>
              <a:spcAft>
                <a:spcPct val="0"/>
              </a:spcAft>
              <a:buClr>
                <a:srgbClr val="000000"/>
              </a:buClr>
              <a:buSzPct val="100000"/>
              <a:buFont typeface="Times New Roman" pitchFamily="18" charset="0"/>
              <a:tabLst>
                <a:tab pos="657953" algn="l"/>
                <a:tab pos="1315905" algn="l"/>
                <a:tab pos="1973858" algn="l"/>
                <a:tab pos="2631811" algn="l"/>
              </a:tabLst>
              <a:defRPr sz="1100">
                <a:solidFill>
                  <a:srgbClr val="000000"/>
                </a:solidFill>
                <a:latin typeface="Times New Roman" pitchFamily="18" charset="0"/>
                <a:ea typeface="MS PGothic" pitchFamily="34" charset="-128"/>
              </a:defRPr>
            </a:lvl9pPr>
          </a:lstStyle>
          <a:p>
            <a:pPr>
              <a:spcBef>
                <a:spcPct val="0"/>
              </a:spcBef>
            </a:pPr>
            <a:fld id="{5976CE24-D6B2-4D10-8346-2C11D89ED9DE}" type="slidenum">
              <a:rPr lang="fi-FI" altLang="fi-FI" sz="1300">
                <a:ea typeface="Arial Unicode MS" pitchFamily="34" charset="-128"/>
                <a:cs typeface="Arial Unicode MS" pitchFamily="34" charset="-128"/>
              </a:rPr>
              <a:pPr>
                <a:spcBef>
                  <a:spcPct val="0"/>
                </a:spcBef>
              </a:pPr>
              <a:t>3</a:t>
            </a:fld>
            <a:endParaRPr lang="fi-FI" altLang="fi-FI" sz="1300">
              <a:ea typeface="Arial Unicode MS" pitchFamily="34" charset="-128"/>
              <a:cs typeface="Arial Unicode MS" pitchFamily="34" charset="-128"/>
            </a:endParaRPr>
          </a:p>
        </p:txBody>
      </p:sp>
      <p:sp>
        <p:nvSpPr>
          <p:cNvPr id="24579" name="Text Box 1"/>
          <p:cNvSpPr txBox="1">
            <a:spLocks noChangeArrowheads="1"/>
          </p:cNvSpPr>
          <p:nvPr/>
        </p:nvSpPr>
        <p:spPr bwMode="auto">
          <a:xfrm>
            <a:off x="3813229" y="10238724"/>
            <a:ext cx="2865225" cy="47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itchFamily="18" charse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sz="1200">
                <a:solidFill>
                  <a:srgbClr val="000000"/>
                </a:solidFill>
                <a:latin typeface="Times New Roman" pitchFamily="18" charset="0"/>
                <a:ea typeface="MS PGothic" pitchFamily="34" charset="-128"/>
              </a:defRPr>
            </a:lvl1pPr>
            <a:lvl2pPr>
              <a:spcBef>
                <a:spcPct val="30000"/>
              </a:spcBef>
              <a:buClr>
                <a:srgbClr val="000000"/>
              </a:buClr>
              <a:buSzPct val="100000"/>
              <a:buFont typeface="Times New Roman" pitchFamily="18" charse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sz="1200">
                <a:solidFill>
                  <a:srgbClr val="000000"/>
                </a:solidFill>
                <a:latin typeface="Times New Roman" pitchFamily="18" charset="0"/>
                <a:ea typeface="MS PGothic" pitchFamily="34" charset="-128"/>
              </a:defRPr>
            </a:lvl2pPr>
            <a:lvl3pPr>
              <a:spcBef>
                <a:spcPct val="30000"/>
              </a:spcBef>
              <a:buClr>
                <a:srgbClr val="000000"/>
              </a:buClr>
              <a:buSzPct val="100000"/>
              <a:buFont typeface="Times New Roman" pitchFamily="18" charse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sz="1200">
                <a:solidFill>
                  <a:srgbClr val="000000"/>
                </a:solidFill>
                <a:latin typeface="Times New Roman" pitchFamily="18" charset="0"/>
                <a:ea typeface="MS PGothic" pitchFamily="34" charset="-128"/>
              </a:defRPr>
            </a:lvl3pPr>
            <a:lvl4pPr>
              <a:spcBef>
                <a:spcPct val="30000"/>
              </a:spcBef>
              <a:buClr>
                <a:srgbClr val="000000"/>
              </a:buClr>
              <a:buSzPct val="100000"/>
              <a:buFont typeface="Times New Roman" pitchFamily="18" charse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sz="1200">
                <a:solidFill>
                  <a:srgbClr val="000000"/>
                </a:solidFill>
                <a:latin typeface="Times New Roman" pitchFamily="18" charset="0"/>
                <a:ea typeface="MS PGothic" pitchFamily="34" charset="-128"/>
              </a:defRPr>
            </a:lvl4pPr>
            <a:lvl5pPr>
              <a:spcBef>
                <a:spcPct val="30000"/>
              </a:spcBef>
              <a:buClr>
                <a:srgbClr val="000000"/>
              </a:buClr>
              <a:buSzPct val="100000"/>
              <a:buFont typeface="Times New Roman" pitchFamily="18" charse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sz="1200">
                <a:solidFill>
                  <a:srgbClr val="000000"/>
                </a:solidFill>
                <a:latin typeface="Times New Roman" pitchFamily="18" charset="0"/>
                <a:ea typeface="MS PGothic" pitchFamily="34" charset="-128"/>
              </a:defRPr>
            </a:lvl5pPr>
            <a:lvl6pPr marL="2514600" indent="-228600" defTabSz="719138" eaLnBrk="0" fontAlgn="base" hangingPunct="0">
              <a:spcBef>
                <a:spcPct val="30000"/>
              </a:spcBef>
              <a:spcAft>
                <a:spcPct val="0"/>
              </a:spcAft>
              <a:buClr>
                <a:srgbClr val="000000"/>
              </a:buClr>
              <a:buSzPct val="100000"/>
              <a:buFont typeface="Times New Roman" pitchFamily="18" charse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sz="1200">
                <a:solidFill>
                  <a:srgbClr val="000000"/>
                </a:solidFill>
                <a:latin typeface="Times New Roman" pitchFamily="18" charset="0"/>
                <a:ea typeface="MS PGothic" pitchFamily="34" charset="-128"/>
              </a:defRPr>
            </a:lvl6pPr>
            <a:lvl7pPr marL="2971800" indent="-228600" defTabSz="719138" eaLnBrk="0" fontAlgn="base" hangingPunct="0">
              <a:spcBef>
                <a:spcPct val="30000"/>
              </a:spcBef>
              <a:spcAft>
                <a:spcPct val="0"/>
              </a:spcAft>
              <a:buClr>
                <a:srgbClr val="000000"/>
              </a:buClr>
              <a:buSzPct val="100000"/>
              <a:buFont typeface="Times New Roman" pitchFamily="18" charse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sz="1200">
                <a:solidFill>
                  <a:srgbClr val="000000"/>
                </a:solidFill>
                <a:latin typeface="Times New Roman" pitchFamily="18" charset="0"/>
                <a:ea typeface="MS PGothic" pitchFamily="34" charset="-128"/>
              </a:defRPr>
            </a:lvl7pPr>
            <a:lvl8pPr marL="3429000" indent="-228600" defTabSz="719138" eaLnBrk="0" fontAlgn="base" hangingPunct="0">
              <a:spcBef>
                <a:spcPct val="30000"/>
              </a:spcBef>
              <a:spcAft>
                <a:spcPct val="0"/>
              </a:spcAft>
              <a:buClr>
                <a:srgbClr val="000000"/>
              </a:buClr>
              <a:buSzPct val="100000"/>
              <a:buFont typeface="Times New Roman" pitchFamily="18" charse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sz="1200">
                <a:solidFill>
                  <a:srgbClr val="000000"/>
                </a:solidFill>
                <a:latin typeface="Times New Roman" pitchFamily="18" charset="0"/>
                <a:ea typeface="MS PGothic" pitchFamily="34" charset="-128"/>
              </a:defRPr>
            </a:lvl8pPr>
            <a:lvl9pPr marL="3886200" indent="-228600" defTabSz="719138" eaLnBrk="0" fontAlgn="base" hangingPunct="0">
              <a:spcBef>
                <a:spcPct val="30000"/>
              </a:spcBef>
              <a:spcAft>
                <a:spcPct val="0"/>
              </a:spcAft>
              <a:buClr>
                <a:srgbClr val="000000"/>
              </a:buClr>
              <a:buSzPct val="100000"/>
              <a:buFont typeface="Times New Roman" pitchFamily="18" charse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sz="1200">
                <a:solidFill>
                  <a:srgbClr val="000000"/>
                </a:solidFill>
                <a:latin typeface="Times New Roman" pitchFamily="18" charset="0"/>
                <a:ea typeface="MS PGothic" pitchFamily="34" charset="-128"/>
              </a:defRPr>
            </a:lvl9pPr>
          </a:lstStyle>
          <a:p>
            <a:pPr algn="r" defTabSz="457200">
              <a:lnSpc>
                <a:spcPct val="93000"/>
              </a:lnSpc>
              <a:spcBef>
                <a:spcPct val="0"/>
              </a:spcBef>
            </a:pPr>
            <a:fld id="{3D9DB72D-A4AC-4BF8-B828-91325C35F669}" type="slidenum">
              <a:rPr lang="fi-FI" altLang="fi-FI" sz="1300">
                <a:ea typeface="Arial Unicode MS" pitchFamily="34" charset="-128"/>
                <a:cs typeface="Arial Unicode MS" pitchFamily="34" charset="-128"/>
              </a:rPr>
              <a:pPr algn="r" defTabSz="457200">
                <a:lnSpc>
                  <a:spcPct val="93000"/>
                </a:lnSpc>
                <a:spcBef>
                  <a:spcPct val="0"/>
                </a:spcBef>
              </a:pPr>
              <a:t>3</a:t>
            </a:fld>
            <a:endParaRPr lang="fi-FI" altLang="fi-FI" sz="1300">
              <a:ea typeface="Arial Unicode MS" pitchFamily="34" charset="-128"/>
              <a:cs typeface="Arial Unicode MS" pitchFamily="34" charset="-128"/>
            </a:endParaRPr>
          </a:p>
        </p:txBody>
      </p:sp>
      <p:sp>
        <p:nvSpPr>
          <p:cNvPr id="24580" name="Text Box 2"/>
          <p:cNvSpPr txBox="1">
            <a:spLocks noChangeArrowheads="1"/>
          </p:cNvSpPr>
          <p:nvPr/>
        </p:nvSpPr>
        <p:spPr bwMode="auto">
          <a:xfrm>
            <a:off x="3813228" y="10238723"/>
            <a:ext cx="2866642" cy="47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itchFamily="18" charse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sz="1200">
                <a:solidFill>
                  <a:srgbClr val="000000"/>
                </a:solidFill>
                <a:latin typeface="Times New Roman" pitchFamily="18" charset="0"/>
                <a:ea typeface="MS PGothic" pitchFamily="34" charset="-128"/>
              </a:defRPr>
            </a:lvl1pPr>
            <a:lvl2pPr>
              <a:spcBef>
                <a:spcPct val="30000"/>
              </a:spcBef>
              <a:buClr>
                <a:srgbClr val="000000"/>
              </a:buClr>
              <a:buSzPct val="100000"/>
              <a:buFont typeface="Times New Roman" pitchFamily="18" charse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sz="1200">
                <a:solidFill>
                  <a:srgbClr val="000000"/>
                </a:solidFill>
                <a:latin typeface="Times New Roman" pitchFamily="18" charset="0"/>
                <a:ea typeface="MS PGothic" pitchFamily="34" charset="-128"/>
              </a:defRPr>
            </a:lvl2pPr>
            <a:lvl3pPr>
              <a:spcBef>
                <a:spcPct val="30000"/>
              </a:spcBef>
              <a:buClr>
                <a:srgbClr val="000000"/>
              </a:buClr>
              <a:buSzPct val="100000"/>
              <a:buFont typeface="Times New Roman" pitchFamily="18" charse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sz="1200">
                <a:solidFill>
                  <a:srgbClr val="000000"/>
                </a:solidFill>
                <a:latin typeface="Times New Roman" pitchFamily="18" charset="0"/>
                <a:ea typeface="MS PGothic" pitchFamily="34" charset="-128"/>
              </a:defRPr>
            </a:lvl3pPr>
            <a:lvl4pPr>
              <a:spcBef>
                <a:spcPct val="30000"/>
              </a:spcBef>
              <a:buClr>
                <a:srgbClr val="000000"/>
              </a:buClr>
              <a:buSzPct val="100000"/>
              <a:buFont typeface="Times New Roman" pitchFamily="18" charse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sz="1200">
                <a:solidFill>
                  <a:srgbClr val="000000"/>
                </a:solidFill>
                <a:latin typeface="Times New Roman" pitchFamily="18" charset="0"/>
                <a:ea typeface="MS PGothic" pitchFamily="34" charset="-128"/>
              </a:defRPr>
            </a:lvl4pPr>
            <a:lvl5pPr>
              <a:spcBef>
                <a:spcPct val="30000"/>
              </a:spcBef>
              <a:buClr>
                <a:srgbClr val="000000"/>
              </a:buClr>
              <a:buSzPct val="100000"/>
              <a:buFont typeface="Times New Roman" pitchFamily="18" charse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sz="1200">
                <a:solidFill>
                  <a:srgbClr val="000000"/>
                </a:solidFill>
                <a:latin typeface="Times New Roman" pitchFamily="18" charset="0"/>
                <a:ea typeface="MS PGothic" pitchFamily="34" charset="-128"/>
              </a:defRPr>
            </a:lvl5pPr>
            <a:lvl6pPr marL="2514600" indent="-228600" defTabSz="719138" eaLnBrk="0" fontAlgn="base" hangingPunct="0">
              <a:spcBef>
                <a:spcPct val="30000"/>
              </a:spcBef>
              <a:spcAft>
                <a:spcPct val="0"/>
              </a:spcAft>
              <a:buClr>
                <a:srgbClr val="000000"/>
              </a:buClr>
              <a:buSzPct val="100000"/>
              <a:buFont typeface="Times New Roman" pitchFamily="18" charse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sz="1200">
                <a:solidFill>
                  <a:srgbClr val="000000"/>
                </a:solidFill>
                <a:latin typeface="Times New Roman" pitchFamily="18" charset="0"/>
                <a:ea typeface="MS PGothic" pitchFamily="34" charset="-128"/>
              </a:defRPr>
            </a:lvl6pPr>
            <a:lvl7pPr marL="2971800" indent="-228600" defTabSz="719138" eaLnBrk="0" fontAlgn="base" hangingPunct="0">
              <a:spcBef>
                <a:spcPct val="30000"/>
              </a:spcBef>
              <a:spcAft>
                <a:spcPct val="0"/>
              </a:spcAft>
              <a:buClr>
                <a:srgbClr val="000000"/>
              </a:buClr>
              <a:buSzPct val="100000"/>
              <a:buFont typeface="Times New Roman" pitchFamily="18" charse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sz="1200">
                <a:solidFill>
                  <a:srgbClr val="000000"/>
                </a:solidFill>
                <a:latin typeface="Times New Roman" pitchFamily="18" charset="0"/>
                <a:ea typeface="MS PGothic" pitchFamily="34" charset="-128"/>
              </a:defRPr>
            </a:lvl7pPr>
            <a:lvl8pPr marL="3429000" indent="-228600" defTabSz="719138" eaLnBrk="0" fontAlgn="base" hangingPunct="0">
              <a:spcBef>
                <a:spcPct val="30000"/>
              </a:spcBef>
              <a:spcAft>
                <a:spcPct val="0"/>
              </a:spcAft>
              <a:buClr>
                <a:srgbClr val="000000"/>
              </a:buClr>
              <a:buSzPct val="100000"/>
              <a:buFont typeface="Times New Roman" pitchFamily="18" charse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sz="1200">
                <a:solidFill>
                  <a:srgbClr val="000000"/>
                </a:solidFill>
                <a:latin typeface="Times New Roman" pitchFamily="18" charset="0"/>
                <a:ea typeface="MS PGothic" pitchFamily="34" charset="-128"/>
              </a:defRPr>
            </a:lvl8pPr>
            <a:lvl9pPr marL="3886200" indent="-228600" defTabSz="719138" eaLnBrk="0" fontAlgn="base" hangingPunct="0">
              <a:spcBef>
                <a:spcPct val="30000"/>
              </a:spcBef>
              <a:spcAft>
                <a:spcPct val="0"/>
              </a:spcAft>
              <a:buClr>
                <a:srgbClr val="000000"/>
              </a:buClr>
              <a:buSzPct val="100000"/>
              <a:buFont typeface="Times New Roman" pitchFamily="18" charse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sz="1200">
                <a:solidFill>
                  <a:srgbClr val="000000"/>
                </a:solidFill>
                <a:latin typeface="Times New Roman" pitchFamily="18" charset="0"/>
                <a:ea typeface="MS PGothic" pitchFamily="34" charset="-128"/>
              </a:defRPr>
            </a:lvl9pPr>
          </a:lstStyle>
          <a:p>
            <a:pPr algn="r" defTabSz="457200">
              <a:lnSpc>
                <a:spcPct val="93000"/>
              </a:lnSpc>
              <a:spcBef>
                <a:spcPct val="0"/>
              </a:spcBef>
            </a:pPr>
            <a:fld id="{9427B7EB-3CE9-48E9-8B36-965FFFC910BC}" type="slidenum">
              <a:rPr lang="fi-FI" altLang="fi-FI" sz="1300">
                <a:ea typeface="Arial Unicode MS" pitchFamily="34" charset="-128"/>
                <a:cs typeface="Arial Unicode MS" pitchFamily="34" charset="-128"/>
              </a:rPr>
              <a:pPr algn="r" defTabSz="457200">
                <a:lnSpc>
                  <a:spcPct val="93000"/>
                </a:lnSpc>
                <a:spcBef>
                  <a:spcPct val="0"/>
                </a:spcBef>
              </a:pPr>
              <a:t>3</a:t>
            </a:fld>
            <a:endParaRPr lang="fi-FI" altLang="fi-FI" sz="1300">
              <a:ea typeface="Arial Unicode MS" pitchFamily="34" charset="-128"/>
              <a:cs typeface="Arial Unicode MS" pitchFamily="34" charset="-128"/>
            </a:endParaRPr>
          </a:p>
        </p:txBody>
      </p:sp>
      <p:sp>
        <p:nvSpPr>
          <p:cNvPr id="24581" name="Text Box 3"/>
          <p:cNvSpPr txBox="1">
            <a:spLocks noChangeArrowheads="1"/>
          </p:cNvSpPr>
          <p:nvPr/>
        </p:nvSpPr>
        <p:spPr bwMode="auto">
          <a:xfrm>
            <a:off x="986206" y="819483"/>
            <a:ext cx="4764057" cy="4041390"/>
          </a:xfrm>
          <a:prstGeom prst="rect">
            <a:avLst/>
          </a:prstGeom>
          <a:solidFill>
            <a:srgbClr val="FFFFFF"/>
          </a:solidFill>
          <a:ln w="9360">
            <a:solidFill>
              <a:srgbClr val="000000"/>
            </a:solidFill>
            <a:miter lim="800000"/>
            <a:headEnd/>
            <a:tailEnd/>
          </a:ln>
        </p:spPr>
        <p:txBody>
          <a:bodyPr wrap="none" lIns="83110" tIns="41555" rIns="83110" bIns="41555" anchor="ctr"/>
          <a:lstStyle/>
          <a:p>
            <a:pPr defTabSz="457200">
              <a:lnSpc>
                <a:spcPct val="93000"/>
              </a:lnSpc>
              <a:buClr>
                <a:srgbClr val="000000"/>
              </a:buClr>
              <a:buSzPct val="100000"/>
              <a:buFont typeface="Times New Roman" pitchFamily="18" charset="0"/>
              <a:buNone/>
            </a:pPr>
            <a:endParaRPr lang="en-US" altLang="fi-FI">
              <a:solidFill>
                <a:prstClr val="black"/>
              </a:solidFill>
            </a:endParaRPr>
          </a:p>
        </p:txBody>
      </p:sp>
      <p:sp>
        <p:nvSpPr>
          <p:cNvPr id="24582" name="Rectangle 4"/>
          <p:cNvSpPr>
            <a:spLocks noGrp="1" noChangeArrowheads="1"/>
          </p:cNvSpPr>
          <p:nvPr>
            <p:ph type="body"/>
          </p:nvPr>
        </p:nvSpPr>
        <p:spPr>
          <a:xfrm>
            <a:off x="673505" y="5120162"/>
            <a:ext cx="5328614" cy="4780844"/>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fi-FI" smtClean="0">
              <a:latin typeface="Times New Roman" pitchFamily="18" charset="0"/>
            </a:endParaRPr>
          </a:p>
        </p:txBody>
      </p:sp>
    </p:spTree>
    <p:extLst>
      <p:ext uri="{BB962C8B-B14F-4D97-AF65-F5344CB8AC3E}">
        <p14:creationId xmlns:p14="http://schemas.microsoft.com/office/powerpoint/2010/main" val="1561255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B0866E91-39F5-40EC-9599-FCDA229A884E}" type="slidenum">
              <a:rPr lang="fi-FI" smtClean="0"/>
              <a:pPr/>
              <a:t>28</a:t>
            </a:fld>
            <a:endParaRPr lang="fi-FI"/>
          </a:p>
        </p:txBody>
      </p:sp>
    </p:spTree>
    <p:extLst>
      <p:ext uri="{BB962C8B-B14F-4D97-AF65-F5344CB8AC3E}">
        <p14:creationId xmlns:p14="http://schemas.microsoft.com/office/powerpoint/2010/main" val="3716966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B0866E91-39F5-40EC-9599-FCDA229A884E}" type="slidenum">
              <a:rPr lang="fi-FI" smtClean="0">
                <a:solidFill>
                  <a:prstClr val="black"/>
                </a:solidFill>
              </a:rPr>
              <a:pPr/>
              <a:t>4</a:t>
            </a:fld>
            <a:endParaRPr lang="fi-FI">
              <a:solidFill>
                <a:prstClr val="black"/>
              </a:solidFill>
            </a:endParaRPr>
          </a:p>
        </p:txBody>
      </p:sp>
    </p:spTree>
    <p:extLst>
      <p:ext uri="{BB962C8B-B14F-4D97-AF65-F5344CB8AC3E}">
        <p14:creationId xmlns:p14="http://schemas.microsoft.com/office/powerpoint/2010/main" val="359550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fi-FI" sz="1200" dirty="0" smtClean="0"/>
          </a:p>
        </p:txBody>
      </p:sp>
      <p:sp>
        <p:nvSpPr>
          <p:cNvPr id="4" name="Slide Number Placeholder 3"/>
          <p:cNvSpPr>
            <a:spLocks noGrp="1"/>
          </p:cNvSpPr>
          <p:nvPr>
            <p:ph type="sldNum" sz="quarter" idx="10"/>
          </p:nvPr>
        </p:nvSpPr>
        <p:spPr/>
        <p:txBody>
          <a:bodyPr/>
          <a:lstStyle/>
          <a:p>
            <a:fld id="{FCBF0B09-6D4E-0D48-963B-F2662AD329B6}" type="slidenum">
              <a:rPr lang="fi-FI" smtClean="0"/>
              <a:pPr/>
              <a:t>8</a:t>
            </a:fld>
            <a:endParaRPr lang="fi-FI" dirty="0"/>
          </a:p>
        </p:txBody>
      </p:sp>
    </p:spTree>
    <p:extLst>
      <p:ext uri="{BB962C8B-B14F-4D97-AF65-F5344CB8AC3E}">
        <p14:creationId xmlns:p14="http://schemas.microsoft.com/office/powerpoint/2010/main" val="4263319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C60765BA-DE62-41B3-816F-27F57C685BBF}" type="slidenum">
              <a:rPr lang="fi-FI" smtClean="0">
                <a:solidFill>
                  <a:prstClr val="black"/>
                </a:solidFill>
              </a:rPr>
              <a:pPr/>
              <a:t>9</a:t>
            </a:fld>
            <a:endParaRPr lang="fi-FI">
              <a:solidFill>
                <a:prstClr val="black"/>
              </a:solidFill>
            </a:endParaRPr>
          </a:p>
        </p:txBody>
      </p:sp>
    </p:spTree>
    <p:extLst>
      <p:ext uri="{BB962C8B-B14F-4D97-AF65-F5344CB8AC3E}">
        <p14:creationId xmlns:p14="http://schemas.microsoft.com/office/powerpoint/2010/main" val="1129983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B0866E91-39F5-40EC-9599-FCDA229A884E}" type="slidenum">
              <a:rPr lang="fi-FI" smtClean="0">
                <a:solidFill>
                  <a:prstClr val="black"/>
                </a:solidFill>
              </a:rPr>
              <a:pPr/>
              <a:t>12</a:t>
            </a:fld>
            <a:endParaRPr lang="fi-FI">
              <a:solidFill>
                <a:prstClr val="black"/>
              </a:solidFill>
            </a:endParaRPr>
          </a:p>
        </p:txBody>
      </p:sp>
    </p:spTree>
    <p:extLst>
      <p:ext uri="{BB962C8B-B14F-4D97-AF65-F5344CB8AC3E}">
        <p14:creationId xmlns:p14="http://schemas.microsoft.com/office/powerpoint/2010/main" val="2824705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B0866E91-39F5-40EC-9599-FCDA229A884E}" type="slidenum">
              <a:rPr lang="fi-FI" smtClean="0"/>
              <a:pPr/>
              <a:t>13</a:t>
            </a:fld>
            <a:endParaRPr lang="fi-FI"/>
          </a:p>
        </p:txBody>
      </p:sp>
    </p:spTree>
    <p:extLst>
      <p:ext uri="{BB962C8B-B14F-4D97-AF65-F5344CB8AC3E}">
        <p14:creationId xmlns:p14="http://schemas.microsoft.com/office/powerpoint/2010/main" val="633964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B0866E91-39F5-40EC-9599-FCDA229A884E}" type="slidenum">
              <a:rPr lang="fi-FI" smtClean="0"/>
              <a:pPr/>
              <a:t>17</a:t>
            </a:fld>
            <a:endParaRPr lang="fi-FI"/>
          </a:p>
        </p:txBody>
      </p:sp>
    </p:spTree>
    <p:extLst>
      <p:ext uri="{BB962C8B-B14F-4D97-AF65-F5344CB8AC3E}">
        <p14:creationId xmlns:p14="http://schemas.microsoft.com/office/powerpoint/2010/main" val="3376841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B0866E91-39F5-40EC-9599-FCDA229A884E}" type="slidenum">
              <a:rPr lang="fi-FI" smtClean="0"/>
              <a:pPr/>
              <a:t>23</a:t>
            </a:fld>
            <a:endParaRPr lang="fi-FI"/>
          </a:p>
        </p:txBody>
      </p:sp>
    </p:spTree>
    <p:extLst>
      <p:ext uri="{BB962C8B-B14F-4D97-AF65-F5344CB8AC3E}">
        <p14:creationId xmlns:p14="http://schemas.microsoft.com/office/powerpoint/2010/main" val="3496350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smtClean="0"/>
              <a:t>Nämä asiakkaat eivät osaa</a:t>
            </a:r>
            <a:r>
              <a:rPr lang="fi-FI" baseline="0" dirty="0" smtClean="0"/>
              <a:t> käyttää kompassia eivätkä hallitse mitään erätaitoja. HE eivät kanna rinkkaa, hyvä jos päivärepun. Nämä kuvat ovat kaikki harrastajista, jotka eivät ole kohderyhmää. Tällaisia kuvia ei pitäisi käyttää. Mielellään vanhempia ihmisiä, retkipyörät, joissa kahvat ovat ylöspäin.</a:t>
            </a:r>
            <a:endParaRPr lang="fi-FI" dirty="0"/>
          </a:p>
        </p:txBody>
      </p:sp>
      <p:sp>
        <p:nvSpPr>
          <p:cNvPr id="4" name="Dian numeron paikkamerkki 3"/>
          <p:cNvSpPr>
            <a:spLocks noGrp="1"/>
          </p:cNvSpPr>
          <p:nvPr>
            <p:ph type="sldNum" sz="quarter" idx="10"/>
          </p:nvPr>
        </p:nvSpPr>
        <p:spPr/>
        <p:txBody>
          <a:bodyPr/>
          <a:lstStyle/>
          <a:p>
            <a:fld id="{B0866E91-39F5-40EC-9599-FCDA229A884E}" type="slidenum">
              <a:rPr lang="fi-FI" smtClean="0"/>
              <a:t>24</a:t>
            </a:fld>
            <a:endParaRPr lang="fi-FI"/>
          </a:p>
        </p:txBody>
      </p:sp>
    </p:spTree>
    <p:extLst>
      <p:ext uri="{BB962C8B-B14F-4D97-AF65-F5344CB8AC3E}">
        <p14:creationId xmlns:p14="http://schemas.microsoft.com/office/powerpoint/2010/main" val="16386812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 Pihlaja">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1352600" y="980728"/>
            <a:ext cx="7200800" cy="1512168"/>
          </a:xfrm>
        </p:spPr>
        <p:txBody>
          <a:bodyPr/>
          <a:lstStyle>
            <a:lvl1pPr algn="ctr">
              <a:defRPr sz="5000">
                <a:solidFill>
                  <a:schemeClr val="bg1"/>
                </a:solidFill>
              </a:defRPr>
            </a:lvl1pPr>
          </a:lstStyle>
          <a:p>
            <a:r>
              <a:rPr lang="fi-FI" dirty="0" smtClean="0"/>
              <a:t>Lisää otsikko napsauttamalla</a:t>
            </a:r>
            <a:endParaRPr lang="fi-FI" dirty="0"/>
          </a:p>
        </p:txBody>
      </p:sp>
      <p:sp>
        <p:nvSpPr>
          <p:cNvPr id="9" name="Tekstin paikkamerkki 8"/>
          <p:cNvSpPr>
            <a:spLocks noGrp="1"/>
          </p:cNvSpPr>
          <p:nvPr>
            <p:ph type="body" sz="quarter" idx="13" hasCustomPrompt="1"/>
          </p:nvPr>
        </p:nvSpPr>
        <p:spPr>
          <a:xfrm>
            <a:off x="1352600" y="2852936"/>
            <a:ext cx="7200800" cy="936625"/>
          </a:xfrm>
        </p:spPr>
        <p:txBody>
          <a:bodyPr/>
          <a:lstStyle>
            <a:lvl1pPr marL="0" indent="0" algn="ctr">
              <a:buNone/>
              <a:defRPr sz="2400" baseline="0">
                <a:solidFill>
                  <a:schemeClr val="bg1"/>
                </a:solidFill>
              </a:defRPr>
            </a:lvl1pPr>
          </a:lstStyle>
          <a:p>
            <a:pPr lvl="0"/>
            <a:r>
              <a:rPr lang="fi-FI" dirty="0" smtClean="0"/>
              <a:t>Lisää alaotsikko napsauttamalla. </a:t>
            </a:r>
            <a:br>
              <a:rPr lang="fi-FI" dirty="0" smtClean="0"/>
            </a:br>
            <a:r>
              <a:rPr lang="fi-FI" dirty="0" smtClean="0"/>
              <a:t>(Vaihda tausta Uusi dia-valikosta)</a:t>
            </a:r>
          </a:p>
        </p:txBody>
      </p:sp>
    </p:spTree>
    <p:extLst>
      <p:ext uri="{BB962C8B-B14F-4D97-AF65-F5344CB8AC3E}">
        <p14:creationId xmlns:p14="http://schemas.microsoft.com/office/powerpoint/2010/main" val="31275600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SR Otsikkodia - Metsä">
    <p:bg>
      <p:bgPr>
        <a:solidFill>
          <a:srgbClr val="00A887"/>
        </a:solid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1352600" y="980728"/>
            <a:ext cx="7200800" cy="1512168"/>
          </a:xfrm>
        </p:spPr>
        <p:txBody>
          <a:bodyPr/>
          <a:lstStyle>
            <a:lvl1pPr algn="ctr">
              <a:defRPr sz="5000">
                <a:solidFill>
                  <a:schemeClr val="bg1"/>
                </a:solidFill>
              </a:defRPr>
            </a:lvl1pPr>
          </a:lstStyle>
          <a:p>
            <a:r>
              <a:rPr lang="fi-FI" dirty="0" smtClean="0"/>
              <a:t>Lisää otsikko napsauttamalla</a:t>
            </a:r>
            <a:endParaRPr lang="fi-FI" dirty="0"/>
          </a:p>
        </p:txBody>
      </p:sp>
      <p:sp>
        <p:nvSpPr>
          <p:cNvPr id="9" name="Tekstin paikkamerkki 8"/>
          <p:cNvSpPr>
            <a:spLocks noGrp="1"/>
          </p:cNvSpPr>
          <p:nvPr>
            <p:ph type="body" sz="quarter" idx="13" hasCustomPrompt="1"/>
          </p:nvPr>
        </p:nvSpPr>
        <p:spPr>
          <a:xfrm>
            <a:off x="1352600" y="2852936"/>
            <a:ext cx="7200800" cy="936625"/>
          </a:xfrm>
        </p:spPr>
        <p:txBody>
          <a:bodyPr/>
          <a:lstStyle>
            <a:lvl1pPr marL="0" indent="0" algn="ctr">
              <a:buNone/>
              <a:defRPr sz="2400">
                <a:solidFill>
                  <a:schemeClr val="bg1"/>
                </a:solidFill>
              </a:defRPr>
            </a:lvl1pPr>
          </a:lstStyle>
          <a:p>
            <a:pPr lvl="0"/>
            <a:r>
              <a:rPr lang="fi-FI" dirty="0" smtClean="0"/>
              <a:t>Lisää alaotsikko napsauttamalla</a:t>
            </a:r>
          </a:p>
        </p:txBody>
      </p:sp>
      <p:pic>
        <p:nvPicPr>
          <p:cNvPr id="12" name="Kuva 11" descr="lamk_tunnus_vaaka_neg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7018" y="6318774"/>
            <a:ext cx="3244426" cy="278578"/>
          </a:xfrm>
          <a:prstGeom prst="rect">
            <a:avLst/>
          </a:prstGeom>
        </p:spPr>
      </p:pic>
      <p:sp>
        <p:nvSpPr>
          <p:cNvPr id="10" name="Päivämäärän paikkamerkki 2"/>
          <p:cNvSpPr>
            <a:spLocks noGrp="1"/>
          </p:cNvSpPr>
          <p:nvPr>
            <p:ph type="dt" sz="half" idx="19"/>
          </p:nvPr>
        </p:nvSpPr>
        <p:spPr>
          <a:xfrm>
            <a:off x="598488" y="6250979"/>
            <a:ext cx="1617662" cy="273050"/>
          </a:xfrm>
        </p:spPr>
        <p:txBody>
          <a:bodyPr/>
          <a:lstStyle>
            <a:lvl1pPr>
              <a:defRPr>
                <a:solidFill>
                  <a:schemeClr val="bg1"/>
                </a:solidFill>
              </a:defRPr>
            </a:lvl1pPr>
          </a:lstStyle>
          <a:p>
            <a:pPr>
              <a:defRPr/>
            </a:pPr>
            <a:r>
              <a:rPr lang="fi-FI" smtClean="0"/>
              <a:t>21.10.2015</a:t>
            </a:r>
            <a:endParaRPr lang="fi-FI" dirty="0"/>
          </a:p>
        </p:txBody>
      </p:sp>
      <p:sp>
        <p:nvSpPr>
          <p:cNvPr id="17" name="Alatunnisteen paikkamerkki 3"/>
          <p:cNvSpPr>
            <a:spLocks noGrp="1"/>
          </p:cNvSpPr>
          <p:nvPr>
            <p:ph type="ftr" sz="quarter" idx="20"/>
          </p:nvPr>
        </p:nvSpPr>
        <p:spPr>
          <a:xfrm>
            <a:off x="200025" y="6468318"/>
            <a:ext cx="2287587" cy="273050"/>
          </a:xfrm>
          <a:prstGeom prst="rect">
            <a:avLst/>
          </a:prstGeom>
        </p:spPr>
        <p:txBody>
          <a:bodyPr/>
          <a:lstStyle>
            <a:lvl1pPr algn="l">
              <a:defRPr>
                <a:solidFill>
                  <a:schemeClr val="bg1"/>
                </a:solidFill>
              </a:defRPr>
            </a:lvl1pPr>
          </a:lstStyle>
          <a:p>
            <a:pPr>
              <a:defRPr/>
            </a:pPr>
            <a:r>
              <a:rPr lang="fi-FI" smtClean="0"/>
              <a:t>Pirjo Räsänen</a:t>
            </a:r>
            <a:endParaRPr lang="fi-FI" dirty="0"/>
          </a:p>
        </p:txBody>
      </p:sp>
      <p:sp>
        <p:nvSpPr>
          <p:cNvPr id="18" name="Dian numeron paikkamerkki 4"/>
          <p:cNvSpPr>
            <a:spLocks noGrp="1"/>
          </p:cNvSpPr>
          <p:nvPr>
            <p:ph type="sldNum" sz="quarter" idx="21"/>
          </p:nvPr>
        </p:nvSpPr>
        <p:spPr>
          <a:xfrm>
            <a:off x="200025" y="6250979"/>
            <a:ext cx="360363" cy="273050"/>
          </a:xfrm>
        </p:spPr>
        <p:txBody>
          <a:bodyPr/>
          <a:lstStyle>
            <a:lvl1pPr>
              <a:defRPr>
                <a:solidFill>
                  <a:schemeClr val="bg1"/>
                </a:solidFill>
              </a:defRPr>
            </a:lvl1pPr>
          </a:lstStyle>
          <a:p>
            <a:pPr>
              <a:defRPr/>
            </a:pPr>
            <a:fld id="{F65CF53E-B3D8-D040-9B5A-0170EF34D53E}" type="slidenum">
              <a:rPr lang="fi-FI" smtClean="0"/>
              <a:pPr>
                <a:defRPr/>
              </a:pPr>
              <a:t>‹#›</a:t>
            </a:fld>
            <a:endParaRPr lang="fi-FI" dirty="0"/>
          </a:p>
        </p:txBody>
      </p:sp>
      <p:pic>
        <p:nvPicPr>
          <p:cNvPr id="22" name="Kuva 21" descr="EU_ESR_FI_vertical_20mm_rgb_mv.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07867" y="6034738"/>
            <a:ext cx="736762" cy="761737"/>
          </a:xfrm>
          <a:prstGeom prst="rect">
            <a:avLst/>
          </a:prstGeom>
        </p:spPr>
      </p:pic>
      <p:pic>
        <p:nvPicPr>
          <p:cNvPr id="23" name="Kuva 22" descr="VipuvoimaaEU_2014_2020_rgb_MV.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41432" y="5987170"/>
            <a:ext cx="861992" cy="610182"/>
          </a:xfrm>
          <a:prstGeom prst="rect">
            <a:avLst/>
          </a:prstGeom>
        </p:spPr>
      </p:pic>
    </p:spTree>
    <p:extLst>
      <p:ext uri="{BB962C8B-B14F-4D97-AF65-F5344CB8AC3E}">
        <p14:creationId xmlns:p14="http://schemas.microsoft.com/office/powerpoint/2010/main" val="2132273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SR Otsikkodia - Sireeni">
    <p:bg>
      <p:bgPr>
        <a:solidFill>
          <a:srgbClr val="B34FC5"/>
        </a:solid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1352600" y="980728"/>
            <a:ext cx="7200800" cy="1512168"/>
          </a:xfrm>
        </p:spPr>
        <p:txBody>
          <a:bodyPr/>
          <a:lstStyle>
            <a:lvl1pPr algn="ctr">
              <a:defRPr sz="5000">
                <a:solidFill>
                  <a:schemeClr val="bg1"/>
                </a:solidFill>
              </a:defRPr>
            </a:lvl1pPr>
          </a:lstStyle>
          <a:p>
            <a:r>
              <a:rPr lang="fi-FI" dirty="0" smtClean="0"/>
              <a:t>Lisää otsikko napsauttamalla</a:t>
            </a:r>
            <a:endParaRPr lang="fi-FI" dirty="0"/>
          </a:p>
        </p:txBody>
      </p:sp>
      <p:sp>
        <p:nvSpPr>
          <p:cNvPr id="9" name="Tekstin paikkamerkki 8"/>
          <p:cNvSpPr>
            <a:spLocks noGrp="1"/>
          </p:cNvSpPr>
          <p:nvPr>
            <p:ph type="body" sz="quarter" idx="13" hasCustomPrompt="1"/>
          </p:nvPr>
        </p:nvSpPr>
        <p:spPr>
          <a:xfrm>
            <a:off x="1352600" y="2852936"/>
            <a:ext cx="7200800" cy="936625"/>
          </a:xfrm>
        </p:spPr>
        <p:txBody>
          <a:bodyPr/>
          <a:lstStyle>
            <a:lvl1pPr marL="0" indent="0" algn="ctr">
              <a:buNone/>
              <a:defRPr sz="2400">
                <a:solidFill>
                  <a:schemeClr val="bg1"/>
                </a:solidFill>
              </a:defRPr>
            </a:lvl1pPr>
          </a:lstStyle>
          <a:p>
            <a:pPr lvl="0"/>
            <a:r>
              <a:rPr lang="fi-FI" dirty="0" smtClean="0"/>
              <a:t>Lisää alaotsikko napsauttamalla</a:t>
            </a:r>
          </a:p>
        </p:txBody>
      </p:sp>
      <p:pic>
        <p:nvPicPr>
          <p:cNvPr id="7" name="Kuva 6" descr="lamk_tunnus_vaaka_neg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7018" y="6318774"/>
            <a:ext cx="3244426" cy="278578"/>
          </a:xfrm>
          <a:prstGeom prst="rect">
            <a:avLst/>
          </a:prstGeom>
        </p:spPr>
      </p:pic>
      <p:sp>
        <p:nvSpPr>
          <p:cNvPr id="10" name="Päivämäärän paikkamerkki 2"/>
          <p:cNvSpPr>
            <a:spLocks noGrp="1"/>
          </p:cNvSpPr>
          <p:nvPr>
            <p:ph type="dt" sz="half" idx="19"/>
          </p:nvPr>
        </p:nvSpPr>
        <p:spPr>
          <a:xfrm>
            <a:off x="598488" y="6250979"/>
            <a:ext cx="1617662" cy="273050"/>
          </a:xfrm>
        </p:spPr>
        <p:txBody>
          <a:bodyPr/>
          <a:lstStyle>
            <a:lvl1pPr>
              <a:defRPr>
                <a:solidFill>
                  <a:schemeClr val="bg1"/>
                </a:solidFill>
              </a:defRPr>
            </a:lvl1pPr>
          </a:lstStyle>
          <a:p>
            <a:pPr>
              <a:defRPr/>
            </a:pPr>
            <a:r>
              <a:rPr lang="fi-FI" smtClean="0"/>
              <a:t>21.10.2015</a:t>
            </a:r>
            <a:endParaRPr lang="fi-FI" dirty="0"/>
          </a:p>
        </p:txBody>
      </p:sp>
      <p:sp>
        <p:nvSpPr>
          <p:cNvPr id="11" name="Alatunnisteen paikkamerkki 3"/>
          <p:cNvSpPr>
            <a:spLocks noGrp="1"/>
          </p:cNvSpPr>
          <p:nvPr>
            <p:ph type="ftr" sz="quarter" idx="20"/>
          </p:nvPr>
        </p:nvSpPr>
        <p:spPr>
          <a:xfrm>
            <a:off x="200025" y="6468318"/>
            <a:ext cx="2287587" cy="273050"/>
          </a:xfrm>
          <a:prstGeom prst="rect">
            <a:avLst/>
          </a:prstGeom>
        </p:spPr>
        <p:txBody>
          <a:bodyPr/>
          <a:lstStyle>
            <a:lvl1pPr algn="l">
              <a:defRPr>
                <a:solidFill>
                  <a:schemeClr val="bg1"/>
                </a:solidFill>
              </a:defRPr>
            </a:lvl1pPr>
          </a:lstStyle>
          <a:p>
            <a:pPr>
              <a:defRPr/>
            </a:pPr>
            <a:r>
              <a:rPr lang="fi-FI" smtClean="0"/>
              <a:t>Pirjo Räsänen</a:t>
            </a:r>
            <a:endParaRPr lang="fi-FI" dirty="0"/>
          </a:p>
        </p:txBody>
      </p:sp>
      <p:sp>
        <p:nvSpPr>
          <p:cNvPr id="12" name="Dian numeron paikkamerkki 4"/>
          <p:cNvSpPr>
            <a:spLocks noGrp="1"/>
          </p:cNvSpPr>
          <p:nvPr>
            <p:ph type="sldNum" sz="quarter" idx="21"/>
          </p:nvPr>
        </p:nvSpPr>
        <p:spPr>
          <a:xfrm>
            <a:off x="200025" y="6250979"/>
            <a:ext cx="360363" cy="273050"/>
          </a:xfrm>
        </p:spPr>
        <p:txBody>
          <a:bodyPr/>
          <a:lstStyle>
            <a:lvl1pPr>
              <a:defRPr>
                <a:solidFill>
                  <a:schemeClr val="bg1"/>
                </a:solidFill>
              </a:defRPr>
            </a:lvl1pPr>
          </a:lstStyle>
          <a:p>
            <a:pPr>
              <a:defRPr/>
            </a:pPr>
            <a:fld id="{F65CF53E-B3D8-D040-9B5A-0170EF34D53E}" type="slidenum">
              <a:rPr lang="fi-FI" smtClean="0"/>
              <a:pPr>
                <a:defRPr/>
              </a:pPr>
              <a:t>‹#›</a:t>
            </a:fld>
            <a:endParaRPr lang="fi-FI" dirty="0"/>
          </a:p>
        </p:txBody>
      </p:sp>
      <p:pic>
        <p:nvPicPr>
          <p:cNvPr id="13" name="Kuva 12" descr="EU_ESR_FI_vertical_20mm_rgb_mv.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07867" y="6034738"/>
            <a:ext cx="736762" cy="761737"/>
          </a:xfrm>
          <a:prstGeom prst="rect">
            <a:avLst/>
          </a:prstGeom>
        </p:spPr>
      </p:pic>
      <p:pic>
        <p:nvPicPr>
          <p:cNvPr id="14" name="Kuva 13" descr="VipuvoimaaEU_2014_2020_rgb_MV.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41432" y="5987170"/>
            <a:ext cx="861992" cy="610182"/>
          </a:xfrm>
          <a:prstGeom prst="rect">
            <a:avLst/>
          </a:prstGeom>
        </p:spPr>
      </p:pic>
    </p:spTree>
    <p:extLst>
      <p:ext uri="{BB962C8B-B14F-4D97-AF65-F5344CB8AC3E}">
        <p14:creationId xmlns:p14="http://schemas.microsoft.com/office/powerpoint/2010/main" val="236452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p>
            <a:r>
              <a:rPr lang="fi-FI" smtClean="0"/>
              <a:t>21.10.2015</a:t>
            </a:r>
            <a:endParaRPr lang="fi-FI"/>
          </a:p>
        </p:txBody>
      </p:sp>
      <p:sp>
        <p:nvSpPr>
          <p:cNvPr id="4" name="Alatunnisteen paikkamerkki 3"/>
          <p:cNvSpPr>
            <a:spLocks noGrp="1"/>
          </p:cNvSpPr>
          <p:nvPr>
            <p:ph type="ftr" sz="quarter" idx="11"/>
          </p:nvPr>
        </p:nvSpPr>
        <p:spPr>
          <a:xfrm>
            <a:off x="3281363" y="6356351"/>
            <a:ext cx="3343275" cy="365125"/>
          </a:xfrm>
          <a:prstGeom prst="rect">
            <a:avLst/>
          </a:prstGeom>
        </p:spPr>
        <p:txBody>
          <a:bodyPr/>
          <a:lstStyle/>
          <a:p>
            <a:r>
              <a:rPr lang="fi-FI" smtClean="0"/>
              <a:t>Pirjo Räsänen</a:t>
            </a:r>
            <a:endParaRPr lang="fi-FI"/>
          </a:p>
        </p:txBody>
      </p:sp>
      <p:sp>
        <p:nvSpPr>
          <p:cNvPr id="5" name="Dian numeron paikkamerkki 4"/>
          <p:cNvSpPr>
            <a:spLocks noGrp="1"/>
          </p:cNvSpPr>
          <p:nvPr>
            <p:ph type="sldNum" sz="quarter" idx="12"/>
          </p:nvPr>
        </p:nvSpPr>
        <p:spPr/>
        <p:txBody>
          <a:bodyPr/>
          <a:lstStyle/>
          <a:p>
            <a:fld id="{238231D0-E7AD-4BF9-B193-B3DDB2AA6814}" type="slidenum">
              <a:rPr lang="fi-FI" smtClean="0"/>
              <a:t>‹#›</a:t>
            </a:fld>
            <a:endParaRPr lang="fi-FI"/>
          </a:p>
        </p:txBody>
      </p:sp>
    </p:spTree>
    <p:extLst>
      <p:ext uri="{BB962C8B-B14F-4D97-AF65-F5344CB8AC3E}">
        <p14:creationId xmlns:p14="http://schemas.microsoft.com/office/powerpoint/2010/main" val="2615616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r>
              <a:rPr lang="fi-FI" smtClean="0"/>
              <a:t>21.10.2015</a:t>
            </a:r>
            <a:endParaRPr lang="fi-FI"/>
          </a:p>
        </p:txBody>
      </p:sp>
      <p:sp>
        <p:nvSpPr>
          <p:cNvPr id="5" name="Alatunnisteen paikkamerkki 4"/>
          <p:cNvSpPr>
            <a:spLocks noGrp="1"/>
          </p:cNvSpPr>
          <p:nvPr>
            <p:ph type="ftr" sz="quarter" idx="11"/>
          </p:nvPr>
        </p:nvSpPr>
        <p:spPr>
          <a:xfrm>
            <a:off x="3281363" y="6356351"/>
            <a:ext cx="3343275" cy="365125"/>
          </a:xfrm>
          <a:prstGeom prst="rect">
            <a:avLst/>
          </a:prstGeom>
        </p:spPr>
        <p:txBody>
          <a:bodyPr/>
          <a:lstStyle/>
          <a:p>
            <a:r>
              <a:rPr lang="fi-FI" smtClean="0"/>
              <a:t>Pirjo Räsänen</a:t>
            </a:r>
            <a:endParaRPr lang="fi-FI"/>
          </a:p>
        </p:txBody>
      </p:sp>
      <p:sp>
        <p:nvSpPr>
          <p:cNvPr id="6" name="Dian numeron paikkamerkki 5"/>
          <p:cNvSpPr>
            <a:spLocks noGrp="1"/>
          </p:cNvSpPr>
          <p:nvPr>
            <p:ph type="sldNum" sz="quarter" idx="12"/>
          </p:nvPr>
        </p:nvSpPr>
        <p:spPr/>
        <p:txBody>
          <a:bodyPr/>
          <a:lstStyle/>
          <a:p>
            <a:fld id="{238231D0-E7AD-4BF9-B193-B3DDB2AA6814}" type="slidenum">
              <a:rPr lang="fi-FI" smtClean="0"/>
              <a:t>‹#›</a:t>
            </a:fld>
            <a:endParaRPr lang="fi-FI"/>
          </a:p>
        </p:txBody>
      </p:sp>
    </p:spTree>
    <p:extLst>
      <p:ext uri="{BB962C8B-B14F-4D97-AF65-F5344CB8AC3E}">
        <p14:creationId xmlns:p14="http://schemas.microsoft.com/office/powerpoint/2010/main" val="1511426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r>
              <a:rPr lang="fi-FI" smtClean="0"/>
              <a:t>21.10.2015</a:t>
            </a:r>
            <a:endParaRPr lang="fi-FI"/>
          </a:p>
        </p:txBody>
      </p:sp>
      <p:sp>
        <p:nvSpPr>
          <p:cNvPr id="3" name="Alatunnisteen paikkamerkki 2"/>
          <p:cNvSpPr>
            <a:spLocks noGrp="1"/>
          </p:cNvSpPr>
          <p:nvPr>
            <p:ph type="ftr" sz="quarter" idx="11"/>
          </p:nvPr>
        </p:nvSpPr>
        <p:spPr>
          <a:xfrm>
            <a:off x="3281363" y="6356351"/>
            <a:ext cx="3343275" cy="365125"/>
          </a:xfrm>
          <a:prstGeom prst="rect">
            <a:avLst/>
          </a:prstGeom>
        </p:spPr>
        <p:txBody>
          <a:bodyPr/>
          <a:lstStyle/>
          <a:p>
            <a:r>
              <a:rPr lang="fi-FI" smtClean="0"/>
              <a:t>Pirjo Räsänen</a:t>
            </a:r>
            <a:endParaRPr lang="fi-FI"/>
          </a:p>
        </p:txBody>
      </p:sp>
      <p:sp>
        <p:nvSpPr>
          <p:cNvPr id="4" name="Dian numeron paikkamerkki 3"/>
          <p:cNvSpPr>
            <a:spLocks noGrp="1"/>
          </p:cNvSpPr>
          <p:nvPr>
            <p:ph type="sldNum" sz="quarter" idx="12"/>
          </p:nvPr>
        </p:nvSpPr>
        <p:spPr/>
        <p:txBody>
          <a:bodyPr/>
          <a:lstStyle/>
          <a:p>
            <a:fld id="{238231D0-E7AD-4BF9-B193-B3DDB2AA6814}" type="slidenum">
              <a:rPr lang="fi-FI" smtClean="0"/>
              <a:t>‹#›</a:t>
            </a:fld>
            <a:endParaRPr lang="fi-FI"/>
          </a:p>
        </p:txBody>
      </p:sp>
    </p:spTree>
    <p:extLst>
      <p:ext uri="{BB962C8B-B14F-4D97-AF65-F5344CB8AC3E}">
        <p14:creationId xmlns:p14="http://schemas.microsoft.com/office/powerpoint/2010/main" val="2985837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Kaksi sisältökohdetta">
    <p:spTree>
      <p:nvGrpSpPr>
        <p:cNvPr id="1" name=""/>
        <p:cNvGrpSpPr/>
        <p:nvPr/>
      </p:nvGrpSpPr>
      <p:grpSpPr>
        <a:xfrm>
          <a:off x="0" y="0"/>
          <a:ext cx="0" cy="0"/>
          <a:chOff x="0" y="0"/>
          <a:chExt cx="0" cy="0"/>
        </a:xfrm>
      </p:grpSpPr>
      <p:sp>
        <p:nvSpPr>
          <p:cNvPr id="3" name="Sisällön paikkamerkki 2"/>
          <p:cNvSpPr>
            <a:spLocks noGrp="1"/>
          </p:cNvSpPr>
          <p:nvPr>
            <p:ph sz="half" idx="1"/>
          </p:nvPr>
        </p:nvSpPr>
        <p:spPr>
          <a:xfrm>
            <a:off x="495300" y="1600201"/>
            <a:ext cx="4375150" cy="4234329"/>
          </a:xfrm>
        </p:spPr>
        <p:txBody>
          <a:bodyPr/>
          <a:lstStyle>
            <a:lvl1pPr marL="288000" indent="-288000">
              <a:spcBef>
                <a:spcPts val="1300"/>
              </a:spcBef>
              <a:buFont typeface="Arial"/>
              <a:buChar char="•"/>
              <a:defRPr sz="1900" baseline="0"/>
            </a:lvl1pPr>
            <a:lvl2pPr>
              <a:defRPr sz="1800" b="1"/>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p:txBody>
      </p:sp>
      <p:sp>
        <p:nvSpPr>
          <p:cNvPr id="5" name="Päiväyksen paikkamerkki 4"/>
          <p:cNvSpPr>
            <a:spLocks noGrp="1"/>
          </p:cNvSpPr>
          <p:nvPr>
            <p:ph type="dt" sz="half" idx="10"/>
          </p:nvPr>
        </p:nvSpPr>
        <p:spPr/>
        <p:txBody>
          <a:bodyPr/>
          <a:lstStyle/>
          <a:p>
            <a:fld id="{ED682B89-2F9C-9B42-8EDE-958A033B7CA3}" type="datetime1">
              <a:rPr lang="fi-FI" smtClean="0">
                <a:solidFill>
                  <a:srgbClr val="1E1E1E"/>
                </a:solidFill>
              </a:rPr>
              <a:pPr/>
              <a:t>12.10.2016</a:t>
            </a:fld>
            <a:endParaRPr lang="fi-FI">
              <a:solidFill>
                <a:srgbClr val="1E1E1E"/>
              </a:solidFill>
            </a:endParaRPr>
          </a:p>
        </p:txBody>
      </p:sp>
      <p:sp>
        <p:nvSpPr>
          <p:cNvPr id="6" name="Alatunnisteen paikkamerkki 5"/>
          <p:cNvSpPr>
            <a:spLocks noGrp="1"/>
          </p:cNvSpPr>
          <p:nvPr>
            <p:ph type="ftr" sz="quarter" idx="11"/>
          </p:nvPr>
        </p:nvSpPr>
        <p:spPr/>
        <p:txBody>
          <a:bodyPr/>
          <a:lstStyle/>
          <a:p>
            <a:r>
              <a:rPr lang="fi-FI" smtClean="0">
                <a:solidFill>
                  <a:srgbClr val="1E1E1E"/>
                </a:solidFill>
              </a:rPr>
              <a:t>Etunimi Sukunimi</a:t>
            </a:r>
            <a:endParaRPr lang="fi-FI">
              <a:solidFill>
                <a:srgbClr val="1E1E1E"/>
              </a:solidFill>
            </a:endParaRPr>
          </a:p>
        </p:txBody>
      </p:sp>
      <p:sp>
        <p:nvSpPr>
          <p:cNvPr id="7" name="Dian numeron paikkamerkki 6"/>
          <p:cNvSpPr>
            <a:spLocks noGrp="1"/>
          </p:cNvSpPr>
          <p:nvPr>
            <p:ph type="sldNum" sz="quarter" idx="12"/>
          </p:nvPr>
        </p:nvSpPr>
        <p:spPr/>
        <p:txBody>
          <a:bodyPr/>
          <a:lstStyle/>
          <a:p>
            <a:fld id="{873FF8A8-79B5-2147-9D32-21906F1623DD}" type="slidenum">
              <a:rPr lang="fi-FI" smtClean="0">
                <a:solidFill>
                  <a:srgbClr val="1E1E1E"/>
                </a:solidFill>
              </a:rPr>
              <a:pPr/>
              <a:t>‹#›</a:t>
            </a:fld>
            <a:endParaRPr lang="fi-FI">
              <a:solidFill>
                <a:srgbClr val="1E1E1E"/>
              </a:solidFill>
            </a:endParaRPr>
          </a:p>
        </p:txBody>
      </p:sp>
      <p:sp>
        <p:nvSpPr>
          <p:cNvPr id="8" name="Sisällön paikkamerkki 2"/>
          <p:cNvSpPr>
            <a:spLocks noGrp="1"/>
          </p:cNvSpPr>
          <p:nvPr>
            <p:ph sz="half" idx="13"/>
          </p:nvPr>
        </p:nvSpPr>
        <p:spPr>
          <a:xfrm>
            <a:off x="5035550" y="1600201"/>
            <a:ext cx="4375150" cy="4234329"/>
          </a:xfrm>
        </p:spPr>
        <p:txBody>
          <a:bodyPr/>
          <a:lstStyle>
            <a:lvl1pPr marL="288000" indent="-288000">
              <a:spcBef>
                <a:spcPts val="1300"/>
              </a:spcBef>
              <a:buFont typeface="Arial"/>
              <a:buChar char="•"/>
              <a:defRPr sz="1900"/>
            </a:lvl1pPr>
            <a:lvl2pPr>
              <a:defRPr sz="1800" b="1"/>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p:txBody>
      </p:sp>
      <p:sp>
        <p:nvSpPr>
          <p:cNvPr id="9" name="Otsikko 8"/>
          <p:cNvSpPr>
            <a:spLocks noGrp="1"/>
          </p:cNvSpPr>
          <p:nvPr>
            <p:ph type="title"/>
          </p:nvPr>
        </p:nvSpPr>
        <p:spPr/>
        <p:txBody>
          <a:bodyPr/>
          <a:lstStyle/>
          <a:p>
            <a:r>
              <a:rPr lang="fi-FI" smtClean="0"/>
              <a:t>Muokkaa perustyyl. napsautt.</a:t>
            </a:r>
            <a:endParaRPr lang="fi-FI"/>
          </a:p>
        </p:txBody>
      </p:sp>
    </p:spTree>
    <p:extLst>
      <p:ext uri="{BB962C8B-B14F-4D97-AF65-F5344CB8AC3E}">
        <p14:creationId xmlns:p14="http://schemas.microsoft.com/office/powerpoint/2010/main" val="1258870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Väliotsikko contrasting">
    <p:bg>
      <p:bgPr>
        <a:gradFill>
          <a:gsLst>
            <a:gs pos="0">
              <a:srgbClr val="AAD2B4"/>
            </a:gs>
            <a:gs pos="100000">
              <a:srgbClr val="00AABE"/>
            </a:gs>
          </a:gsLst>
          <a:lin ang="5400000" scaled="0"/>
        </a:gradFill>
        <a:effectLst/>
      </p:bgPr>
    </p:bg>
    <p:spTree>
      <p:nvGrpSpPr>
        <p:cNvPr id="1" name=""/>
        <p:cNvGrpSpPr/>
        <p:nvPr/>
      </p:nvGrpSpPr>
      <p:grpSpPr>
        <a:xfrm>
          <a:off x="0" y="0"/>
          <a:ext cx="0" cy="0"/>
          <a:chOff x="0" y="0"/>
          <a:chExt cx="0" cy="0"/>
        </a:xfrm>
      </p:grpSpPr>
      <p:sp>
        <p:nvSpPr>
          <p:cNvPr id="3" name="Päiväyksen paikkamerkki 2"/>
          <p:cNvSpPr>
            <a:spLocks noGrp="1"/>
          </p:cNvSpPr>
          <p:nvPr>
            <p:ph type="dt" sz="half" idx="10"/>
          </p:nvPr>
        </p:nvSpPr>
        <p:spPr/>
        <p:txBody>
          <a:bodyPr/>
          <a:lstStyle>
            <a:lvl1pPr>
              <a:defRPr>
                <a:solidFill>
                  <a:srgbClr val="FFFFFF"/>
                </a:solidFill>
              </a:defRPr>
            </a:lvl1pPr>
          </a:lstStyle>
          <a:p>
            <a:fld id="{BFAE45FE-2D01-5343-AD97-5D5D29909530}" type="datetime1">
              <a:rPr lang="fi-FI" smtClean="0"/>
              <a:pPr/>
              <a:t>12.10.2016</a:t>
            </a:fld>
            <a:endParaRPr lang="fi-FI"/>
          </a:p>
        </p:txBody>
      </p:sp>
      <p:sp>
        <p:nvSpPr>
          <p:cNvPr id="4" name="Alatunnisteen paikkamerkki 3"/>
          <p:cNvSpPr>
            <a:spLocks noGrp="1"/>
          </p:cNvSpPr>
          <p:nvPr>
            <p:ph type="ftr" sz="quarter" idx="11"/>
          </p:nvPr>
        </p:nvSpPr>
        <p:spPr/>
        <p:txBody>
          <a:bodyPr/>
          <a:lstStyle>
            <a:lvl1pPr>
              <a:defRPr>
                <a:solidFill>
                  <a:srgbClr val="FFFFFF"/>
                </a:solidFill>
              </a:defRPr>
            </a:lvl1pPr>
          </a:lstStyle>
          <a:p>
            <a:endParaRPr lang="fi-FI"/>
          </a:p>
        </p:txBody>
      </p:sp>
      <p:sp>
        <p:nvSpPr>
          <p:cNvPr id="5" name="Dian numeron paikkamerkki 4"/>
          <p:cNvSpPr>
            <a:spLocks noGrp="1"/>
          </p:cNvSpPr>
          <p:nvPr>
            <p:ph type="sldNum" sz="quarter" idx="12"/>
          </p:nvPr>
        </p:nvSpPr>
        <p:spPr/>
        <p:txBody>
          <a:bodyPr/>
          <a:lstStyle>
            <a:lvl1pPr>
              <a:defRPr>
                <a:solidFill>
                  <a:srgbClr val="FFFFFF"/>
                </a:solidFill>
              </a:defRPr>
            </a:lvl1pPr>
          </a:lstStyle>
          <a:p>
            <a:fld id="{873FF8A8-79B5-2147-9D32-21906F1623DD}" type="slidenum">
              <a:rPr lang="fi-FI" smtClean="0"/>
              <a:pPr/>
              <a:t>‹#›</a:t>
            </a:fld>
            <a:endParaRPr lang="fi-FI" dirty="0"/>
          </a:p>
        </p:txBody>
      </p:sp>
      <p:sp>
        <p:nvSpPr>
          <p:cNvPr id="6" name="Otsikko 5"/>
          <p:cNvSpPr>
            <a:spLocks noGrp="1"/>
          </p:cNvSpPr>
          <p:nvPr>
            <p:ph type="title" hasCustomPrompt="1"/>
          </p:nvPr>
        </p:nvSpPr>
        <p:spPr>
          <a:xfrm>
            <a:off x="0" y="2858400"/>
            <a:ext cx="9906000" cy="1144800"/>
          </a:xfrm>
        </p:spPr>
        <p:txBody>
          <a:bodyPr anchor="ctr" anchorCtr="0"/>
          <a:lstStyle>
            <a:lvl1pPr algn="ctr">
              <a:lnSpc>
                <a:spcPts val="4700"/>
              </a:lnSpc>
              <a:defRPr sz="4400" spc="-100" baseline="0">
                <a:solidFill>
                  <a:srgbClr val="FFFFFF"/>
                </a:solidFill>
              </a:defRPr>
            </a:lvl1pPr>
          </a:lstStyle>
          <a:p>
            <a:r>
              <a:rPr lang="fi-FI" dirty="0" smtClean="0"/>
              <a:t>Väliotsikko</a:t>
            </a:r>
            <a:endParaRPr lang="fi-FI" dirty="0"/>
          </a:p>
        </p:txBody>
      </p:sp>
      <p:pic>
        <p:nvPicPr>
          <p:cNvPr id="8" name="Kuva 7" descr="VisitFinland_hor_nega_5.png"/>
          <p:cNvPicPr>
            <a:picLocks/>
          </p:cNvPicPr>
          <p:nvPr userDrawn="1"/>
        </p:nvPicPr>
        <p:blipFill>
          <a:blip r:embed="rId2"/>
          <a:stretch>
            <a:fillRect/>
          </a:stretch>
        </p:blipFill>
        <p:spPr>
          <a:xfrm>
            <a:off x="327600" y="5975999"/>
            <a:ext cx="1950000" cy="640800"/>
          </a:xfrm>
          <a:prstGeom prst="rect">
            <a:avLst/>
          </a:prstGeom>
        </p:spPr>
      </p:pic>
    </p:spTree>
    <p:extLst>
      <p:ext uri="{BB962C8B-B14F-4D97-AF65-F5344CB8AC3E}">
        <p14:creationId xmlns:p14="http://schemas.microsoft.com/office/powerpoint/2010/main" val="3302609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Väliotsikko">
    <p:spTree>
      <p:nvGrpSpPr>
        <p:cNvPr id="1" name=""/>
        <p:cNvGrpSpPr/>
        <p:nvPr/>
      </p:nvGrpSpPr>
      <p:grpSpPr>
        <a:xfrm>
          <a:off x="0" y="0"/>
          <a:ext cx="0" cy="0"/>
          <a:chOff x="0" y="0"/>
          <a:chExt cx="0" cy="0"/>
        </a:xfrm>
      </p:grpSpPr>
      <p:sp>
        <p:nvSpPr>
          <p:cNvPr id="3" name="Päiväyksen paikkamerkki 2"/>
          <p:cNvSpPr>
            <a:spLocks noGrp="1"/>
          </p:cNvSpPr>
          <p:nvPr>
            <p:ph type="dt" sz="half" idx="10"/>
          </p:nvPr>
        </p:nvSpPr>
        <p:spPr/>
        <p:txBody>
          <a:bodyPr/>
          <a:lstStyle/>
          <a:p>
            <a:fld id="{387BFFB7-69D3-9740-A102-D480E943F353}" type="datetime1">
              <a:rPr lang="fi-FI" smtClean="0">
                <a:solidFill>
                  <a:srgbClr val="1E1E1E"/>
                </a:solidFill>
              </a:rPr>
              <a:pPr/>
              <a:t>12.10.2016</a:t>
            </a:fld>
            <a:endParaRPr lang="fi-FI">
              <a:solidFill>
                <a:srgbClr val="1E1E1E"/>
              </a:solidFill>
            </a:endParaRPr>
          </a:p>
        </p:txBody>
      </p:sp>
      <p:sp>
        <p:nvSpPr>
          <p:cNvPr id="4" name="Alatunnisteen paikkamerkki 3"/>
          <p:cNvSpPr>
            <a:spLocks noGrp="1"/>
          </p:cNvSpPr>
          <p:nvPr>
            <p:ph type="ftr" sz="quarter" idx="11"/>
          </p:nvPr>
        </p:nvSpPr>
        <p:spPr/>
        <p:txBody>
          <a:bodyPr/>
          <a:lstStyle/>
          <a:p>
            <a:endParaRPr lang="fi-FI">
              <a:solidFill>
                <a:srgbClr val="1E1E1E"/>
              </a:solidFill>
            </a:endParaRPr>
          </a:p>
        </p:txBody>
      </p:sp>
      <p:sp>
        <p:nvSpPr>
          <p:cNvPr id="5" name="Dian numeron paikkamerkki 4"/>
          <p:cNvSpPr>
            <a:spLocks noGrp="1"/>
          </p:cNvSpPr>
          <p:nvPr>
            <p:ph type="sldNum" sz="quarter" idx="12"/>
          </p:nvPr>
        </p:nvSpPr>
        <p:spPr/>
        <p:txBody>
          <a:bodyPr/>
          <a:lstStyle/>
          <a:p>
            <a:fld id="{873FF8A8-79B5-2147-9D32-21906F1623DD}" type="slidenum">
              <a:rPr lang="fi-FI" smtClean="0">
                <a:solidFill>
                  <a:srgbClr val="1E1E1E"/>
                </a:solidFill>
              </a:rPr>
              <a:pPr/>
              <a:t>‹#›</a:t>
            </a:fld>
            <a:endParaRPr lang="fi-FI" dirty="0">
              <a:solidFill>
                <a:srgbClr val="1E1E1E"/>
              </a:solidFill>
            </a:endParaRPr>
          </a:p>
        </p:txBody>
      </p:sp>
      <p:sp>
        <p:nvSpPr>
          <p:cNvPr id="6" name="Otsikko 5"/>
          <p:cNvSpPr>
            <a:spLocks noGrp="1"/>
          </p:cNvSpPr>
          <p:nvPr>
            <p:ph type="title" hasCustomPrompt="1"/>
          </p:nvPr>
        </p:nvSpPr>
        <p:spPr>
          <a:xfrm>
            <a:off x="0" y="2858400"/>
            <a:ext cx="9906000" cy="1144800"/>
          </a:xfrm>
        </p:spPr>
        <p:txBody>
          <a:bodyPr anchor="ctr" anchorCtr="0"/>
          <a:lstStyle>
            <a:lvl1pPr algn="ctr">
              <a:lnSpc>
                <a:spcPts val="4700"/>
              </a:lnSpc>
              <a:defRPr sz="4400" spc="-100" baseline="0"/>
            </a:lvl1pPr>
          </a:lstStyle>
          <a:p>
            <a:r>
              <a:rPr lang="fi-FI" dirty="0" smtClean="0"/>
              <a:t>Väliotsikko</a:t>
            </a:r>
            <a:endParaRPr lang="fi-FI" dirty="0"/>
          </a:p>
        </p:txBody>
      </p:sp>
    </p:spTree>
    <p:extLst>
      <p:ext uri="{BB962C8B-B14F-4D97-AF65-F5344CB8AC3E}">
        <p14:creationId xmlns:p14="http://schemas.microsoft.com/office/powerpoint/2010/main" val="3921120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Liiketalouden Otsikkodia">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1352601" y="908720"/>
            <a:ext cx="7200798" cy="1440160"/>
          </a:xfrm>
        </p:spPr>
        <p:txBody>
          <a:bodyPr/>
          <a:lstStyle>
            <a:lvl1pPr algn="ctr">
              <a:defRPr sz="3600" baseline="0">
                <a:solidFill>
                  <a:schemeClr val="tx2"/>
                </a:solidFill>
              </a:defRPr>
            </a:lvl1pPr>
          </a:lstStyle>
          <a:p>
            <a:r>
              <a:rPr lang="fi-FI" dirty="0" smtClean="0"/>
              <a:t>Liiketalouden otsikko naps.</a:t>
            </a:r>
            <a:endParaRPr lang="fi-FI" dirty="0"/>
          </a:p>
        </p:txBody>
      </p:sp>
      <p:sp>
        <p:nvSpPr>
          <p:cNvPr id="9" name="Tekstin paikkamerkki 8"/>
          <p:cNvSpPr>
            <a:spLocks noGrp="1"/>
          </p:cNvSpPr>
          <p:nvPr>
            <p:ph type="body" sz="quarter" idx="13" hasCustomPrompt="1"/>
          </p:nvPr>
        </p:nvSpPr>
        <p:spPr>
          <a:xfrm>
            <a:off x="1352601" y="2636838"/>
            <a:ext cx="7200798" cy="936625"/>
          </a:xfrm>
        </p:spPr>
        <p:txBody>
          <a:bodyPr/>
          <a:lstStyle>
            <a:lvl1pPr marL="0" indent="0" algn="ctr">
              <a:buNone/>
              <a:defRPr/>
            </a:lvl1pPr>
          </a:lstStyle>
          <a:p>
            <a:pPr lvl="0"/>
            <a:r>
              <a:rPr lang="fi-FI" dirty="0" smtClean="0"/>
              <a:t>Lisää alaotsikko napsauttamalla</a:t>
            </a:r>
          </a:p>
        </p:txBody>
      </p:sp>
    </p:spTree>
    <p:extLst>
      <p:ext uri="{BB962C8B-B14F-4D97-AF65-F5344CB8AC3E}">
        <p14:creationId xmlns:p14="http://schemas.microsoft.com/office/powerpoint/2010/main" val="76417487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iiketalous - Otsikkodia">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200025" y="1988840"/>
            <a:ext cx="4752975" cy="1440160"/>
          </a:xfrm>
        </p:spPr>
        <p:txBody>
          <a:bodyPr/>
          <a:lstStyle>
            <a:lvl1pPr algn="ctr">
              <a:defRPr sz="4000" b="1" i="0" baseline="0">
                <a:solidFill>
                  <a:schemeClr val="tx1"/>
                </a:solidFill>
                <a:latin typeface="Dia Regular"/>
                <a:cs typeface="Dia Regular"/>
              </a:defRPr>
            </a:lvl1pPr>
          </a:lstStyle>
          <a:p>
            <a:r>
              <a:rPr lang="fi-FI" dirty="0" smtClean="0"/>
              <a:t>Lisää otsikko napsauttamalla</a:t>
            </a:r>
            <a:endParaRPr lang="fi-FI" dirty="0"/>
          </a:p>
        </p:txBody>
      </p:sp>
      <p:sp>
        <p:nvSpPr>
          <p:cNvPr id="9" name="Tekstin paikkamerkki 8"/>
          <p:cNvSpPr>
            <a:spLocks noGrp="1"/>
          </p:cNvSpPr>
          <p:nvPr>
            <p:ph type="body" sz="quarter" idx="13" hasCustomPrompt="1"/>
          </p:nvPr>
        </p:nvSpPr>
        <p:spPr>
          <a:xfrm>
            <a:off x="200025" y="3645024"/>
            <a:ext cx="4752975" cy="936625"/>
          </a:xfrm>
        </p:spPr>
        <p:txBody>
          <a:bodyPr/>
          <a:lstStyle>
            <a:lvl1pPr marL="0" indent="0" algn="ctr">
              <a:buNone/>
              <a:defRPr>
                <a:solidFill>
                  <a:schemeClr val="tx1"/>
                </a:solidFill>
              </a:defRPr>
            </a:lvl1pPr>
          </a:lstStyle>
          <a:p>
            <a:pPr lvl="0"/>
            <a:r>
              <a:rPr lang="fi-FI" dirty="0" smtClean="0"/>
              <a:t>Muokkaa alaotsikkoa napsauttamalla</a:t>
            </a:r>
          </a:p>
        </p:txBody>
      </p:sp>
      <p:pic>
        <p:nvPicPr>
          <p:cNvPr id="7" name="Kuva 6" descr="lamk_logo_vaaka.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6816" y="6335176"/>
            <a:ext cx="3175909" cy="262176"/>
          </a:xfrm>
          <a:prstGeom prst="rect">
            <a:avLst/>
          </a:prstGeom>
        </p:spPr>
      </p:pic>
    </p:spTree>
    <p:extLst>
      <p:ext uri="{BB962C8B-B14F-4D97-AF65-F5344CB8AC3E}">
        <p14:creationId xmlns:p14="http://schemas.microsoft.com/office/powerpoint/2010/main" val="33647181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dia - Metsä">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1352600" y="980728"/>
            <a:ext cx="7200800" cy="1512168"/>
          </a:xfrm>
        </p:spPr>
        <p:txBody>
          <a:bodyPr/>
          <a:lstStyle>
            <a:lvl1pPr algn="ctr">
              <a:defRPr sz="5000">
                <a:solidFill>
                  <a:schemeClr val="bg1"/>
                </a:solidFill>
              </a:defRPr>
            </a:lvl1pPr>
          </a:lstStyle>
          <a:p>
            <a:r>
              <a:rPr lang="fi-FI" dirty="0" smtClean="0"/>
              <a:t>Lisää otsikko napsauttamalla</a:t>
            </a:r>
            <a:endParaRPr lang="fi-FI" dirty="0"/>
          </a:p>
        </p:txBody>
      </p:sp>
      <p:sp>
        <p:nvSpPr>
          <p:cNvPr id="9" name="Tekstin paikkamerkki 8"/>
          <p:cNvSpPr>
            <a:spLocks noGrp="1"/>
          </p:cNvSpPr>
          <p:nvPr>
            <p:ph type="body" sz="quarter" idx="13" hasCustomPrompt="1"/>
          </p:nvPr>
        </p:nvSpPr>
        <p:spPr>
          <a:xfrm>
            <a:off x="1352600" y="2852936"/>
            <a:ext cx="7200800" cy="936625"/>
          </a:xfrm>
        </p:spPr>
        <p:txBody>
          <a:bodyPr/>
          <a:lstStyle>
            <a:lvl1pPr marL="0" indent="0" algn="ctr">
              <a:buNone/>
              <a:defRPr sz="2400">
                <a:solidFill>
                  <a:schemeClr val="bg1"/>
                </a:solidFill>
              </a:defRPr>
            </a:lvl1pPr>
          </a:lstStyle>
          <a:p>
            <a:pPr lvl="0"/>
            <a:r>
              <a:rPr lang="fi-FI" dirty="0" smtClean="0"/>
              <a:t>Lisää alaotsikko napsauttamalla</a:t>
            </a:r>
          </a:p>
        </p:txBody>
      </p:sp>
    </p:spTree>
    <p:extLst>
      <p:ext uri="{BB962C8B-B14F-4D97-AF65-F5344CB8AC3E}">
        <p14:creationId xmlns:p14="http://schemas.microsoft.com/office/powerpoint/2010/main" val="242923827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atkailu - Otsikkodia">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200024" y="1950260"/>
            <a:ext cx="4680519" cy="1440160"/>
          </a:xfrm>
        </p:spPr>
        <p:txBody>
          <a:bodyPr/>
          <a:lstStyle>
            <a:lvl1pPr algn="ctr">
              <a:defRPr sz="4000" b="1" i="0" baseline="0">
                <a:latin typeface="Dia Regular"/>
                <a:cs typeface="Dia Regular"/>
              </a:defRPr>
            </a:lvl1pPr>
          </a:lstStyle>
          <a:p>
            <a:r>
              <a:rPr lang="fi-FI" dirty="0" smtClean="0"/>
              <a:t>Lisää otsikko napsauttamalla</a:t>
            </a:r>
            <a:endParaRPr lang="fi-FI" dirty="0"/>
          </a:p>
        </p:txBody>
      </p:sp>
      <p:sp>
        <p:nvSpPr>
          <p:cNvPr id="9" name="Tekstin paikkamerkki 8"/>
          <p:cNvSpPr>
            <a:spLocks noGrp="1"/>
          </p:cNvSpPr>
          <p:nvPr>
            <p:ph type="body" sz="quarter" idx="13" hasCustomPrompt="1"/>
          </p:nvPr>
        </p:nvSpPr>
        <p:spPr>
          <a:xfrm>
            <a:off x="200025" y="3644503"/>
            <a:ext cx="4680520" cy="936625"/>
          </a:xfrm>
        </p:spPr>
        <p:txBody>
          <a:bodyPr/>
          <a:lstStyle>
            <a:lvl1pPr marL="0" indent="0" algn="ctr">
              <a:buNone/>
              <a:defRPr sz="1800"/>
            </a:lvl1pPr>
          </a:lstStyle>
          <a:p>
            <a:pPr lvl="0"/>
            <a:r>
              <a:rPr lang="fi-FI" dirty="0" smtClean="0"/>
              <a:t>Muokkaa alaotsikkoa napsauttamalla</a:t>
            </a:r>
          </a:p>
        </p:txBody>
      </p:sp>
      <p:pic>
        <p:nvPicPr>
          <p:cNvPr id="7" name="Kuva 6" descr="lamk_logo_vaaka.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6816" y="6335176"/>
            <a:ext cx="3175909" cy="262176"/>
          </a:xfrm>
          <a:prstGeom prst="rect">
            <a:avLst/>
          </a:prstGeom>
        </p:spPr>
      </p:pic>
    </p:spTree>
    <p:extLst>
      <p:ext uri="{BB962C8B-B14F-4D97-AF65-F5344CB8AC3E}">
        <p14:creationId xmlns:p14="http://schemas.microsoft.com/office/powerpoint/2010/main" val="415863632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ttern_liiketalous_matkail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864482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uotoilun Otsikkodia">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1352600" y="908720"/>
            <a:ext cx="7200798" cy="1440160"/>
          </a:xfrm>
        </p:spPr>
        <p:txBody>
          <a:bodyPr/>
          <a:lstStyle>
            <a:lvl1pPr algn="ctr">
              <a:defRPr sz="3600" baseline="0">
                <a:solidFill>
                  <a:schemeClr val="tx2"/>
                </a:solidFill>
              </a:defRPr>
            </a:lvl1pPr>
          </a:lstStyle>
          <a:p>
            <a:r>
              <a:rPr lang="fi-FI" dirty="0" smtClean="0"/>
              <a:t>Muotoilun otsikko naps.</a:t>
            </a:r>
            <a:endParaRPr lang="fi-FI" dirty="0"/>
          </a:p>
        </p:txBody>
      </p:sp>
      <p:sp>
        <p:nvSpPr>
          <p:cNvPr id="9" name="Tekstin paikkamerkki 8"/>
          <p:cNvSpPr>
            <a:spLocks noGrp="1"/>
          </p:cNvSpPr>
          <p:nvPr>
            <p:ph type="body" sz="quarter" idx="13" hasCustomPrompt="1"/>
          </p:nvPr>
        </p:nvSpPr>
        <p:spPr>
          <a:xfrm>
            <a:off x="1352600" y="2636838"/>
            <a:ext cx="7200800" cy="936625"/>
          </a:xfrm>
        </p:spPr>
        <p:txBody>
          <a:bodyPr/>
          <a:lstStyle>
            <a:lvl1pPr marL="0" indent="0" algn="ctr">
              <a:buNone/>
              <a:defRPr sz="1800"/>
            </a:lvl1pPr>
          </a:lstStyle>
          <a:p>
            <a:pPr lvl="0"/>
            <a:r>
              <a:rPr lang="fi-FI" dirty="0" smtClean="0"/>
              <a:t>Lisää alaotsikko napsauttamalla</a:t>
            </a:r>
          </a:p>
        </p:txBody>
      </p:sp>
    </p:spTree>
    <p:extLst>
      <p:ext uri="{BB962C8B-B14F-4D97-AF65-F5344CB8AC3E}">
        <p14:creationId xmlns:p14="http://schemas.microsoft.com/office/powerpoint/2010/main" val="139874144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Muotoilu - Otsikkodia">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200025" y="1772816"/>
            <a:ext cx="5130710" cy="1440160"/>
          </a:xfrm>
        </p:spPr>
        <p:txBody>
          <a:bodyPr/>
          <a:lstStyle>
            <a:lvl1pPr algn="ctr">
              <a:defRPr sz="4000" b="1" i="0">
                <a:latin typeface="Dia Regular"/>
                <a:cs typeface="Dia Regular"/>
              </a:defRPr>
            </a:lvl1pPr>
          </a:lstStyle>
          <a:p>
            <a:r>
              <a:rPr lang="fi-FI" dirty="0" smtClean="0"/>
              <a:t>Lisää otsikko napsauttamalla</a:t>
            </a:r>
            <a:endParaRPr lang="fi-FI" dirty="0"/>
          </a:p>
        </p:txBody>
      </p:sp>
      <p:sp>
        <p:nvSpPr>
          <p:cNvPr id="9" name="Tekstin paikkamerkki 8"/>
          <p:cNvSpPr>
            <a:spLocks noGrp="1"/>
          </p:cNvSpPr>
          <p:nvPr>
            <p:ph type="body" sz="quarter" idx="13" hasCustomPrompt="1"/>
          </p:nvPr>
        </p:nvSpPr>
        <p:spPr>
          <a:xfrm>
            <a:off x="186891" y="3501008"/>
            <a:ext cx="5158232" cy="936625"/>
          </a:xfrm>
        </p:spPr>
        <p:txBody>
          <a:bodyPr/>
          <a:lstStyle>
            <a:lvl1pPr marL="0" indent="0" algn="ctr">
              <a:buNone/>
              <a:defRPr/>
            </a:lvl1pPr>
          </a:lstStyle>
          <a:p>
            <a:pPr lvl="0"/>
            <a:r>
              <a:rPr lang="fi-FI" dirty="0" smtClean="0"/>
              <a:t>Muokkaa alaotsikkoa napsauttamalla</a:t>
            </a:r>
          </a:p>
        </p:txBody>
      </p:sp>
      <p:pic>
        <p:nvPicPr>
          <p:cNvPr id="3" name="Kuva 2" descr="lamk_logo_vaaka.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6816" y="6335176"/>
            <a:ext cx="3175909" cy="262176"/>
          </a:xfrm>
          <a:prstGeom prst="rect">
            <a:avLst/>
          </a:prstGeom>
        </p:spPr>
      </p:pic>
    </p:spTree>
    <p:extLst>
      <p:ext uri="{BB962C8B-B14F-4D97-AF65-F5344CB8AC3E}">
        <p14:creationId xmlns:p14="http://schemas.microsoft.com/office/powerpoint/2010/main" val="27640146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attern_muotoilu_musiikk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27337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Hyvinvoinnin Otsikkodia">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1352598" y="908720"/>
            <a:ext cx="7200802" cy="1440160"/>
          </a:xfrm>
        </p:spPr>
        <p:txBody>
          <a:bodyPr/>
          <a:lstStyle>
            <a:lvl1pPr algn="ctr">
              <a:defRPr sz="3600" baseline="0">
                <a:solidFill>
                  <a:schemeClr val="tx2"/>
                </a:solidFill>
              </a:defRPr>
            </a:lvl1pPr>
          </a:lstStyle>
          <a:p>
            <a:r>
              <a:rPr lang="fi-FI" dirty="0" smtClean="0"/>
              <a:t>Hyvinvoinnin otsikko naps.</a:t>
            </a:r>
            <a:endParaRPr lang="fi-FI" dirty="0"/>
          </a:p>
        </p:txBody>
      </p:sp>
      <p:sp>
        <p:nvSpPr>
          <p:cNvPr id="9" name="Tekstin paikkamerkki 8"/>
          <p:cNvSpPr>
            <a:spLocks noGrp="1"/>
          </p:cNvSpPr>
          <p:nvPr>
            <p:ph type="body" sz="quarter" idx="13" hasCustomPrompt="1"/>
          </p:nvPr>
        </p:nvSpPr>
        <p:spPr>
          <a:xfrm>
            <a:off x="1352598" y="2636838"/>
            <a:ext cx="7200804" cy="936625"/>
          </a:xfrm>
        </p:spPr>
        <p:txBody>
          <a:bodyPr/>
          <a:lstStyle>
            <a:lvl1pPr marL="0" indent="0" algn="ctr">
              <a:buNone/>
              <a:defRPr sz="1800"/>
            </a:lvl1pPr>
          </a:lstStyle>
          <a:p>
            <a:pPr lvl="0"/>
            <a:r>
              <a:rPr lang="fi-FI" dirty="0" smtClean="0"/>
              <a:t>Lisää alaotsikko napsauttamalla</a:t>
            </a:r>
          </a:p>
        </p:txBody>
      </p:sp>
    </p:spTree>
    <p:extLst>
      <p:ext uri="{BB962C8B-B14F-4D97-AF65-F5344CB8AC3E}">
        <p14:creationId xmlns:p14="http://schemas.microsoft.com/office/powerpoint/2010/main" val="86870945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Hyvinvointi - Otsikkodia">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128464" y="1916385"/>
            <a:ext cx="4752527" cy="1440160"/>
          </a:xfrm>
        </p:spPr>
        <p:txBody>
          <a:bodyPr/>
          <a:lstStyle>
            <a:lvl1pPr algn="ctr">
              <a:defRPr sz="4000" b="1" i="0" baseline="0">
                <a:latin typeface="Dia Regular"/>
                <a:cs typeface="Dia Regular"/>
              </a:defRPr>
            </a:lvl1pPr>
          </a:lstStyle>
          <a:p>
            <a:r>
              <a:rPr lang="fi-FI" dirty="0" smtClean="0"/>
              <a:t>Lisää otsikko napsauttamalla</a:t>
            </a:r>
            <a:endParaRPr lang="fi-FI" dirty="0"/>
          </a:p>
        </p:txBody>
      </p:sp>
      <p:sp>
        <p:nvSpPr>
          <p:cNvPr id="9" name="Tekstin paikkamerkki 8"/>
          <p:cNvSpPr>
            <a:spLocks noGrp="1"/>
          </p:cNvSpPr>
          <p:nvPr>
            <p:ph type="body" sz="quarter" idx="13" hasCustomPrompt="1"/>
          </p:nvPr>
        </p:nvSpPr>
        <p:spPr>
          <a:xfrm>
            <a:off x="128464" y="3644503"/>
            <a:ext cx="4752528" cy="936625"/>
          </a:xfrm>
        </p:spPr>
        <p:txBody>
          <a:bodyPr/>
          <a:lstStyle>
            <a:lvl1pPr marL="0" indent="0" algn="ctr">
              <a:buNone/>
              <a:defRPr sz="1800"/>
            </a:lvl1pPr>
          </a:lstStyle>
          <a:p>
            <a:pPr lvl="0"/>
            <a:r>
              <a:rPr lang="fi-FI" dirty="0" smtClean="0"/>
              <a:t>Muokkaa alaotsikkoa napsauttamalla</a:t>
            </a:r>
          </a:p>
        </p:txBody>
      </p:sp>
      <p:pic>
        <p:nvPicPr>
          <p:cNvPr id="8" name="Kuva 7" descr="lamk_logo_vaaka.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6816" y="6335176"/>
            <a:ext cx="3175909" cy="262176"/>
          </a:xfrm>
          <a:prstGeom prst="rect">
            <a:avLst/>
          </a:prstGeom>
        </p:spPr>
      </p:pic>
    </p:spTree>
    <p:extLst>
      <p:ext uri="{BB962C8B-B14F-4D97-AF65-F5344CB8AC3E}">
        <p14:creationId xmlns:p14="http://schemas.microsoft.com/office/powerpoint/2010/main" val="300315852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ttern_soster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38478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Otsikko ja sisältö">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3" name="Content Placeholder 2"/>
          <p:cNvSpPr>
            <a:spLocks noGrp="1"/>
          </p:cNvSpPr>
          <p:nvPr>
            <p:ph idx="1" hasCustomPrompt="1"/>
          </p:nvPr>
        </p:nvSpPr>
        <p:spPr/>
        <p:txBody>
          <a:bodyPr/>
          <a:lstStyle>
            <a:lvl1pPr>
              <a:defRPr baseline="0"/>
            </a:lvl1pPr>
          </a:lstStyle>
          <a:p>
            <a:pPr lvl="0"/>
            <a:r>
              <a:rPr lang="fi-FI" dirty="0" smtClean="0"/>
              <a:t>Vaihda diapohja uusi dia –valikosta </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fi-FI" dirty="0"/>
          </a:p>
        </p:txBody>
      </p:sp>
    </p:spTree>
    <p:extLst>
      <p:ext uri="{BB962C8B-B14F-4D97-AF65-F5344CB8AC3E}">
        <p14:creationId xmlns:p14="http://schemas.microsoft.com/office/powerpoint/2010/main" val="166524151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Otsikko ja sisältö">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2560" y="188913"/>
            <a:ext cx="5832648" cy="1152525"/>
          </a:xfrm>
        </p:spPr>
        <p:txBody>
          <a:bodyPr/>
          <a:lstStyle>
            <a:lvl1pPr>
              <a:defRPr>
                <a:solidFill>
                  <a:schemeClr val="tx1"/>
                </a:solidFill>
              </a:defRPr>
            </a:lvl1pPr>
          </a:lstStyle>
          <a:p>
            <a:r>
              <a:rPr lang="fi-FI" smtClean="0"/>
              <a:t>Muokkaa perustyyl. napsautt.</a:t>
            </a:r>
            <a:endParaRPr lang="fi-FI" dirty="0"/>
          </a:p>
        </p:txBody>
      </p:sp>
      <p:sp>
        <p:nvSpPr>
          <p:cNvPr id="3" name="Content Placeholder 2"/>
          <p:cNvSpPr>
            <a:spLocks noGrp="1"/>
          </p:cNvSpPr>
          <p:nvPr>
            <p:ph idx="1"/>
          </p:nvPr>
        </p:nvSpPr>
        <p:spPr>
          <a:xfrm>
            <a:off x="1005761" y="1484313"/>
            <a:ext cx="5819447" cy="4829175"/>
          </a:xfrm>
        </p:spPr>
        <p:txBody>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fi-FI" dirty="0"/>
          </a:p>
        </p:txBody>
      </p:sp>
      <p:pic>
        <p:nvPicPr>
          <p:cNvPr id="4" name="Kuva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9203" y="0"/>
            <a:ext cx="2946797" cy="6858000"/>
          </a:xfrm>
          <a:prstGeom prst="rect">
            <a:avLst/>
          </a:prstGeom>
        </p:spPr>
      </p:pic>
    </p:spTree>
    <p:extLst>
      <p:ext uri="{BB962C8B-B14F-4D97-AF65-F5344CB8AC3E}">
        <p14:creationId xmlns:p14="http://schemas.microsoft.com/office/powerpoint/2010/main" val="254414967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dia - Yötaivas">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1352600" y="980728"/>
            <a:ext cx="7200800" cy="1512168"/>
          </a:xfrm>
        </p:spPr>
        <p:txBody>
          <a:bodyPr/>
          <a:lstStyle>
            <a:lvl1pPr algn="ctr">
              <a:defRPr sz="5000">
                <a:solidFill>
                  <a:schemeClr val="bg1"/>
                </a:solidFill>
              </a:defRPr>
            </a:lvl1pPr>
          </a:lstStyle>
          <a:p>
            <a:r>
              <a:rPr lang="fi-FI" dirty="0" smtClean="0"/>
              <a:t>Lisää otsikko napsauttamalla</a:t>
            </a:r>
            <a:endParaRPr lang="fi-FI" dirty="0"/>
          </a:p>
        </p:txBody>
      </p:sp>
      <p:sp>
        <p:nvSpPr>
          <p:cNvPr id="9" name="Tekstin paikkamerkki 8"/>
          <p:cNvSpPr>
            <a:spLocks noGrp="1"/>
          </p:cNvSpPr>
          <p:nvPr>
            <p:ph type="body" sz="quarter" idx="13" hasCustomPrompt="1"/>
          </p:nvPr>
        </p:nvSpPr>
        <p:spPr>
          <a:xfrm>
            <a:off x="1352600" y="2852936"/>
            <a:ext cx="7200800" cy="936625"/>
          </a:xfrm>
        </p:spPr>
        <p:txBody>
          <a:bodyPr/>
          <a:lstStyle>
            <a:lvl1pPr marL="0" indent="0" algn="ctr">
              <a:buNone/>
              <a:defRPr sz="2400">
                <a:solidFill>
                  <a:schemeClr val="bg1"/>
                </a:solidFill>
              </a:defRPr>
            </a:lvl1pPr>
          </a:lstStyle>
          <a:p>
            <a:pPr lvl="0"/>
            <a:r>
              <a:rPr lang="fi-FI" dirty="0" smtClean="0"/>
              <a:t>Lisää alaotsikko napsauttamalla</a:t>
            </a:r>
          </a:p>
        </p:txBody>
      </p:sp>
    </p:spTree>
    <p:extLst>
      <p:ext uri="{BB962C8B-B14F-4D97-AF65-F5344CB8AC3E}">
        <p14:creationId xmlns:p14="http://schemas.microsoft.com/office/powerpoint/2010/main" val="242923827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2_Otsikko ja sisältö">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2560" y="188913"/>
            <a:ext cx="5832648" cy="1152525"/>
          </a:xfrm>
        </p:spPr>
        <p:txBody>
          <a:bodyPr/>
          <a:lstStyle>
            <a:lvl1pPr>
              <a:defRPr>
                <a:solidFill>
                  <a:schemeClr val="tx1"/>
                </a:solidFill>
              </a:defRPr>
            </a:lvl1pPr>
          </a:lstStyle>
          <a:p>
            <a:r>
              <a:rPr lang="fi-FI" smtClean="0"/>
              <a:t>Muokkaa perustyyl. napsautt.</a:t>
            </a:r>
            <a:endParaRPr lang="fi-FI" dirty="0"/>
          </a:p>
        </p:txBody>
      </p:sp>
      <p:sp>
        <p:nvSpPr>
          <p:cNvPr id="3" name="Content Placeholder 2"/>
          <p:cNvSpPr>
            <a:spLocks noGrp="1"/>
          </p:cNvSpPr>
          <p:nvPr>
            <p:ph idx="1"/>
          </p:nvPr>
        </p:nvSpPr>
        <p:spPr>
          <a:xfrm>
            <a:off x="1005761" y="1484313"/>
            <a:ext cx="5819447" cy="4829175"/>
          </a:xfrm>
        </p:spPr>
        <p:txBody>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fi-FI" dirty="0"/>
          </a:p>
        </p:txBody>
      </p:sp>
      <p:pic>
        <p:nvPicPr>
          <p:cNvPr id="5" name="Kuva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6715" y="0"/>
            <a:ext cx="2449285" cy="6858000"/>
          </a:xfrm>
          <a:prstGeom prst="rect">
            <a:avLst/>
          </a:prstGeom>
        </p:spPr>
      </p:pic>
    </p:spTree>
    <p:extLst>
      <p:ext uri="{BB962C8B-B14F-4D97-AF65-F5344CB8AC3E}">
        <p14:creationId xmlns:p14="http://schemas.microsoft.com/office/powerpoint/2010/main" val="254927356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4_Otsikko ja sisältö">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2560" y="188913"/>
            <a:ext cx="5832648" cy="1152525"/>
          </a:xfrm>
        </p:spPr>
        <p:txBody>
          <a:bodyPr/>
          <a:lstStyle>
            <a:lvl1pPr>
              <a:defRPr>
                <a:solidFill>
                  <a:schemeClr val="tx1"/>
                </a:solidFill>
              </a:defRPr>
            </a:lvl1pPr>
          </a:lstStyle>
          <a:p>
            <a:r>
              <a:rPr lang="fi-FI" smtClean="0"/>
              <a:t>Muokkaa perustyyl. napsautt.</a:t>
            </a:r>
            <a:endParaRPr lang="fi-FI" dirty="0"/>
          </a:p>
        </p:txBody>
      </p:sp>
      <p:sp>
        <p:nvSpPr>
          <p:cNvPr id="3" name="Content Placeholder 2"/>
          <p:cNvSpPr>
            <a:spLocks noGrp="1"/>
          </p:cNvSpPr>
          <p:nvPr>
            <p:ph idx="1"/>
          </p:nvPr>
        </p:nvSpPr>
        <p:spPr>
          <a:xfrm>
            <a:off x="1005761" y="1484313"/>
            <a:ext cx="5819447" cy="4829175"/>
          </a:xfrm>
        </p:spPr>
        <p:txBody>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fi-FI" dirty="0"/>
          </a:p>
        </p:txBody>
      </p:sp>
      <p:pic>
        <p:nvPicPr>
          <p:cNvPr id="7" name="Kuva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44887" y="0"/>
            <a:ext cx="2861113" cy="6858000"/>
          </a:xfrm>
          <a:prstGeom prst="rect">
            <a:avLst/>
          </a:prstGeom>
        </p:spPr>
      </p:pic>
    </p:spTree>
    <p:extLst>
      <p:ext uri="{BB962C8B-B14F-4D97-AF65-F5344CB8AC3E}">
        <p14:creationId xmlns:p14="http://schemas.microsoft.com/office/powerpoint/2010/main" val="158293116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5_Otsikko ja sisältö">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2560" y="188913"/>
            <a:ext cx="5832648" cy="1152525"/>
          </a:xfrm>
        </p:spPr>
        <p:txBody>
          <a:bodyPr/>
          <a:lstStyle>
            <a:lvl1pPr>
              <a:defRPr>
                <a:solidFill>
                  <a:schemeClr val="tx1"/>
                </a:solidFill>
              </a:defRPr>
            </a:lvl1pPr>
          </a:lstStyle>
          <a:p>
            <a:r>
              <a:rPr lang="fi-FI" smtClean="0"/>
              <a:t>Muokkaa perustyyl. napsautt.</a:t>
            </a:r>
            <a:endParaRPr lang="fi-FI" dirty="0"/>
          </a:p>
        </p:txBody>
      </p:sp>
      <p:sp>
        <p:nvSpPr>
          <p:cNvPr id="3" name="Content Placeholder 2"/>
          <p:cNvSpPr>
            <a:spLocks noGrp="1"/>
          </p:cNvSpPr>
          <p:nvPr>
            <p:ph idx="1"/>
          </p:nvPr>
        </p:nvSpPr>
        <p:spPr>
          <a:xfrm>
            <a:off x="1005761" y="1484313"/>
            <a:ext cx="5819447" cy="4829175"/>
          </a:xfrm>
        </p:spPr>
        <p:txBody>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fi-FI" dirty="0"/>
          </a:p>
        </p:txBody>
      </p:sp>
      <p:pic>
        <p:nvPicPr>
          <p:cNvPr id="5" name="Kuva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30894" y="0"/>
            <a:ext cx="2675106" cy="6858000"/>
          </a:xfrm>
          <a:prstGeom prst="rect">
            <a:avLst/>
          </a:prstGeom>
        </p:spPr>
      </p:pic>
    </p:spTree>
    <p:extLst>
      <p:ext uri="{BB962C8B-B14F-4D97-AF65-F5344CB8AC3E}">
        <p14:creationId xmlns:p14="http://schemas.microsoft.com/office/powerpoint/2010/main" val="22931328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6_Otsikko ja sisältö">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64769" y="165894"/>
            <a:ext cx="6552727" cy="1152525"/>
          </a:xfrm>
        </p:spPr>
        <p:txBody>
          <a:bodyPr/>
          <a:lstStyle>
            <a:lvl1pPr>
              <a:defRPr>
                <a:solidFill>
                  <a:schemeClr val="tx1"/>
                </a:solidFill>
              </a:defRPr>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3" name="Content Placeholder 2"/>
          <p:cNvSpPr>
            <a:spLocks noGrp="1"/>
          </p:cNvSpPr>
          <p:nvPr>
            <p:ph idx="1"/>
          </p:nvPr>
        </p:nvSpPr>
        <p:spPr>
          <a:xfrm>
            <a:off x="2864769" y="1484313"/>
            <a:ext cx="6552728" cy="4829175"/>
          </a:xfrm>
        </p:spPr>
        <p:txBody>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fi-FI" dirty="0"/>
          </a:p>
        </p:txBody>
      </p:sp>
      <p:pic>
        <p:nvPicPr>
          <p:cNvPr id="6" name="Kuva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610311" cy="6858000"/>
          </a:xfrm>
          <a:prstGeom prst="rect">
            <a:avLst/>
          </a:prstGeom>
        </p:spPr>
      </p:pic>
    </p:spTree>
    <p:extLst>
      <p:ext uri="{BB962C8B-B14F-4D97-AF65-F5344CB8AC3E}">
        <p14:creationId xmlns:p14="http://schemas.microsoft.com/office/powerpoint/2010/main" val="408311508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Otsikko ja sisältö">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4968" y="535349"/>
            <a:ext cx="4608513" cy="5357388"/>
          </a:xfrm>
        </p:spPr>
        <p:txBody>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fi-FI" dirty="0"/>
          </a:p>
        </p:txBody>
      </p:sp>
      <p:pic>
        <p:nvPicPr>
          <p:cNvPr id="6" name="Kuva 5"/>
          <p:cNvPicPr>
            <a:picLocks noChangeAspect="1"/>
          </p:cNvPicPr>
          <p:nvPr userDrawn="1"/>
        </p:nvPicPr>
        <p:blipFill rotWithShape="1">
          <a:blip r:embed="rId3">
            <a:extLst>
              <a:ext uri="{28A0092B-C50C-407E-A947-70E740481C1C}">
                <a14:useLocalDpi xmlns:a14="http://schemas.microsoft.com/office/drawing/2010/main" val="0"/>
              </a:ext>
            </a:extLst>
          </a:blip>
          <a:srcRect l="37213" r="13837"/>
          <a:stretch/>
        </p:blipFill>
        <p:spPr>
          <a:xfrm>
            <a:off x="344488" y="535348"/>
            <a:ext cx="3937626" cy="5357388"/>
          </a:xfrm>
          <a:prstGeom prst="rect">
            <a:avLst/>
          </a:prstGeom>
        </p:spPr>
      </p:pic>
    </p:spTree>
    <p:extLst>
      <p:ext uri="{BB962C8B-B14F-4D97-AF65-F5344CB8AC3E}">
        <p14:creationId xmlns:p14="http://schemas.microsoft.com/office/powerpoint/2010/main" val="301720868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EAKR Otsikko ja sisältö">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3" name="Content Placeholder 2"/>
          <p:cNvSpPr>
            <a:spLocks noGrp="1"/>
          </p:cNvSpPr>
          <p:nvPr>
            <p:ph idx="1" hasCustomPrompt="1"/>
          </p:nvPr>
        </p:nvSpPr>
        <p:spPr/>
        <p:txBody>
          <a:bodyPr/>
          <a:lstStyle>
            <a:lvl1pPr>
              <a:defRPr baseline="0"/>
            </a:lvl1pPr>
          </a:lstStyle>
          <a:p>
            <a:pPr lvl="0"/>
            <a:r>
              <a:rPr lang="fi-FI" dirty="0" smtClean="0"/>
              <a:t>Vaihda diapohja uusi dia –valikosta </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fi-FI" dirty="0"/>
          </a:p>
        </p:txBody>
      </p:sp>
      <p:pic>
        <p:nvPicPr>
          <p:cNvPr id="4" name="Kuva 3" descr="EU_EAKR_FI_vertical_20mm_rgb_mv.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05328" y="6049014"/>
            <a:ext cx="739301" cy="764362"/>
          </a:xfrm>
          <a:prstGeom prst="rect">
            <a:avLst/>
          </a:prstGeom>
        </p:spPr>
      </p:pic>
      <p:pic>
        <p:nvPicPr>
          <p:cNvPr id="5" name="Kuva 4" descr="VipuvoimaaEU_2014_2020_rgb_MV.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41432" y="6059178"/>
            <a:ext cx="861992" cy="610182"/>
          </a:xfrm>
          <a:prstGeom prst="rect">
            <a:avLst/>
          </a:prstGeom>
        </p:spPr>
      </p:pic>
    </p:spTree>
    <p:extLst>
      <p:ext uri="{BB962C8B-B14F-4D97-AF65-F5344CB8AC3E}">
        <p14:creationId xmlns:p14="http://schemas.microsoft.com/office/powerpoint/2010/main" val="287900909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ESR Otsikko ja sisältö">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3" name="Content Placeholder 2"/>
          <p:cNvSpPr>
            <a:spLocks noGrp="1"/>
          </p:cNvSpPr>
          <p:nvPr>
            <p:ph idx="1" hasCustomPrompt="1"/>
          </p:nvPr>
        </p:nvSpPr>
        <p:spPr/>
        <p:txBody>
          <a:bodyPr/>
          <a:lstStyle>
            <a:lvl1pPr>
              <a:defRPr baseline="0"/>
            </a:lvl1pPr>
          </a:lstStyle>
          <a:p>
            <a:pPr lvl="0"/>
            <a:r>
              <a:rPr lang="fi-FI" dirty="0" smtClean="0"/>
              <a:t>Vaihda diapohja uusi dia –valikosta </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fi-FI" dirty="0"/>
          </a:p>
        </p:txBody>
      </p:sp>
      <p:pic>
        <p:nvPicPr>
          <p:cNvPr id="5" name="Kuva 4" descr="VipuvoimaaEU_2014_2020_rgb_MV.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41432" y="6021288"/>
            <a:ext cx="861992" cy="610182"/>
          </a:xfrm>
          <a:prstGeom prst="rect">
            <a:avLst/>
          </a:prstGeom>
        </p:spPr>
      </p:pic>
      <p:pic>
        <p:nvPicPr>
          <p:cNvPr id="6" name="Kuva 5" descr="EU_ESR_FI_vertical_20mm_rgb_mv.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07867" y="6051639"/>
            <a:ext cx="736762" cy="761737"/>
          </a:xfrm>
          <a:prstGeom prst="rect">
            <a:avLst/>
          </a:prstGeom>
        </p:spPr>
      </p:pic>
    </p:spTree>
    <p:extLst>
      <p:ext uri="{BB962C8B-B14F-4D97-AF65-F5344CB8AC3E}">
        <p14:creationId xmlns:p14="http://schemas.microsoft.com/office/powerpoint/2010/main" val="348464962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Osan ylätunnist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normAutofit/>
          </a:bodyPr>
          <a:lstStyle>
            <a:lvl1pPr algn="l">
              <a:defRPr sz="2800" b="0" i="0" cap="all">
                <a:solidFill>
                  <a:schemeClr val="tx1"/>
                </a:solidFill>
              </a:defRPr>
            </a:lvl1pPr>
          </a:lstStyle>
          <a:p>
            <a:r>
              <a:rPr lang="fi-FI" smtClean="0"/>
              <a:t>Muokkaa perustyyl. napsautt.</a:t>
            </a:r>
            <a:endParaRPr lang="fi-FI" dirty="0"/>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Tree>
    <p:extLst>
      <p:ext uri="{BB962C8B-B14F-4D97-AF65-F5344CB8AC3E}">
        <p14:creationId xmlns:p14="http://schemas.microsoft.com/office/powerpoint/2010/main" val="402231345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Kaksi sisältökohdetta">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fi-FI" smtClean="0"/>
              <a:t>Muokkaa perustyyl. napsautt.</a:t>
            </a:r>
            <a:endParaRPr lang="fi-FI" dirty="0"/>
          </a:p>
        </p:txBody>
      </p:sp>
      <p:sp>
        <p:nvSpPr>
          <p:cNvPr id="3" name="Content Placeholder 2"/>
          <p:cNvSpPr>
            <a:spLocks noGrp="1"/>
          </p:cNvSpPr>
          <p:nvPr>
            <p:ph sz="half" idx="1"/>
          </p:nvPr>
        </p:nvSpPr>
        <p:spPr>
          <a:xfrm>
            <a:off x="495300" y="1600201"/>
            <a:ext cx="4375150" cy="4525963"/>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Content Placeholder 3"/>
          <p:cNvSpPr>
            <a:spLocks noGrp="1"/>
          </p:cNvSpPr>
          <p:nvPr>
            <p:ph sz="half" idx="2"/>
          </p:nvPr>
        </p:nvSpPr>
        <p:spPr>
          <a:xfrm>
            <a:off x="5035550" y="1600201"/>
            <a:ext cx="4375150" cy="4525963"/>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Tree>
    <p:extLst>
      <p:ext uri="{BB962C8B-B14F-4D97-AF65-F5344CB8AC3E}">
        <p14:creationId xmlns:p14="http://schemas.microsoft.com/office/powerpoint/2010/main" val="107649122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Vertailu">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fi-FI" smtClean="0"/>
              <a:t>Muokkaa perustyyl. napsautt.</a:t>
            </a:r>
            <a:endParaRPr lang="fi-FI" dirty="0"/>
          </a:p>
        </p:txBody>
      </p:sp>
      <p:sp>
        <p:nvSpPr>
          <p:cNvPr id="3" name="Text Placeholder 2"/>
          <p:cNvSpPr>
            <a:spLocks noGrp="1"/>
          </p:cNvSpPr>
          <p:nvPr>
            <p:ph type="body" idx="1"/>
          </p:nvPr>
        </p:nvSpPr>
        <p:spPr>
          <a:xfrm>
            <a:off x="495300" y="1535113"/>
            <a:ext cx="4376870" cy="639762"/>
          </a:xfrm>
        </p:spPr>
        <p:txBody>
          <a:bodyPr anchor="b">
            <a:normAutofit/>
          </a:bodyPr>
          <a:lstStyle>
            <a:lvl1pPr marL="0" indent="0">
              <a:buNone/>
              <a:defRPr sz="2000" b="0" i="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Content Placeholder 3"/>
          <p:cNvSpPr>
            <a:spLocks noGrp="1"/>
          </p:cNvSpPr>
          <p:nvPr>
            <p:ph sz="half" idx="2"/>
          </p:nvPr>
        </p:nvSpPr>
        <p:spPr>
          <a:xfrm>
            <a:off x="495300" y="2174875"/>
            <a:ext cx="4376870" cy="395128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5" name="Text Placeholder 4"/>
          <p:cNvSpPr>
            <a:spLocks noGrp="1"/>
          </p:cNvSpPr>
          <p:nvPr>
            <p:ph type="body" sz="quarter" idx="3"/>
          </p:nvPr>
        </p:nvSpPr>
        <p:spPr>
          <a:xfrm>
            <a:off x="5032111" y="1535113"/>
            <a:ext cx="4378590" cy="639762"/>
          </a:xfrm>
        </p:spPr>
        <p:txBody>
          <a:bodyPr anchor="b">
            <a:normAutofit/>
          </a:bodyPr>
          <a:lstStyle>
            <a:lvl1pPr marL="0" indent="0">
              <a:buNone/>
              <a:defRPr sz="2000" b="0" i="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Content Placeholder 5"/>
          <p:cNvSpPr>
            <a:spLocks noGrp="1"/>
          </p:cNvSpPr>
          <p:nvPr>
            <p:ph sz="quarter" idx="4"/>
          </p:nvPr>
        </p:nvSpPr>
        <p:spPr>
          <a:xfrm>
            <a:off x="5032111" y="2174875"/>
            <a:ext cx="4378590" cy="395128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Tree>
    <p:extLst>
      <p:ext uri="{BB962C8B-B14F-4D97-AF65-F5344CB8AC3E}">
        <p14:creationId xmlns:p14="http://schemas.microsoft.com/office/powerpoint/2010/main" val="148209761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dia - Sireeni">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1352600" y="980728"/>
            <a:ext cx="7200800" cy="1512168"/>
          </a:xfrm>
        </p:spPr>
        <p:txBody>
          <a:bodyPr/>
          <a:lstStyle>
            <a:lvl1pPr algn="ctr">
              <a:defRPr sz="5000">
                <a:solidFill>
                  <a:schemeClr val="bg1"/>
                </a:solidFill>
              </a:defRPr>
            </a:lvl1pPr>
          </a:lstStyle>
          <a:p>
            <a:r>
              <a:rPr lang="fi-FI" dirty="0" smtClean="0"/>
              <a:t>Lisää otsikko napsauttamalla</a:t>
            </a:r>
            <a:endParaRPr lang="fi-FI" dirty="0"/>
          </a:p>
        </p:txBody>
      </p:sp>
      <p:sp>
        <p:nvSpPr>
          <p:cNvPr id="9" name="Tekstin paikkamerkki 8"/>
          <p:cNvSpPr>
            <a:spLocks noGrp="1"/>
          </p:cNvSpPr>
          <p:nvPr>
            <p:ph type="body" sz="quarter" idx="13" hasCustomPrompt="1"/>
          </p:nvPr>
        </p:nvSpPr>
        <p:spPr>
          <a:xfrm>
            <a:off x="1352600" y="2852936"/>
            <a:ext cx="7200800" cy="936625"/>
          </a:xfrm>
        </p:spPr>
        <p:txBody>
          <a:bodyPr/>
          <a:lstStyle>
            <a:lvl1pPr marL="0" indent="0" algn="ctr">
              <a:buNone/>
              <a:defRPr sz="2400">
                <a:solidFill>
                  <a:schemeClr val="bg1"/>
                </a:solidFill>
              </a:defRPr>
            </a:lvl1pPr>
          </a:lstStyle>
          <a:p>
            <a:pPr lvl="0"/>
            <a:r>
              <a:rPr lang="fi-FI" dirty="0" smtClean="0"/>
              <a:t>Lisää alaotsikko napsauttamalla</a:t>
            </a:r>
          </a:p>
        </p:txBody>
      </p:sp>
    </p:spTree>
    <p:extLst>
      <p:ext uri="{BB962C8B-B14F-4D97-AF65-F5344CB8AC3E}">
        <p14:creationId xmlns:p14="http://schemas.microsoft.com/office/powerpoint/2010/main" val="242923827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Vain otsikko">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fi-FI" smtClean="0"/>
              <a:t>Muokkaa perustyyl. napsautt.</a:t>
            </a:r>
            <a:endParaRPr lang="fi-FI" dirty="0"/>
          </a:p>
        </p:txBody>
      </p:sp>
    </p:spTree>
    <p:extLst>
      <p:ext uri="{BB962C8B-B14F-4D97-AF65-F5344CB8AC3E}">
        <p14:creationId xmlns:p14="http://schemas.microsoft.com/office/powerpoint/2010/main" val="201087027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yhjä">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58084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Otsikollinen sisältö">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lstStyle>
            <a:lvl1pPr algn="l">
              <a:defRPr sz="2000" b="0" i="0">
                <a:solidFill>
                  <a:schemeClr val="tx1"/>
                </a:solidFill>
              </a:defRPr>
            </a:lvl1pPr>
          </a:lstStyle>
          <a:p>
            <a:r>
              <a:rPr lang="fi-FI" smtClean="0"/>
              <a:t>Muokkaa perustyyl. napsautt.</a:t>
            </a:r>
            <a:endParaRPr lang="fi-FI" dirty="0"/>
          </a:p>
        </p:txBody>
      </p:sp>
      <p:sp>
        <p:nvSpPr>
          <p:cNvPr id="3" name="Content Placeholder 2"/>
          <p:cNvSpPr>
            <a:spLocks noGrp="1"/>
          </p:cNvSpPr>
          <p:nvPr>
            <p:ph idx="1"/>
          </p:nvPr>
        </p:nvSpPr>
        <p:spPr>
          <a:xfrm>
            <a:off x="3872971" y="1435101"/>
            <a:ext cx="5537729" cy="4691063"/>
          </a:xfrm>
        </p:spPr>
        <p:txBody>
          <a:bodyPr/>
          <a:lstStyle>
            <a:lvl1pPr>
              <a:defRPr sz="20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extLst>
      <p:ext uri="{BB962C8B-B14F-4D97-AF65-F5344CB8AC3E}">
        <p14:creationId xmlns:p14="http://schemas.microsoft.com/office/powerpoint/2010/main" val="21172987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Otsikollinen kuva">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lstStyle>
            <a:lvl1pPr algn="l">
              <a:defRPr sz="2000" b="0" i="0">
                <a:solidFill>
                  <a:schemeClr val="tx1"/>
                </a:solidFill>
              </a:defRPr>
            </a:lvl1pPr>
          </a:lstStyle>
          <a:p>
            <a:r>
              <a:rPr lang="fi-FI" smtClean="0"/>
              <a:t>Muokkaa perustyyl. napsautt.</a:t>
            </a:r>
            <a:endParaRPr lang="fi-FI" dirty="0"/>
          </a:p>
        </p:txBody>
      </p:sp>
      <p:sp>
        <p:nvSpPr>
          <p:cNvPr id="3" name="Picture Placeholder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smtClean="0"/>
              <a:t>Lisää kuva napsauttamalla kuvaketta</a:t>
            </a:r>
            <a:endParaRPr lang="fi-FI" noProof="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Tree>
    <p:extLst>
      <p:ext uri="{BB962C8B-B14F-4D97-AF65-F5344CB8AC3E}">
        <p14:creationId xmlns:p14="http://schemas.microsoft.com/office/powerpoint/2010/main" val="191989422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Otsikko ja pystysuora teksti">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fi-FI" smtClean="0"/>
              <a:t>Muokkaa perustyyl. napsautt.</a:t>
            </a:r>
            <a:endParaRPr lang="fi-FI" dirty="0"/>
          </a:p>
        </p:txBody>
      </p:sp>
      <p:sp>
        <p:nvSpPr>
          <p:cNvPr id="3" name="Vertical Text Placeholder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Tree>
    <p:extLst>
      <p:ext uri="{BB962C8B-B14F-4D97-AF65-F5344CB8AC3E}">
        <p14:creationId xmlns:p14="http://schemas.microsoft.com/office/powerpoint/2010/main" val="3922419865"/>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5248" y="908720"/>
            <a:ext cx="2225452" cy="5217444"/>
          </a:xfrm>
        </p:spPr>
        <p:txBody>
          <a:bodyPr vert="eaVert"/>
          <a:lstStyle>
            <a:lvl1pPr>
              <a:defRPr>
                <a:solidFill>
                  <a:schemeClr val="tx1"/>
                </a:solidFill>
              </a:defRPr>
            </a:lvl1pPr>
          </a:lstStyle>
          <a:p>
            <a:r>
              <a:rPr lang="fi-FI" smtClean="0"/>
              <a:t>Muokkaa perustyyl. napsautt.</a:t>
            </a:r>
            <a:endParaRPr lang="fi-FI" dirty="0"/>
          </a:p>
        </p:txBody>
      </p:sp>
      <p:sp>
        <p:nvSpPr>
          <p:cNvPr id="3" name="Vertical Text Placeholder 2"/>
          <p:cNvSpPr>
            <a:spLocks noGrp="1"/>
          </p:cNvSpPr>
          <p:nvPr>
            <p:ph type="body" orient="vert" idx="1"/>
          </p:nvPr>
        </p:nvSpPr>
        <p:spPr>
          <a:xfrm>
            <a:off x="495300" y="274639"/>
            <a:ext cx="6545932" cy="5851525"/>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Tree>
    <p:extLst>
      <p:ext uri="{BB962C8B-B14F-4D97-AF65-F5344CB8AC3E}">
        <p14:creationId xmlns:p14="http://schemas.microsoft.com/office/powerpoint/2010/main" val="375328095"/>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tsikkodia">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9992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attern yhte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411846"/>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Mukautettu asettel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3657088"/>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Mukautettu asettel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02779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attern yleinen otsikkodia ">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1352600" y="908720"/>
            <a:ext cx="7200800" cy="1440160"/>
          </a:xfrm>
        </p:spPr>
        <p:txBody>
          <a:bodyPr/>
          <a:lstStyle>
            <a:lvl1pPr algn="ctr">
              <a:defRPr sz="3600"/>
            </a:lvl1pPr>
          </a:lstStyle>
          <a:p>
            <a:r>
              <a:rPr lang="fi-FI" dirty="0" smtClean="0"/>
              <a:t>Lisää otsikko naps.</a:t>
            </a:r>
            <a:endParaRPr lang="fi-FI" dirty="0"/>
          </a:p>
        </p:txBody>
      </p:sp>
      <p:sp>
        <p:nvSpPr>
          <p:cNvPr id="9" name="Tekstin paikkamerkki 8"/>
          <p:cNvSpPr>
            <a:spLocks noGrp="1"/>
          </p:cNvSpPr>
          <p:nvPr>
            <p:ph type="body" sz="quarter" idx="13" hasCustomPrompt="1"/>
          </p:nvPr>
        </p:nvSpPr>
        <p:spPr>
          <a:xfrm>
            <a:off x="1352600" y="2636838"/>
            <a:ext cx="7200800" cy="936625"/>
          </a:xfrm>
        </p:spPr>
        <p:txBody>
          <a:bodyPr/>
          <a:lstStyle>
            <a:lvl1pPr marL="0" indent="0" algn="ctr">
              <a:buNone/>
              <a:defRPr/>
            </a:lvl1pPr>
          </a:lstStyle>
          <a:p>
            <a:pPr lvl="0"/>
            <a:r>
              <a:rPr lang="fi-FI" dirty="0" smtClean="0"/>
              <a:t>Lisää alaotsikko napsauttamalla</a:t>
            </a:r>
          </a:p>
        </p:txBody>
      </p:sp>
    </p:spTree>
    <p:extLst>
      <p:ext uri="{BB962C8B-B14F-4D97-AF65-F5344CB8AC3E}">
        <p14:creationId xmlns:p14="http://schemas.microsoft.com/office/powerpoint/2010/main" val="321505570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_Mukautettu asettel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059657"/>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_Mukautettu asettel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915320"/>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4_Mukautettu asettel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119102"/>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5_Mukautettu asettel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320187"/>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6_Mukautettu asettel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6933392"/>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Lopetusdia Pihlaja">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76736" y="1340768"/>
            <a:ext cx="4752528" cy="1152525"/>
          </a:xfrm>
        </p:spPr>
        <p:txBody>
          <a:bodyPr/>
          <a:lstStyle>
            <a:lvl1pPr algn="ctr">
              <a:defRPr>
                <a:solidFill>
                  <a:schemeClr val="bg1"/>
                </a:solidFill>
              </a:defRPr>
            </a:lvl1pPr>
          </a:lstStyle>
          <a:p>
            <a:r>
              <a:rPr lang="fi-FI" dirty="0" smtClean="0"/>
              <a:t>Muokkaa tekstiä naps.</a:t>
            </a:r>
            <a:endParaRPr lang="fi-FI" dirty="0"/>
          </a:p>
        </p:txBody>
      </p:sp>
    </p:spTree>
    <p:extLst>
      <p:ext uri="{BB962C8B-B14F-4D97-AF65-F5344CB8AC3E}">
        <p14:creationId xmlns:p14="http://schemas.microsoft.com/office/powerpoint/2010/main" val="123028597"/>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Lopetusdia Metsä">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76736" y="1340768"/>
            <a:ext cx="4752528" cy="1152525"/>
          </a:xfrm>
        </p:spPr>
        <p:txBody>
          <a:bodyPr/>
          <a:lstStyle>
            <a:lvl1pPr algn="ctr">
              <a:defRPr>
                <a:solidFill>
                  <a:schemeClr val="bg1"/>
                </a:solidFill>
              </a:defRPr>
            </a:lvl1pPr>
          </a:lstStyle>
          <a:p>
            <a:r>
              <a:rPr lang="fi-FI" dirty="0" smtClean="0"/>
              <a:t>Muokkaa tekstiä naps.</a:t>
            </a:r>
            <a:endParaRPr lang="fi-FI" dirty="0"/>
          </a:p>
        </p:txBody>
      </p:sp>
    </p:spTree>
    <p:extLst>
      <p:ext uri="{BB962C8B-B14F-4D97-AF65-F5344CB8AC3E}">
        <p14:creationId xmlns:p14="http://schemas.microsoft.com/office/powerpoint/2010/main" val="1678384116"/>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Lopetusdia Sireeni">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76736" y="1340768"/>
            <a:ext cx="4752528" cy="1152525"/>
          </a:xfrm>
        </p:spPr>
        <p:txBody>
          <a:bodyPr/>
          <a:lstStyle>
            <a:lvl1pPr algn="ctr">
              <a:defRPr>
                <a:solidFill>
                  <a:schemeClr val="bg1"/>
                </a:solidFill>
              </a:defRPr>
            </a:lvl1pPr>
          </a:lstStyle>
          <a:p>
            <a:r>
              <a:rPr lang="fi-FI" dirty="0" smtClean="0"/>
              <a:t>Muokkaa tekstiä naps.</a:t>
            </a:r>
            <a:endParaRPr lang="fi-FI" dirty="0"/>
          </a:p>
        </p:txBody>
      </p:sp>
    </p:spTree>
    <p:extLst>
      <p:ext uri="{BB962C8B-B14F-4D97-AF65-F5344CB8AC3E}">
        <p14:creationId xmlns:p14="http://schemas.microsoft.com/office/powerpoint/2010/main" val="356896324"/>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Lopetusdia Yötaivas">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76736" y="1340768"/>
            <a:ext cx="4752528" cy="1152525"/>
          </a:xfrm>
        </p:spPr>
        <p:txBody>
          <a:bodyPr/>
          <a:lstStyle>
            <a:lvl1pPr algn="ctr">
              <a:defRPr>
                <a:solidFill>
                  <a:schemeClr val="bg1"/>
                </a:solidFill>
              </a:defRPr>
            </a:lvl1pPr>
          </a:lstStyle>
          <a:p>
            <a:r>
              <a:rPr lang="fi-FI" dirty="0" smtClean="0"/>
              <a:t>Muokkaa tekstiä naps.</a:t>
            </a:r>
            <a:endParaRPr lang="fi-FI" dirty="0"/>
          </a:p>
        </p:txBody>
      </p:sp>
    </p:spTree>
    <p:extLst>
      <p:ext uri="{BB962C8B-B14F-4D97-AF65-F5344CB8AC3E}">
        <p14:creationId xmlns:p14="http://schemas.microsoft.com/office/powerpoint/2010/main" val="3048231607"/>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Lopetusdia">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04728" y="1484784"/>
            <a:ext cx="4896544" cy="1152525"/>
          </a:xfrm>
        </p:spPr>
        <p:txBody>
          <a:bodyPr/>
          <a:lstStyle>
            <a:lvl1pPr algn="ctr">
              <a:defRPr/>
            </a:lvl1pPr>
          </a:lstStyle>
          <a:p>
            <a:r>
              <a:rPr lang="fi-FI" dirty="0" smtClean="0"/>
              <a:t>Muokkaa tekstiä naps.</a:t>
            </a:r>
            <a:endParaRPr lang="fi-FI" dirty="0"/>
          </a:p>
        </p:txBody>
      </p:sp>
      <p:pic>
        <p:nvPicPr>
          <p:cNvPr id="6" name="Kuva 5" descr="LAMK.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4888" y="6084054"/>
            <a:ext cx="1991286" cy="564926"/>
          </a:xfrm>
          <a:prstGeom prst="rect">
            <a:avLst/>
          </a:prstGeom>
        </p:spPr>
      </p:pic>
    </p:spTree>
    <p:extLst>
      <p:ext uri="{BB962C8B-B14F-4D97-AF65-F5344CB8AC3E}">
        <p14:creationId xmlns:p14="http://schemas.microsoft.com/office/powerpoint/2010/main" val="24465795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AKR Otsikkodia - Pihlaja">
    <p:bg>
      <p:bgPr>
        <a:solidFill>
          <a:srgbClr val="FF5B35"/>
        </a:solid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1352600" y="980728"/>
            <a:ext cx="7200800" cy="1512168"/>
          </a:xfrm>
        </p:spPr>
        <p:txBody>
          <a:bodyPr/>
          <a:lstStyle>
            <a:lvl1pPr algn="ctr">
              <a:defRPr sz="5000">
                <a:solidFill>
                  <a:schemeClr val="bg1"/>
                </a:solidFill>
              </a:defRPr>
            </a:lvl1pPr>
          </a:lstStyle>
          <a:p>
            <a:r>
              <a:rPr lang="fi-FI" dirty="0" smtClean="0"/>
              <a:t>Lisää otsikko napsauttamalla</a:t>
            </a:r>
            <a:endParaRPr lang="fi-FI" dirty="0"/>
          </a:p>
        </p:txBody>
      </p:sp>
      <p:sp>
        <p:nvSpPr>
          <p:cNvPr id="9" name="Tekstin paikkamerkki 8"/>
          <p:cNvSpPr>
            <a:spLocks noGrp="1"/>
          </p:cNvSpPr>
          <p:nvPr>
            <p:ph type="body" sz="quarter" idx="13" hasCustomPrompt="1"/>
          </p:nvPr>
        </p:nvSpPr>
        <p:spPr>
          <a:xfrm>
            <a:off x="1352600" y="2852936"/>
            <a:ext cx="7200800" cy="936625"/>
          </a:xfrm>
        </p:spPr>
        <p:txBody>
          <a:bodyPr/>
          <a:lstStyle>
            <a:lvl1pPr marL="0" indent="0" algn="ctr">
              <a:buNone/>
              <a:defRPr sz="2400">
                <a:solidFill>
                  <a:schemeClr val="bg1"/>
                </a:solidFill>
              </a:defRPr>
            </a:lvl1pPr>
          </a:lstStyle>
          <a:p>
            <a:pPr lvl="0"/>
            <a:r>
              <a:rPr lang="fi-FI" dirty="0" smtClean="0"/>
              <a:t>Lisää alaotsikko napsauttamalla</a:t>
            </a:r>
          </a:p>
        </p:txBody>
      </p:sp>
      <p:pic>
        <p:nvPicPr>
          <p:cNvPr id="10" name="Kuva 9" descr="lamk_tunnus_vaaka_neg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7018" y="6318774"/>
            <a:ext cx="3244426" cy="278578"/>
          </a:xfrm>
          <a:prstGeom prst="rect">
            <a:avLst/>
          </a:prstGeom>
        </p:spPr>
      </p:pic>
      <p:pic>
        <p:nvPicPr>
          <p:cNvPr id="6" name="Kuva 5" descr="EU_EAKR_FI_vertical_20mm_rgb_mv.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05328" y="6034738"/>
            <a:ext cx="739301" cy="764362"/>
          </a:xfrm>
          <a:prstGeom prst="rect">
            <a:avLst/>
          </a:prstGeom>
        </p:spPr>
      </p:pic>
      <p:pic>
        <p:nvPicPr>
          <p:cNvPr id="7" name="Kuva 6" descr="VipuvoimaaEU_2014_2020_rgb_MV.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41432" y="5987170"/>
            <a:ext cx="861992" cy="610182"/>
          </a:xfrm>
          <a:prstGeom prst="rect">
            <a:avLst/>
          </a:prstGeom>
        </p:spPr>
      </p:pic>
    </p:spTree>
    <p:extLst>
      <p:ext uri="{BB962C8B-B14F-4D97-AF65-F5344CB8AC3E}">
        <p14:creationId xmlns:p14="http://schemas.microsoft.com/office/powerpoint/2010/main" val="300852224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AKR Otsikkodia - Metsä">
    <p:bg>
      <p:bgPr>
        <a:solidFill>
          <a:srgbClr val="00A887"/>
        </a:solid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1352600" y="980728"/>
            <a:ext cx="7200800" cy="1512168"/>
          </a:xfrm>
        </p:spPr>
        <p:txBody>
          <a:bodyPr/>
          <a:lstStyle>
            <a:lvl1pPr algn="ctr">
              <a:defRPr sz="5000">
                <a:solidFill>
                  <a:schemeClr val="bg1"/>
                </a:solidFill>
              </a:defRPr>
            </a:lvl1pPr>
          </a:lstStyle>
          <a:p>
            <a:r>
              <a:rPr lang="fi-FI" dirty="0" smtClean="0"/>
              <a:t>Lisää otsikko napsauttamalla</a:t>
            </a:r>
            <a:endParaRPr lang="fi-FI" dirty="0"/>
          </a:p>
        </p:txBody>
      </p:sp>
      <p:sp>
        <p:nvSpPr>
          <p:cNvPr id="9" name="Tekstin paikkamerkki 8"/>
          <p:cNvSpPr>
            <a:spLocks noGrp="1"/>
          </p:cNvSpPr>
          <p:nvPr>
            <p:ph type="body" sz="quarter" idx="13" hasCustomPrompt="1"/>
          </p:nvPr>
        </p:nvSpPr>
        <p:spPr>
          <a:xfrm>
            <a:off x="1352600" y="2852936"/>
            <a:ext cx="7200800" cy="936625"/>
          </a:xfrm>
        </p:spPr>
        <p:txBody>
          <a:bodyPr/>
          <a:lstStyle>
            <a:lvl1pPr marL="0" indent="0" algn="ctr">
              <a:buNone/>
              <a:defRPr sz="2400">
                <a:solidFill>
                  <a:schemeClr val="bg1"/>
                </a:solidFill>
              </a:defRPr>
            </a:lvl1pPr>
          </a:lstStyle>
          <a:p>
            <a:pPr lvl="0"/>
            <a:r>
              <a:rPr lang="fi-FI" dirty="0" smtClean="0"/>
              <a:t>Lisää alaotsikko napsauttamalla</a:t>
            </a:r>
          </a:p>
        </p:txBody>
      </p:sp>
      <p:pic>
        <p:nvPicPr>
          <p:cNvPr id="12" name="Kuva 11" descr="lamk_tunnus_vaaka_neg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7018" y="6318774"/>
            <a:ext cx="3244426" cy="278578"/>
          </a:xfrm>
          <a:prstGeom prst="rect">
            <a:avLst/>
          </a:prstGeom>
        </p:spPr>
      </p:pic>
      <p:pic>
        <p:nvPicPr>
          <p:cNvPr id="11" name="Kuva 10" descr="EU_EAKR_FI_vertical_20mm_rgb_mv.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05328" y="6034738"/>
            <a:ext cx="739301" cy="764362"/>
          </a:xfrm>
          <a:prstGeom prst="rect">
            <a:avLst/>
          </a:prstGeom>
        </p:spPr>
      </p:pic>
      <p:pic>
        <p:nvPicPr>
          <p:cNvPr id="13" name="Kuva 12" descr="VipuvoimaaEU_2014_2020_rgb_MV.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41432" y="5987170"/>
            <a:ext cx="861992" cy="610182"/>
          </a:xfrm>
          <a:prstGeom prst="rect">
            <a:avLst/>
          </a:prstGeom>
        </p:spPr>
      </p:pic>
    </p:spTree>
    <p:extLst>
      <p:ext uri="{BB962C8B-B14F-4D97-AF65-F5344CB8AC3E}">
        <p14:creationId xmlns:p14="http://schemas.microsoft.com/office/powerpoint/2010/main" val="404274521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AKR Otsikkodia - Sireeni">
    <p:bg>
      <p:bgPr>
        <a:solidFill>
          <a:srgbClr val="B34FC5"/>
        </a:solid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1352600" y="980728"/>
            <a:ext cx="7200800" cy="1512168"/>
          </a:xfrm>
        </p:spPr>
        <p:txBody>
          <a:bodyPr/>
          <a:lstStyle>
            <a:lvl1pPr algn="ctr">
              <a:defRPr sz="5000">
                <a:solidFill>
                  <a:schemeClr val="bg1"/>
                </a:solidFill>
              </a:defRPr>
            </a:lvl1pPr>
          </a:lstStyle>
          <a:p>
            <a:r>
              <a:rPr lang="fi-FI" dirty="0" smtClean="0"/>
              <a:t>Lisää otsikko napsauttamalla</a:t>
            </a:r>
            <a:endParaRPr lang="fi-FI" dirty="0"/>
          </a:p>
        </p:txBody>
      </p:sp>
      <p:sp>
        <p:nvSpPr>
          <p:cNvPr id="9" name="Tekstin paikkamerkki 8"/>
          <p:cNvSpPr>
            <a:spLocks noGrp="1"/>
          </p:cNvSpPr>
          <p:nvPr>
            <p:ph type="body" sz="quarter" idx="13" hasCustomPrompt="1"/>
          </p:nvPr>
        </p:nvSpPr>
        <p:spPr>
          <a:xfrm>
            <a:off x="1352600" y="2852936"/>
            <a:ext cx="7200800" cy="936625"/>
          </a:xfrm>
        </p:spPr>
        <p:txBody>
          <a:bodyPr/>
          <a:lstStyle>
            <a:lvl1pPr marL="0" indent="0" algn="ctr">
              <a:buNone/>
              <a:defRPr sz="2400">
                <a:solidFill>
                  <a:schemeClr val="bg1"/>
                </a:solidFill>
              </a:defRPr>
            </a:lvl1pPr>
          </a:lstStyle>
          <a:p>
            <a:pPr lvl="0"/>
            <a:r>
              <a:rPr lang="fi-FI" dirty="0" smtClean="0"/>
              <a:t>Lisää alaotsikko napsauttamalla</a:t>
            </a:r>
          </a:p>
        </p:txBody>
      </p:sp>
      <p:pic>
        <p:nvPicPr>
          <p:cNvPr id="7" name="Kuva 6" descr="lamk_tunnus_vaaka_neg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7018" y="6318774"/>
            <a:ext cx="3244426" cy="278578"/>
          </a:xfrm>
          <a:prstGeom prst="rect">
            <a:avLst/>
          </a:prstGeom>
        </p:spPr>
      </p:pic>
      <p:pic>
        <p:nvPicPr>
          <p:cNvPr id="16" name="Kuva 15" descr="EU_EAKR_FI_vertical_20mm_rgb_mv.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05328" y="6034738"/>
            <a:ext cx="739301" cy="764362"/>
          </a:xfrm>
          <a:prstGeom prst="rect">
            <a:avLst/>
          </a:prstGeom>
        </p:spPr>
      </p:pic>
      <p:pic>
        <p:nvPicPr>
          <p:cNvPr id="17" name="Kuva 16" descr="VipuvoimaaEU_2014_2020_rgb_MV.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41432" y="5987170"/>
            <a:ext cx="861992" cy="610182"/>
          </a:xfrm>
          <a:prstGeom prst="rect">
            <a:avLst/>
          </a:prstGeom>
        </p:spPr>
      </p:pic>
    </p:spTree>
    <p:extLst>
      <p:ext uri="{BB962C8B-B14F-4D97-AF65-F5344CB8AC3E}">
        <p14:creationId xmlns:p14="http://schemas.microsoft.com/office/powerpoint/2010/main" val="108948751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SR Otsikkodia - Pihlaja">
    <p:bg>
      <p:bgPr>
        <a:solidFill>
          <a:srgbClr val="FF5B35"/>
        </a:solid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1352600" y="980728"/>
            <a:ext cx="7200800" cy="1512168"/>
          </a:xfrm>
        </p:spPr>
        <p:txBody>
          <a:bodyPr/>
          <a:lstStyle>
            <a:lvl1pPr algn="ctr">
              <a:defRPr sz="5000">
                <a:solidFill>
                  <a:schemeClr val="bg1"/>
                </a:solidFill>
              </a:defRPr>
            </a:lvl1pPr>
          </a:lstStyle>
          <a:p>
            <a:r>
              <a:rPr lang="fi-FI" dirty="0" smtClean="0"/>
              <a:t>Lisää otsikko napsauttamalla</a:t>
            </a:r>
            <a:endParaRPr lang="fi-FI" dirty="0"/>
          </a:p>
        </p:txBody>
      </p:sp>
      <p:sp>
        <p:nvSpPr>
          <p:cNvPr id="9" name="Tekstin paikkamerkki 8"/>
          <p:cNvSpPr>
            <a:spLocks noGrp="1"/>
          </p:cNvSpPr>
          <p:nvPr>
            <p:ph type="body" sz="quarter" idx="13" hasCustomPrompt="1"/>
          </p:nvPr>
        </p:nvSpPr>
        <p:spPr>
          <a:xfrm>
            <a:off x="1352600" y="2852936"/>
            <a:ext cx="7200800" cy="936625"/>
          </a:xfrm>
        </p:spPr>
        <p:txBody>
          <a:bodyPr/>
          <a:lstStyle>
            <a:lvl1pPr marL="0" indent="0" algn="ctr">
              <a:buNone/>
              <a:defRPr sz="2400">
                <a:solidFill>
                  <a:schemeClr val="bg1"/>
                </a:solidFill>
              </a:defRPr>
            </a:lvl1pPr>
          </a:lstStyle>
          <a:p>
            <a:pPr lvl="0"/>
            <a:r>
              <a:rPr lang="fi-FI" dirty="0" smtClean="0"/>
              <a:t>Lisää alaotsikko napsauttamalla</a:t>
            </a:r>
          </a:p>
        </p:txBody>
      </p:sp>
      <p:sp>
        <p:nvSpPr>
          <p:cNvPr id="3" name="Päivämäärän paikkamerkki 2"/>
          <p:cNvSpPr>
            <a:spLocks noGrp="1"/>
          </p:cNvSpPr>
          <p:nvPr>
            <p:ph type="dt" sz="half" idx="19"/>
          </p:nvPr>
        </p:nvSpPr>
        <p:spPr>
          <a:xfrm>
            <a:off x="598488" y="6250979"/>
            <a:ext cx="1617662" cy="273050"/>
          </a:xfrm>
        </p:spPr>
        <p:txBody>
          <a:bodyPr/>
          <a:lstStyle>
            <a:lvl1pPr>
              <a:defRPr>
                <a:solidFill>
                  <a:schemeClr val="bg1"/>
                </a:solidFill>
              </a:defRPr>
            </a:lvl1pPr>
          </a:lstStyle>
          <a:p>
            <a:pPr>
              <a:defRPr/>
            </a:pPr>
            <a:r>
              <a:rPr lang="fi-FI" smtClean="0"/>
              <a:t>21.10.2015</a:t>
            </a:r>
            <a:endParaRPr lang="fi-FI" dirty="0"/>
          </a:p>
        </p:txBody>
      </p:sp>
      <p:sp>
        <p:nvSpPr>
          <p:cNvPr id="4" name="Alatunnisteen paikkamerkki 3"/>
          <p:cNvSpPr>
            <a:spLocks noGrp="1"/>
          </p:cNvSpPr>
          <p:nvPr>
            <p:ph type="ftr" sz="quarter" idx="20"/>
          </p:nvPr>
        </p:nvSpPr>
        <p:spPr>
          <a:xfrm>
            <a:off x="200025" y="6468318"/>
            <a:ext cx="2287587" cy="273050"/>
          </a:xfrm>
          <a:prstGeom prst="rect">
            <a:avLst/>
          </a:prstGeom>
        </p:spPr>
        <p:txBody>
          <a:bodyPr/>
          <a:lstStyle>
            <a:lvl1pPr algn="l">
              <a:defRPr>
                <a:solidFill>
                  <a:schemeClr val="bg1"/>
                </a:solidFill>
              </a:defRPr>
            </a:lvl1pPr>
          </a:lstStyle>
          <a:p>
            <a:pPr>
              <a:defRPr/>
            </a:pPr>
            <a:r>
              <a:rPr lang="fi-FI" smtClean="0"/>
              <a:t>Pirjo Räsänen</a:t>
            </a:r>
            <a:endParaRPr lang="fi-FI" dirty="0"/>
          </a:p>
        </p:txBody>
      </p:sp>
      <p:sp>
        <p:nvSpPr>
          <p:cNvPr id="5" name="Dian numeron paikkamerkki 4"/>
          <p:cNvSpPr>
            <a:spLocks noGrp="1"/>
          </p:cNvSpPr>
          <p:nvPr>
            <p:ph type="sldNum" sz="quarter" idx="21"/>
          </p:nvPr>
        </p:nvSpPr>
        <p:spPr>
          <a:xfrm>
            <a:off x="200025" y="6250979"/>
            <a:ext cx="360363" cy="273050"/>
          </a:xfrm>
        </p:spPr>
        <p:txBody>
          <a:bodyPr/>
          <a:lstStyle>
            <a:lvl1pPr>
              <a:defRPr>
                <a:solidFill>
                  <a:schemeClr val="bg1"/>
                </a:solidFill>
              </a:defRPr>
            </a:lvl1pPr>
          </a:lstStyle>
          <a:p>
            <a:pPr>
              <a:defRPr/>
            </a:pPr>
            <a:fld id="{F65CF53E-B3D8-D040-9B5A-0170EF34D53E}" type="slidenum">
              <a:rPr lang="fi-FI" smtClean="0"/>
              <a:pPr>
                <a:defRPr/>
              </a:pPr>
              <a:t>‹#›</a:t>
            </a:fld>
            <a:endParaRPr lang="fi-FI" dirty="0"/>
          </a:p>
        </p:txBody>
      </p:sp>
      <p:pic>
        <p:nvPicPr>
          <p:cNvPr id="10" name="Kuva 9" descr="lamk_tunnus_vaaka_neg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7018" y="6318774"/>
            <a:ext cx="3244426" cy="278578"/>
          </a:xfrm>
          <a:prstGeom prst="rect">
            <a:avLst/>
          </a:prstGeom>
        </p:spPr>
      </p:pic>
      <p:pic>
        <p:nvPicPr>
          <p:cNvPr id="11" name="Kuva 10" descr="EU_ESR_FI_vertical_20mm_rgb_mv.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07867" y="6034738"/>
            <a:ext cx="736762" cy="761737"/>
          </a:xfrm>
          <a:prstGeom prst="rect">
            <a:avLst/>
          </a:prstGeom>
        </p:spPr>
      </p:pic>
      <p:pic>
        <p:nvPicPr>
          <p:cNvPr id="12" name="Kuva 11" descr="VipuvoimaaEU_2014_2020_rgb_MV.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41432" y="5987170"/>
            <a:ext cx="861992" cy="610182"/>
          </a:xfrm>
          <a:prstGeom prst="rect">
            <a:avLst/>
          </a:prstGeom>
        </p:spPr>
      </p:pic>
    </p:spTree>
    <p:extLst>
      <p:ext uri="{BB962C8B-B14F-4D97-AF65-F5344CB8AC3E}">
        <p14:creationId xmlns:p14="http://schemas.microsoft.com/office/powerpoint/2010/main" val="389371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image" Target="../media/image1.jpg"/><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theme" Target="../theme/theme5.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10" Type="http://schemas.openxmlformats.org/officeDocument/2006/relationships/image" Target="../media/image1.jpg"/><Relationship Id="rId4" Type="http://schemas.openxmlformats.org/officeDocument/2006/relationships/slideLayout" Target="../slideLayouts/slideLayout50.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image" Target="../media/image1.jp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7.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1000" b="-1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92560" y="188913"/>
            <a:ext cx="6840538"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fi-FI" dirty="0"/>
              <a:t>Muokkaa </a:t>
            </a:r>
            <a:r>
              <a:rPr lang="fi-FI" dirty="0" err="1"/>
              <a:t>perustyyl</a:t>
            </a:r>
            <a:r>
              <a:rPr lang="fi-FI" dirty="0"/>
              <a:t>. </a:t>
            </a:r>
            <a:r>
              <a:rPr lang="fi-FI" dirty="0" err="1"/>
              <a:t>napsautt</a:t>
            </a:r>
            <a:r>
              <a:rPr lang="fi-FI" dirty="0"/>
              <a:t>.</a:t>
            </a:r>
          </a:p>
        </p:txBody>
      </p:sp>
      <p:sp>
        <p:nvSpPr>
          <p:cNvPr id="1027" name="Text Placeholder 2"/>
          <p:cNvSpPr>
            <a:spLocks noGrp="1"/>
          </p:cNvSpPr>
          <p:nvPr>
            <p:ph type="body" idx="1"/>
          </p:nvPr>
        </p:nvSpPr>
        <p:spPr bwMode="auto">
          <a:xfrm>
            <a:off x="1005761" y="1484313"/>
            <a:ext cx="8242300" cy="482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Date Placeholder 3"/>
          <p:cNvSpPr>
            <a:spLocks noGrp="1"/>
          </p:cNvSpPr>
          <p:nvPr>
            <p:ph type="dt" sz="half" idx="2"/>
          </p:nvPr>
        </p:nvSpPr>
        <p:spPr>
          <a:xfrm>
            <a:off x="598488" y="6396038"/>
            <a:ext cx="1617662" cy="273050"/>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latin typeface="Dia Regular"/>
                <a:cs typeface="Dia Regular"/>
              </a:defRPr>
            </a:lvl1pPr>
          </a:lstStyle>
          <a:p>
            <a:pPr>
              <a:defRPr/>
            </a:pPr>
            <a:r>
              <a:rPr lang="fi-FI" smtClean="0"/>
              <a:t>21.10.2015</a:t>
            </a:r>
            <a:endParaRPr lang="fi-FI" dirty="0"/>
          </a:p>
        </p:txBody>
      </p:sp>
      <p:sp>
        <p:nvSpPr>
          <p:cNvPr id="6" name="Slide Number Placeholder 5"/>
          <p:cNvSpPr>
            <a:spLocks noGrp="1"/>
          </p:cNvSpPr>
          <p:nvPr>
            <p:ph type="sldNum" sz="quarter" idx="4"/>
          </p:nvPr>
        </p:nvSpPr>
        <p:spPr>
          <a:xfrm>
            <a:off x="200025" y="6396038"/>
            <a:ext cx="360363" cy="273050"/>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accent2"/>
                </a:solidFill>
                <a:latin typeface="Dia Regular"/>
                <a:cs typeface="Dia Regular"/>
              </a:defRPr>
            </a:lvl1pPr>
          </a:lstStyle>
          <a:p>
            <a:pPr>
              <a:defRPr/>
            </a:pPr>
            <a:fld id="{F65CF53E-B3D8-D040-9B5A-0170EF34D53E}" type="slidenum">
              <a:rPr lang="fi-FI" smtClean="0"/>
              <a:pPr>
                <a:defRPr/>
              </a:pPr>
              <a:t>‹#›</a:t>
            </a:fld>
            <a:endParaRPr lang="fi-FI" dirty="0"/>
          </a:p>
        </p:txBody>
      </p:sp>
    </p:spTree>
  </p:cSld>
  <p:clrMap bg1="lt1" tx1="dk1" bg2="lt2" tx2="dk2" accent1="accent1" accent2="accent2" accent3="accent3" accent4="accent4" accent5="accent5" accent6="accent6" hlink="hlink" folHlink="folHlink"/>
  <p:sldLayoutIdLst>
    <p:sldLayoutId id="2147483718" r:id="rId1"/>
    <p:sldLayoutId id="2147483726" r:id="rId2"/>
    <p:sldLayoutId id="2147483727" r:id="rId3"/>
    <p:sldLayoutId id="2147483728" r:id="rId4"/>
    <p:sldLayoutId id="2147483748"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6" r:id="rId15"/>
    <p:sldLayoutId id="2147483857" r:id="rId16"/>
    <p:sldLayoutId id="2147483858" r:id="rId17"/>
  </p:sldLayoutIdLst>
  <p:timing>
    <p:tnLst>
      <p:par>
        <p:cTn id="1" dur="indefinite" restart="never" nodeType="tmRoot"/>
      </p:par>
    </p:tnLst>
  </p:timing>
  <p:hf hdr="0" ftr="0"/>
  <p:txStyles>
    <p:titleStyle>
      <a:lvl1pPr algn="l" defTabSz="457200" rtl="0" eaLnBrk="1" fontAlgn="base" hangingPunct="1">
        <a:spcBef>
          <a:spcPct val="0"/>
        </a:spcBef>
        <a:spcAft>
          <a:spcPct val="0"/>
        </a:spcAft>
        <a:defRPr sz="2400" kern="1200">
          <a:solidFill>
            <a:schemeClr val="tx2"/>
          </a:solidFill>
          <a:latin typeface="Dia Regular"/>
          <a:ea typeface="ＭＳ Ｐゴシック" charset="0"/>
          <a:cs typeface="ＭＳ Ｐゴシック" charset="0"/>
        </a:defRPr>
      </a:lvl1pPr>
      <a:lvl2pPr algn="l" defTabSz="457200" rtl="0" eaLnBrk="1" fontAlgn="base" hangingPunct="1">
        <a:spcBef>
          <a:spcPct val="0"/>
        </a:spcBef>
        <a:spcAft>
          <a:spcPct val="0"/>
        </a:spcAft>
        <a:defRPr sz="2400">
          <a:solidFill>
            <a:schemeClr val="tx2"/>
          </a:solidFill>
          <a:latin typeface="Arial" pitchFamily="34" charset="0"/>
          <a:ea typeface="ＭＳ Ｐゴシック" charset="0"/>
          <a:cs typeface="ＭＳ Ｐゴシック" charset="0"/>
        </a:defRPr>
      </a:lvl2pPr>
      <a:lvl3pPr algn="l" defTabSz="457200" rtl="0" eaLnBrk="1" fontAlgn="base" hangingPunct="1">
        <a:spcBef>
          <a:spcPct val="0"/>
        </a:spcBef>
        <a:spcAft>
          <a:spcPct val="0"/>
        </a:spcAft>
        <a:defRPr sz="2400">
          <a:solidFill>
            <a:schemeClr val="tx2"/>
          </a:solidFill>
          <a:latin typeface="Arial" pitchFamily="34" charset="0"/>
          <a:ea typeface="ＭＳ Ｐゴシック" charset="0"/>
          <a:cs typeface="ＭＳ Ｐゴシック" charset="0"/>
        </a:defRPr>
      </a:lvl3pPr>
      <a:lvl4pPr algn="l" defTabSz="457200" rtl="0" eaLnBrk="1" fontAlgn="base" hangingPunct="1">
        <a:spcBef>
          <a:spcPct val="0"/>
        </a:spcBef>
        <a:spcAft>
          <a:spcPct val="0"/>
        </a:spcAft>
        <a:defRPr sz="2400">
          <a:solidFill>
            <a:schemeClr val="tx2"/>
          </a:solidFill>
          <a:latin typeface="Arial" pitchFamily="34" charset="0"/>
          <a:ea typeface="ＭＳ Ｐゴシック" charset="0"/>
          <a:cs typeface="ＭＳ Ｐゴシック" charset="0"/>
        </a:defRPr>
      </a:lvl4pPr>
      <a:lvl5pPr algn="l" defTabSz="457200" rtl="0" eaLnBrk="1" fontAlgn="base" hangingPunct="1">
        <a:spcBef>
          <a:spcPct val="0"/>
        </a:spcBef>
        <a:spcAft>
          <a:spcPct val="0"/>
        </a:spcAft>
        <a:defRPr sz="2400">
          <a:solidFill>
            <a:schemeClr val="tx2"/>
          </a:solidFill>
          <a:latin typeface="Arial" pitchFamily="34" charset="0"/>
          <a:ea typeface="ＭＳ Ｐゴシック" charset="0"/>
          <a:cs typeface="ＭＳ Ｐゴシック" charset="0"/>
        </a:defRPr>
      </a:lvl5pPr>
      <a:lvl6pPr marL="457200" algn="l" defTabSz="457200" rtl="0" eaLnBrk="1" fontAlgn="base" hangingPunct="1">
        <a:spcBef>
          <a:spcPct val="0"/>
        </a:spcBef>
        <a:spcAft>
          <a:spcPct val="0"/>
        </a:spcAft>
        <a:defRPr sz="2400">
          <a:solidFill>
            <a:schemeClr val="tx2"/>
          </a:solidFill>
          <a:latin typeface="Arial" pitchFamily="34" charset="0"/>
        </a:defRPr>
      </a:lvl6pPr>
      <a:lvl7pPr marL="914400" algn="l" defTabSz="457200" rtl="0" eaLnBrk="1" fontAlgn="base" hangingPunct="1">
        <a:spcBef>
          <a:spcPct val="0"/>
        </a:spcBef>
        <a:spcAft>
          <a:spcPct val="0"/>
        </a:spcAft>
        <a:defRPr sz="2400">
          <a:solidFill>
            <a:schemeClr val="tx2"/>
          </a:solidFill>
          <a:latin typeface="Arial" pitchFamily="34" charset="0"/>
        </a:defRPr>
      </a:lvl7pPr>
      <a:lvl8pPr marL="1371600" algn="l" defTabSz="457200" rtl="0" eaLnBrk="1" fontAlgn="base" hangingPunct="1">
        <a:spcBef>
          <a:spcPct val="0"/>
        </a:spcBef>
        <a:spcAft>
          <a:spcPct val="0"/>
        </a:spcAft>
        <a:defRPr sz="2400">
          <a:solidFill>
            <a:schemeClr val="tx2"/>
          </a:solidFill>
          <a:latin typeface="Arial" pitchFamily="34" charset="0"/>
        </a:defRPr>
      </a:lvl8pPr>
      <a:lvl9pPr marL="1828800" algn="l" defTabSz="457200" rtl="0" eaLnBrk="1" fontAlgn="base" hangingPunct="1">
        <a:spcBef>
          <a:spcPct val="0"/>
        </a:spcBef>
        <a:spcAft>
          <a:spcPct val="0"/>
        </a:spcAft>
        <a:defRPr sz="2400">
          <a:solidFill>
            <a:schemeClr val="tx2"/>
          </a:solidFill>
          <a:latin typeface="Arial" pitchFamily="34" charset="0"/>
        </a:defRPr>
      </a:lvl9pPr>
    </p:titleStyle>
    <p:bodyStyle>
      <a:lvl1pPr marL="342900" indent="-342900" algn="l" defTabSz="457200" rtl="0" eaLnBrk="1" fontAlgn="base" hangingPunct="1">
        <a:spcBef>
          <a:spcPct val="20000"/>
        </a:spcBef>
        <a:spcAft>
          <a:spcPct val="0"/>
        </a:spcAft>
        <a:buClr>
          <a:schemeClr val="accent4"/>
        </a:buClr>
        <a:buSzPct val="80000"/>
        <a:buFont typeface="Wingdings" charset="0"/>
        <a:buChar char="§"/>
        <a:defRPr kern="1200">
          <a:solidFill>
            <a:srgbClr val="404040"/>
          </a:solidFill>
          <a:latin typeface="Dia Regular"/>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4"/>
        </a:buClr>
        <a:buSzPct val="80000"/>
        <a:buFont typeface="Wingdings" charset="0"/>
        <a:buChar char="§"/>
        <a:defRPr kern="1200">
          <a:solidFill>
            <a:srgbClr val="404040"/>
          </a:solidFill>
          <a:latin typeface="Dia Regular"/>
          <a:ea typeface="ＭＳ Ｐゴシック" charset="0"/>
          <a:cs typeface="+mn-cs"/>
        </a:defRPr>
      </a:lvl2pPr>
      <a:lvl3pPr marL="1143000" indent="-228600" algn="l" defTabSz="457200" rtl="0" eaLnBrk="1" fontAlgn="base" hangingPunct="1">
        <a:spcBef>
          <a:spcPct val="20000"/>
        </a:spcBef>
        <a:spcAft>
          <a:spcPct val="0"/>
        </a:spcAft>
        <a:buClr>
          <a:schemeClr val="accent4"/>
        </a:buClr>
        <a:buSzPct val="80000"/>
        <a:buFont typeface="Wingdings" charset="0"/>
        <a:buChar char="§"/>
        <a:defRPr sz="1600" kern="1200">
          <a:solidFill>
            <a:srgbClr val="404040"/>
          </a:solidFill>
          <a:latin typeface="Dia Regular"/>
          <a:ea typeface="ＭＳ Ｐゴシック" charset="0"/>
          <a:cs typeface="+mn-cs"/>
        </a:defRPr>
      </a:lvl3pPr>
      <a:lvl4pPr marL="1600200" indent="-228600" algn="l" defTabSz="457200" rtl="0" eaLnBrk="1" fontAlgn="base" hangingPunct="1">
        <a:spcBef>
          <a:spcPct val="20000"/>
        </a:spcBef>
        <a:spcAft>
          <a:spcPct val="0"/>
        </a:spcAft>
        <a:buClr>
          <a:schemeClr val="accent4"/>
        </a:buClr>
        <a:buSzPct val="80000"/>
        <a:buFont typeface="Wingdings" charset="0"/>
        <a:buChar char="§"/>
        <a:defRPr sz="1400" kern="1200">
          <a:solidFill>
            <a:srgbClr val="404040"/>
          </a:solidFill>
          <a:latin typeface="Dia Regular"/>
          <a:ea typeface="ＭＳ Ｐゴシック" charset="0"/>
          <a:cs typeface="+mn-cs"/>
        </a:defRPr>
      </a:lvl4pPr>
      <a:lvl5pPr marL="2057400" indent="-228600" algn="l" defTabSz="457200" rtl="0" eaLnBrk="1" fontAlgn="base" hangingPunct="1">
        <a:spcBef>
          <a:spcPct val="20000"/>
        </a:spcBef>
        <a:spcAft>
          <a:spcPct val="0"/>
        </a:spcAft>
        <a:buClr>
          <a:schemeClr val="accent4"/>
        </a:buClr>
        <a:buSzPct val="80000"/>
        <a:buFont typeface="Wingdings" charset="0"/>
        <a:buChar char="§"/>
        <a:defRPr sz="1200" kern="1200">
          <a:solidFill>
            <a:srgbClr val="404040"/>
          </a:solidFill>
          <a:latin typeface="Dia Regular"/>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000" b="-1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92560" y="188913"/>
            <a:ext cx="6840538"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fi-FI" dirty="0"/>
              <a:t>Muokkaa </a:t>
            </a:r>
            <a:r>
              <a:rPr lang="fi-FI" dirty="0" err="1"/>
              <a:t>perustyyl</a:t>
            </a:r>
            <a:r>
              <a:rPr lang="fi-FI" dirty="0"/>
              <a:t>. </a:t>
            </a:r>
            <a:r>
              <a:rPr lang="fi-FI" dirty="0" err="1"/>
              <a:t>napsautt</a:t>
            </a:r>
            <a:r>
              <a:rPr lang="fi-FI" dirty="0"/>
              <a:t>.</a:t>
            </a:r>
          </a:p>
        </p:txBody>
      </p:sp>
      <p:sp>
        <p:nvSpPr>
          <p:cNvPr id="1027" name="Text Placeholder 2"/>
          <p:cNvSpPr>
            <a:spLocks noGrp="1"/>
          </p:cNvSpPr>
          <p:nvPr>
            <p:ph type="body" idx="1"/>
          </p:nvPr>
        </p:nvSpPr>
        <p:spPr bwMode="auto">
          <a:xfrm>
            <a:off x="991727" y="1484313"/>
            <a:ext cx="8242300" cy="482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Date Placeholder 3"/>
          <p:cNvSpPr>
            <a:spLocks noGrp="1"/>
          </p:cNvSpPr>
          <p:nvPr>
            <p:ph type="dt" sz="half" idx="2"/>
          </p:nvPr>
        </p:nvSpPr>
        <p:spPr>
          <a:xfrm>
            <a:off x="598488" y="6396038"/>
            <a:ext cx="1617662" cy="273050"/>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latin typeface="Dia Regular"/>
                <a:cs typeface="Dia Regular"/>
              </a:defRPr>
            </a:lvl1pPr>
          </a:lstStyle>
          <a:p>
            <a:pPr>
              <a:defRPr/>
            </a:pPr>
            <a:r>
              <a:rPr lang="fi-FI" smtClean="0"/>
              <a:t>21.10.2015</a:t>
            </a:r>
            <a:endParaRPr lang="fi-FI" dirty="0"/>
          </a:p>
        </p:txBody>
      </p:sp>
      <p:sp>
        <p:nvSpPr>
          <p:cNvPr id="2" name="Dian numeron paikkamerkki 1"/>
          <p:cNvSpPr>
            <a:spLocks noGrp="1"/>
          </p:cNvSpPr>
          <p:nvPr>
            <p:ph type="sldNum" sz="quarter" idx="4"/>
          </p:nvPr>
        </p:nvSpPr>
        <p:spPr>
          <a:xfrm>
            <a:off x="0" y="6396039"/>
            <a:ext cx="598488"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fld id="{F65CF53E-B3D8-D040-9B5A-0170EF34D53E}" type="slidenum">
              <a:rPr lang="fi-FI" smtClean="0"/>
              <a:pPr>
                <a:defRPr/>
              </a:pPr>
              <a:t>‹#›</a:t>
            </a:fld>
            <a:endParaRPr lang="fi-FI" dirty="0"/>
          </a:p>
        </p:txBody>
      </p:sp>
    </p:spTree>
    <p:extLst>
      <p:ext uri="{BB962C8B-B14F-4D97-AF65-F5344CB8AC3E}">
        <p14:creationId xmlns:p14="http://schemas.microsoft.com/office/powerpoint/2010/main" val="2775369801"/>
      </p:ext>
    </p:extLst>
  </p:cSld>
  <p:clrMap bg1="lt1" tx1="dk1" bg2="lt2" tx2="dk2" accent1="accent1" accent2="accent2" accent3="accent3" accent4="accent4" accent5="accent5" accent6="accent6" hlink="hlink" folHlink="folHlink"/>
  <p:sldLayoutIdLst>
    <p:sldLayoutId id="2147483749" r:id="rId1"/>
    <p:sldLayoutId id="2147483819" r:id="rId2"/>
    <p:sldLayoutId id="2147483820" r:id="rId3"/>
    <p:sldLayoutId id="2147483789" r:id="rId4"/>
  </p:sldLayoutIdLst>
  <p:timing>
    <p:tnLst>
      <p:par>
        <p:cTn id="1" dur="indefinite" restart="never" nodeType="tmRoot"/>
      </p:par>
    </p:tnLst>
  </p:timing>
  <p:hf hdr="0" ftr="0"/>
  <p:txStyles>
    <p:titleStyle>
      <a:lvl1pPr algn="l" defTabSz="457200" rtl="0" eaLnBrk="1" fontAlgn="base" hangingPunct="1">
        <a:spcBef>
          <a:spcPct val="0"/>
        </a:spcBef>
        <a:spcAft>
          <a:spcPct val="0"/>
        </a:spcAft>
        <a:defRPr sz="2400" kern="1200">
          <a:solidFill>
            <a:schemeClr val="tx2"/>
          </a:solidFill>
          <a:latin typeface="Dia Regular"/>
          <a:ea typeface="ＭＳ Ｐゴシック" charset="0"/>
          <a:cs typeface="ＭＳ Ｐゴシック" charset="0"/>
        </a:defRPr>
      </a:lvl1pPr>
      <a:lvl2pPr algn="l" defTabSz="457200" rtl="0" eaLnBrk="1" fontAlgn="base" hangingPunct="1">
        <a:spcBef>
          <a:spcPct val="0"/>
        </a:spcBef>
        <a:spcAft>
          <a:spcPct val="0"/>
        </a:spcAft>
        <a:defRPr sz="2400">
          <a:solidFill>
            <a:schemeClr val="tx2"/>
          </a:solidFill>
          <a:latin typeface="Arial" pitchFamily="34" charset="0"/>
          <a:ea typeface="ＭＳ Ｐゴシック" charset="0"/>
          <a:cs typeface="ＭＳ Ｐゴシック" charset="0"/>
        </a:defRPr>
      </a:lvl2pPr>
      <a:lvl3pPr algn="l" defTabSz="457200" rtl="0" eaLnBrk="1" fontAlgn="base" hangingPunct="1">
        <a:spcBef>
          <a:spcPct val="0"/>
        </a:spcBef>
        <a:spcAft>
          <a:spcPct val="0"/>
        </a:spcAft>
        <a:defRPr sz="2400">
          <a:solidFill>
            <a:schemeClr val="tx2"/>
          </a:solidFill>
          <a:latin typeface="Arial" pitchFamily="34" charset="0"/>
          <a:ea typeface="ＭＳ Ｐゴシック" charset="0"/>
          <a:cs typeface="ＭＳ Ｐゴシック" charset="0"/>
        </a:defRPr>
      </a:lvl3pPr>
      <a:lvl4pPr algn="l" defTabSz="457200" rtl="0" eaLnBrk="1" fontAlgn="base" hangingPunct="1">
        <a:spcBef>
          <a:spcPct val="0"/>
        </a:spcBef>
        <a:spcAft>
          <a:spcPct val="0"/>
        </a:spcAft>
        <a:defRPr sz="2400">
          <a:solidFill>
            <a:schemeClr val="tx2"/>
          </a:solidFill>
          <a:latin typeface="Arial" pitchFamily="34" charset="0"/>
          <a:ea typeface="ＭＳ Ｐゴシック" charset="0"/>
          <a:cs typeface="ＭＳ Ｐゴシック" charset="0"/>
        </a:defRPr>
      </a:lvl4pPr>
      <a:lvl5pPr algn="l" defTabSz="457200" rtl="0" eaLnBrk="1" fontAlgn="base" hangingPunct="1">
        <a:spcBef>
          <a:spcPct val="0"/>
        </a:spcBef>
        <a:spcAft>
          <a:spcPct val="0"/>
        </a:spcAft>
        <a:defRPr sz="2400">
          <a:solidFill>
            <a:schemeClr val="tx2"/>
          </a:solidFill>
          <a:latin typeface="Arial" pitchFamily="34" charset="0"/>
          <a:ea typeface="ＭＳ Ｐゴシック" charset="0"/>
          <a:cs typeface="ＭＳ Ｐゴシック" charset="0"/>
        </a:defRPr>
      </a:lvl5pPr>
      <a:lvl6pPr marL="457200" algn="l" defTabSz="457200" rtl="0" eaLnBrk="1" fontAlgn="base" hangingPunct="1">
        <a:spcBef>
          <a:spcPct val="0"/>
        </a:spcBef>
        <a:spcAft>
          <a:spcPct val="0"/>
        </a:spcAft>
        <a:defRPr sz="2400">
          <a:solidFill>
            <a:schemeClr val="tx2"/>
          </a:solidFill>
          <a:latin typeface="Arial" pitchFamily="34" charset="0"/>
        </a:defRPr>
      </a:lvl6pPr>
      <a:lvl7pPr marL="914400" algn="l" defTabSz="457200" rtl="0" eaLnBrk="1" fontAlgn="base" hangingPunct="1">
        <a:spcBef>
          <a:spcPct val="0"/>
        </a:spcBef>
        <a:spcAft>
          <a:spcPct val="0"/>
        </a:spcAft>
        <a:defRPr sz="2400">
          <a:solidFill>
            <a:schemeClr val="tx2"/>
          </a:solidFill>
          <a:latin typeface="Arial" pitchFamily="34" charset="0"/>
        </a:defRPr>
      </a:lvl7pPr>
      <a:lvl8pPr marL="1371600" algn="l" defTabSz="457200" rtl="0" eaLnBrk="1" fontAlgn="base" hangingPunct="1">
        <a:spcBef>
          <a:spcPct val="0"/>
        </a:spcBef>
        <a:spcAft>
          <a:spcPct val="0"/>
        </a:spcAft>
        <a:defRPr sz="2400">
          <a:solidFill>
            <a:schemeClr val="tx2"/>
          </a:solidFill>
          <a:latin typeface="Arial" pitchFamily="34" charset="0"/>
        </a:defRPr>
      </a:lvl8pPr>
      <a:lvl9pPr marL="1828800" algn="l" defTabSz="457200" rtl="0" eaLnBrk="1" fontAlgn="base" hangingPunct="1">
        <a:spcBef>
          <a:spcPct val="0"/>
        </a:spcBef>
        <a:spcAft>
          <a:spcPct val="0"/>
        </a:spcAft>
        <a:defRPr sz="2400">
          <a:solidFill>
            <a:schemeClr val="tx2"/>
          </a:solidFill>
          <a:latin typeface="Arial" pitchFamily="34" charset="0"/>
        </a:defRPr>
      </a:lvl9pPr>
    </p:titleStyle>
    <p:bodyStyle>
      <a:lvl1pPr marL="342900" indent="-342900" algn="l" defTabSz="457200" rtl="0" eaLnBrk="1" fontAlgn="base" hangingPunct="1">
        <a:spcBef>
          <a:spcPct val="20000"/>
        </a:spcBef>
        <a:spcAft>
          <a:spcPct val="0"/>
        </a:spcAft>
        <a:buClr>
          <a:schemeClr val="accent4"/>
        </a:buClr>
        <a:buSzPct val="80000"/>
        <a:buFont typeface="Wingdings" charset="0"/>
        <a:buChar char="§"/>
        <a:defRPr kern="1200">
          <a:solidFill>
            <a:srgbClr val="404040"/>
          </a:solidFill>
          <a:latin typeface="Dia Regular"/>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4"/>
        </a:buClr>
        <a:buSzPct val="80000"/>
        <a:buFont typeface="Wingdings" charset="0"/>
        <a:buChar char="§"/>
        <a:defRPr kern="1200">
          <a:solidFill>
            <a:srgbClr val="404040"/>
          </a:solidFill>
          <a:latin typeface="Dia Regular"/>
          <a:ea typeface="ＭＳ Ｐゴシック" charset="0"/>
          <a:cs typeface="+mn-cs"/>
        </a:defRPr>
      </a:lvl2pPr>
      <a:lvl3pPr marL="1143000" indent="-228600" algn="l" defTabSz="457200" rtl="0" eaLnBrk="1" fontAlgn="base" hangingPunct="1">
        <a:spcBef>
          <a:spcPct val="20000"/>
        </a:spcBef>
        <a:spcAft>
          <a:spcPct val="0"/>
        </a:spcAft>
        <a:buClr>
          <a:schemeClr val="accent4"/>
        </a:buClr>
        <a:buSzPct val="80000"/>
        <a:buFont typeface="Wingdings" charset="0"/>
        <a:buChar char="§"/>
        <a:defRPr sz="1600" kern="1200">
          <a:solidFill>
            <a:srgbClr val="404040"/>
          </a:solidFill>
          <a:latin typeface="Dia Regular"/>
          <a:ea typeface="ＭＳ Ｐゴシック" charset="0"/>
          <a:cs typeface="+mn-cs"/>
        </a:defRPr>
      </a:lvl3pPr>
      <a:lvl4pPr marL="1600200" indent="-228600" algn="l" defTabSz="457200" rtl="0" eaLnBrk="1" fontAlgn="base" hangingPunct="1">
        <a:spcBef>
          <a:spcPct val="20000"/>
        </a:spcBef>
        <a:spcAft>
          <a:spcPct val="0"/>
        </a:spcAft>
        <a:buClr>
          <a:schemeClr val="accent4"/>
        </a:buClr>
        <a:buSzPct val="80000"/>
        <a:buFont typeface="Wingdings" charset="0"/>
        <a:buChar char="§"/>
        <a:defRPr sz="1400" kern="1200">
          <a:solidFill>
            <a:srgbClr val="404040"/>
          </a:solidFill>
          <a:latin typeface="Dia Regular"/>
          <a:ea typeface="ＭＳ Ｐゴシック" charset="0"/>
          <a:cs typeface="+mn-cs"/>
        </a:defRPr>
      </a:lvl4pPr>
      <a:lvl5pPr marL="2057400" indent="-228600" algn="l" defTabSz="457200" rtl="0" eaLnBrk="1" fontAlgn="base" hangingPunct="1">
        <a:spcBef>
          <a:spcPct val="20000"/>
        </a:spcBef>
        <a:spcAft>
          <a:spcPct val="0"/>
        </a:spcAft>
        <a:buClr>
          <a:schemeClr val="accent4"/>
        </a:buClr>
        <a:buSzPct val="80000"/>
        <a:buFont typeface="Wingdings" charset="0"/>
        <a:buChar char="§"/>
        <a:defRPr sz="1200" kern="1200">
          <a:solidFill>
            <a:srgbClr val="404040"/>
          </a:solidFill>
          <a:latin typeface="Dia Regular"/>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92560" y="188913"/>
            <a:ext cx="6840538" cy="115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fi-FI" dirty="0"/>
              <a:t>Muokkaa </a:t>
            </a:r>
            <a:r>
              <a:rPr lang="fi-FI" dirty="0" err="1"/>
              <a:t>perustyyl</a:t>
            </a:r>
            <a:r>
              <a:rPr lang="fi-FI" dirty="0"/>
              <a:t>. </a:t>
            </a:r>
            <a:r>
              <a:rPr lang="fi-FI" dirty="0" err="1"/>
              <a:t>napsautt</a:t>
            </a:r>
            <a:r>
              <a:rPr lang="fi-FI" dirty="0"/>
              <a:t>.</a:t>
            </a:r>
          </a:p>
        </p:txBody>
      </p:sp>
      <p:sp>
        <p:nvSpPr>
          <p:cNvPr id="1027" name="Text Placeholder 2"/>
          <p:cNvSpPr>
            <a:spLocks noGrp="1"/>
          </p:cNvSpPr>
          <p:nvPr>
            <p:ph type="body" idx="1"/>
          </p:nvPr>
        </p:nvSpPr>
        <p:spPr bwMode="auto">
          <a:xfrm>
            <a:off x="1010129" y="1484313"/>
            <a:ext cx="8242300" cy="482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Date Placeholder 3"/>
          <p:cNvSpPr>
            <a:spLocks noGrp="1"/>
          </p:cNvSpPr>
          <p:nvPr>
            <p:ph type="dt" sz="half" idx="2"/>
          </p:nvPr>
        </p:nvSpPr>
        <p:spPr>
          <a:xfrm>
            <a:off x="598488" y="6396038"/>
            <a:ext cx="1617662" cy="273050"/>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latin typeface="Dia Regular"/>
                <a:cs typeface="Dia Regular"/>
              </a:defRPr>
            </a:lvl1pPr>
          </a:lstStyle>
          <a:p>
            <a:pPr>
              <a:defRPr/>
            </a:pPr>
            <a:r>
              <a:rPr lang="fi-FI" smtClean="0"/>
              <a:t>21.10.2015</a:t>
            </a:r>
            <a:endParaRPr lang="fi-FI" dirty="0"/>
          </a:p>
        </p:txBody>
      </p:sp>
      <p:sp>
        <p:nvSpPr>
          <p:cNvPr id="6" name="Slide Number Placeholder 5"/>
          <p:cNvSpPr>
            <a:spLocks noGrp="1"/>
          </p:cNvSpPr>
          <p:nvPr>
            <p:ph type="sldNum" sz="quarter" idx="4"/>
          </p:nvPr>
        </p:nvSpPr>
        <p:spPr>
          <a:xfrm>
            <a:off x="200025" y="6396038"/>
            <a:ext cx="360363" cy="273050"/>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accent2"/>
                </a:solidFill>
                <a:latin typeface="Dia Regular"/>
                <a:cs typeface="Dia Regular"/>
              </a:defRPr>
            </a:lvl1pPr>
          </a:lstStyle>
          <a:p>
            <a:pPr>
              <a:defRPr/>
            </a:pPr>
            <a:fld id="{F65CF53E-B3D8-D040-9B5A-0170EF34D53E}" type="slidenum">
              <a:rPr lang="fi-FI" smtClean="0"/>
              <a:pPr>
                <a:defRPr/>
              </a:pPr>
              <a:t>‹#›</a:t>
            </a:fld>
            <a:endParaRPr lang="fi-FI" dirty="0"/>
          </a:p>
        </p:txBody>
      </p:sp>
    </p:spTree>
    <p:extLst>
      <p:ext uri="{BB962C8B-B14F-4D97-AF65-F5344CB8AC3E}">
        <p14:creationId xmlns:p14="http://schemas.microsoft.com/office/powerpoint/2010/main" val="3077813815"/>
      </p:ext>
    </p:extLst>
  </p:cSld>
  <p:clrMap bg1="lt1" tx1="dk1" bg2="lt2" tx2="dk2" accent1="accent1" accent2="accent2" accent3="accent3" accent4="accent4" accent5="accent5" accent6="accent6" hlink="hlink" folHlink="folHlink"/>
  <p:sldLayoutIdLst>
    <p:sldLayoutId id="2147483751" r:id="rId1"/>
    <p:sldLayoutId id="2147483766" r:id="rId2"/>
    <p:sldLayoutId id="2147483790" r:id="rId3"/>
  </p:sldLayoutIdLst>
  <p:timing>
    <p:tnLst>
      <p:par>
        <p:cTn id="1" dur="indefinite" restart="never" nodeType="tmRoot"/>
      </p:par>
    </p:tnLst>
  </p:timing>
  <p:hf hdr="0" ftr="0"/>
  <p:txStyles>
    <p:titleStyle>
      <a:lvl1pPr algn="l" defTabSz="457200" rtl="0" eaLnBrk="1" fontAlgn="base" hangingPunct="1">
        <a:spcBef>
          <a:spcPct val="0"/>
        </a:spcBef>
        <a:spcAft>
          <a:spcPct val="0"/>
        </a:spcAft>
        <a:defRPr sz="2400" kern="1200">
          <a:solidFill>
            <a:schemeClr val="tx2"/>
          </a:solidFill>
          <a:latin typeface="Dia Regular"/>
          <a:ea typeface="ＭＳ Ｐゴシック" charset="0"/>
          <a:cs typeface="ＭＳ Ｐゴシック" charset="0"/>
        </a:defRPr>
      </a:lvl1pPr>
      <a:lvl2pPr algn="l" defTabSz="457200" rtl="0" eaLnBrk="1" fontAlgn="base" hangingPunct="1">
        <a:spcBef>
          <a:spcPct val="0"/>
        </a:spcBef>
        <a:spcAft>
          <a:spcPct val="0"/>
        </a:spcAft>
        <a:defRPr sz="2400">
          <a:solidFill>
            <a:schemeClr val="tx2"/>
          </a:solidFill>
          <a:latin typeface="Arial" pitchFamily="34" charset="0"/>
          <a:ea typeface="ＭＳ Ｐゴシック" charset="0"/>
          <a:cs typeface="ＭＳ Ｐゴシック" charset="0"/>
        </a:defRPr>
      </a:lvl2pPr>
      <a:lvl3pPr algn="l" defTabSz="457200" rtl="0" eaLnBrk="1" fontAlgn="base" hangingPunct="1">
        <a:spcBef>
          <a:spcPct val="0"/>
        </a:spcBef>
        <a:spcAft>
          <a:spcPct val="0"/>
        </a:spcAft>
        <a:defRPr sz="2400">
          <a:solidFill>
            <a:schemeClr val="tx2"/>
          </a:solidFill>
          <a:latin typeface="Arial" pitchFamily="34" charset="0"/>
          <a:ea typeface="ＭＳ Ｐゴシック" charset="0"/>
          <a:cs typeface="ＭＳ Ｐゴシック" charset="0"/>
        </a:defRPr>
      </a:lvl3pPr>
      <a:lvl4pPr algn="l" defTabSz="457200" rtl="0" eaLnBrk="1" fontAlgn="base" hangingPunct="1">
        <a:spcBef>
          <a:spcPct val="0"/>
        </a:spcBef>
        <a:spcAft>
          <a:spcPct val="0"/>
        </a:spcAft>
        <a:defRPr sz="2400">
          <a:solidFill>
            <a:schemeClr val="tx2"/>
          </a:solidFill>
          <a:latin typeface="Arial" pitchFamily="34" charset="0"/>
          <a:ea typeface="ＭＳ Ｐゴシック" charset="0"/>
          <a:cs typeface="ＭＳ Ｐゴシック" charset="0"/>
        </a:defRPr>
      </a:lvl4pPr>
      <a:lvl5pPr algn="l" defTabSz="457200" rtl="0" eaLnBrk="1" fontAlgn="base" hangingPunct="1">
        <a:spcBef>
          <a:spcPct val="0"/>
        </a:spcBef>
        <a:spcAft>
          <a:spcPct val="0"/>
        </a:spcAft>
        <a:defRPr sz="2400">
          <a:solidFill>
            <a:schemeClr val="tx2"/>
          </a:solidFill>
          <a:latin typeface="Arial" pitchFamily="34" charset="0"/>
          <a:ea typeface="ＭＳ Ｐゴシック" charset="0"/>
          <a:cs typeface="ＭＳ Ｐゴシック" charset="0"/>
        </a:defRPr>
      </a:lvl5pPr>
      <a:lvl6pPr marL="457200" algn="l" defTabSz="457200" rtl="0" eaLnBrk="1" fontAlgn="base" hangingPunct="1">
        <a:spcBef>
          <a:spcPct val="0"/>
        </a:spcBef>
        <a:spcAft>
          <a:spcPct val="0"/>
        </a:spcAft>
        <a:defRPr sz="2400">
          <a:solidFill>
            <a:schemeClr val="tx2"/>
          </a:solidFill>
          <a:latin typeface="Arial" pitchFamily="34" charset="0"/>
        </a:defRPr>
      </a:lvl6pPr>
      <a:lvl7pPr marL="914400" algn="l" defTabSz="457200" rtl="0" eaLnBrk="1" fontAlgn="base" hangingPunct="1">
        <a:spcBef>
          <a:spcPct val="0"/>
        </a:spcBef>
        <a:spcAft>
          <a:spcPct val="0"/>
        </a:spcAft>
        <a:defRPr sz="2400">
          <a:solidFill>
            <a:schemeClr val="tx2"/>
          </a:solidFill>
          <a:latin typeface="Arial" pitchFamily="34" charset="0"/>
        </a:defRPr>
      </a:lvl7pPr>
      <a:lvl8pPr marL="1371600" algn="l" defTabSz="457200" rtl="0" eaLnBrk="1" fontAlgn="base" hangingPunct="1">
        <a:spcBef>
          <a:spcPct val="0"/>
        </a:spcBef>
        <a:spcAft>
          <a:spcPct val="0"/>
        </a:spcAft>
        <a:defRPr sz="2400">
          <a:solidFill>
            <a:schemeClr val="tx2"/>
          </a:solidFill>
          <a:latin typeface="Arial" pitchFamily="34" charset="0"/>
        </a:defRPr>
      </a:lvl8pPr>
      <a:lvl9pPr marL="1828800" algn="l" defTabSz="457200" rtl="0" eaLnBrk="1" fontAlgn="base" hangingPunct="1">
        <a:spcBef>
          <a:spcPct val="0"/>
        </a:spcBef>
        <a:spcAft>
          <a:spcPct val="0"/>
        </a:spcAft>
        <a:defRPr sz="2400">
          <a:solidFill>
            <a:schemeClr val="tx2"/>
          </a:solidFill>
          <a:latin typeface="Arial" pitchFamily="34" charset="0"/>
        </a:defRPr>
      </a:lvl9pPr>
    </p:titleStyle>
    <p:bodyStyle>
      <a:lvl1pPr marL="342900" indent="-342900" algn="l" defTabSz="457200" rtl="0" eaLnBrk="1" fontAlgn="base" hangingPunct="1">
        <a:spcBef>
          <a:spcPct val="20000"/>
        </a:spcBef>
        <a:spcAft>
          <a:spcPct val="0"/>
        </a:spcAft>
        <a:buClr>
          <a:schemeClr val="accent2"/>
        </a:buClr>
        <a:buSzPct val="80000"/>
        <a:buFont typeface="Wingdings" charset="0"/>
        <a:buChar char="§"/>
        <a:defRPr kern="1200">
          <a:solidFill>
            <a:srgbClr val="404040"/>
          </a:solidFill>
          <a:latin typeface="Dia Regular"/>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2"/>
        </a:buClr>
        <a:buSzPct val="80000"/>
        <a:buFont typeface="Wingdings" charset="0"/>
        <a:buChar char="§"/>
        <a:defRPr kern="1200">
          <a:solidFill>
            <a:srgbClr val="404040"/>
          </a:solidFill>
          <a:latin typeface="Dia Regular"/>
          <a:ea typeface="ＭＳ Ｐゴシック" charset="0"/>
          <a:cs typeface="+mn-cs"/>
        </a:defRPr>
      </a:lvl2pPr>
      <a:lvl3pPr marL="1143000" indent="-228600" algn="l" defTabSz="457200" rtl="0" eaLnBrk="1" fontAlgn="base" hangingPunct="1">
        <a:spcBef>
          <a:spcPct val="20000"/>
        </a:spcBef>
        <a:spcAft>
          <a:spcPct val="0"/>
        </a:spcAft>
        <a:buClr>
          <a:schemeClr val="accent2"/>
        </a:buClr>
        <a:buSzPct val="80000"/>
        <a:buFont typeface="Wingdings" charset="0"/>
        <a:buChar char="§"/>
        <a:defRPr sz="1600" kern="1200">
          <a:solidFill>
            <a:srgbClr val="404040"/>
          </a:solidFill>
          <a:latin typeface="Dia Regular"/>
          <a:ea typeface="ＭＳ Ｐゴシック" charset="0"/>
          <a:cs typeface="+mn-cs"/>
        </a:defRPr>
      </a:lvl3pPr>
      <a:lvl4pPr marL="1600200" indent="-228600" algn="l" defTabSz="457200" rtl="0" eaLnBrk="1" fontAlgn="base" hangingPunct="1">
        <a:spcBef>
          <a:spcPct val="20000"/>
        </a:spcBef>
        <a:spcAft>
          <a:spcPct val="0"/>
        </a:spcAft>
        <a:buClr>
          <a:schemeClr val="accent2"/>
        </a:buClr>
        <a:buSzPct val="80000"/>
        <a:buFont typeface="Wingdings" charset="0"/>
        <a:buChar char="§"/>
        <a:defRPr sz="1400" kern="1200">
          <a:solidFill>
            <a:srgbClr val="404040"/>
          </a:solidFill>
          <a:latin typeface="Dia Regular"/>
          <a:ea typeface="ＭＳ Ｐゴシック" charset="0"/>
          <a:cs typeface="+mn-cs"/>
        </a:defRPr>
      </a:lvl4pPr>
      <a:lvl5pPr marL="2057400" indent="-228600" algn="l" defTabSz="457200" rtl="0" eaLnBrk="1" fontAlgn="base" hangingPunct="1">
        <a:spcBef>
          <a:spcPct val="20000"/>
        </a:spcBef>
        <a:spcAft>
          <a:spcPct val="0"/>
        </a:spcAft>
        <a:buClr>
          <a:schemeClr val="accent2"/>
        </a:buClr>
        <a:buSzPct val="80000"/>
        <a:buFont typeface="Wingdings" charset="0"/>
        <a:buChar char="§"/>
        <a:defRPr sz="1200" kern="1200">
          <a:solidFill>
            <a:srgbClr val="404040"/>
          </a:solidFill>
          <a:latin typeface="Dia Regular"/>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92560" y="188913"/>
            <a:ext cx="6840538" cy="115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fi-FI" dirty="0"/>
              <a:t>Muokkaa </a:t>
            </a:r>
            <a:r>
              <a:rPr lang="fi-FI" dirty="0" err="1"/>
              <a:t>perustyyl</a:t>
            </a:r>
            <a:r>
              <a:rPr lang="fi-FI" dirty="0"/>
              <a:t>. </a:t>
            </a:r>
            <a:r>
              <a:rPr lang="fi-FI" dirty="0" err="1"/>
              <a:t>napsautt</a:t>
            </a:r>
            <a:r>
              <a:rPr lang="fi-FI" dirty="0"/>
              <a:t>.</a:t>
            </a:r>
          </a:p>
        </p:txBody>
      </p:sp>
      <p:sp>
        <p:nvSpPr>
          <p:cNvPr id="1027" name="Text Placeholder 2"/>
          <p:cNvSpPr>
            <a:spLocks noGrp="1"/>
          </p:cNvSpPr>
          <p:nvPr>
            <p:ph type="body" idx="1"/>
          </p:nvPr>
        </p:nvSpPr>
        <p:spPr bwMode="auto">
          <a:xfrm>
            <a:off x="1010129" y="1484313"/>
            <a:ext cx="8242300" cy="482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Date Placeholder 3"/>
          <p:cNvSpPr>
            <a:spLocks noGrp="1"/>
          </p:cNvSpPr>
          <p:nvPr>
            <p:ph type="dt" sz="half" idx="2"/>
          </p:nvPr>
        </p:nvSpPr>
        <p:spPr>
          <a:xfrm>
            <a:off x="598488" y="6396038"/>
            <a:ext cx="1617662" cy="273050"/>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latin typeface="Dia Regular"/>
                <a:cs typeface="Dia Regular"/>
              </a:defRPr>
            </a:lvl1pPr>
          </a:lstStyle>
          <a:p>
            <a:pPr>
              <a:defRPr/>
            </a:pPr>
            <a:r>
              <a:rPr lang="fi-FI" smtClean="0"/>
              <a:t>21.10.2015</a:t>
            </a:r>
            <a:endParaRPr lang="fi-FI" dirty="0"/>
          </a:p>
        </p:txBody>
      </p:sp>
      <p:sp>
        <p:nvSpPr>
          <p:cNvPr id="6" name="Slide Number Placeholder 5"/>
          <p:cNvSpPr>
            <a:spLocks noGrp="1"/>
          </p:cNvSpPr>
          <p:nvPr>
            <p:ph type="sldNum" sz="quarter" idx="4"/>
          </p:nvPr>
        </p:nvSpPr>
        <p:spPr>
          <a:xfrm>
            <a:off x="200025" y="6396038"/>
            <a:ext cx="360363" cy="273050"/>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accent2"/>
                </a:solidFill>
                <a:latin typeface="Dia Regular"/>
                <a:cs typeface="Dia Regular"/>
              </a:defRPr>
            </a:lvl1pPr>
          </a:lstStyle>
          <a:p>
            <a:pPr>
              <a:defRPr/>
            </a:pPr>
            <a:fld id="{F65CF53E-B3D8-D040-9B5A-0170EF34D53E}" type="slidenum">
              <a:rPr lang="fi-FI" smtClean="0"/>
              <a:pPr>
                <a:defRPr/>
              </a:pPr>
              <a:t>‹#›</a:t>
            </a:fld>
            <a:endParaRPr lang="fi-FI" dirty="0"/>
          </a:p>
        </p:txBody>
      </p:sp>
    </p:spTree>
    <p:extLst>
      <p:ext uri="{BB962C8B-B14F-4D97-AF65-F5344CB8AC3E}">
        <p14:creationId xmlns:p14="http://schemas.microsoft.com/office/powerpoint/2010/main" val="50977742"/>
      </p:ext>
    </p:extLst>
  </p:cSld>
  <p:clrMap bg1="lt1" tx1="dk1" bg2="lt2" tx2="dk2" accent1="accent1" accent2="accent2" accent3="accent3" accent4="accent4" accent5="accent5" accent6="accent6" hlink="hlink" folHlink="folHlink"/>
  <p:sldLayoutIdLst>
    <p:sldLayoutId id="2147483752" r:id="rId1"/>
    <p:sldLayoutId id="2147483770" r:id="rId2"/>
    <p:sldLayoutId id="2147483791" r:id="rId3"/>
  </p:sldLayoutIdLst>
  <p:timing>
    <p:tnLst>
      <p:par>
        <p:cTn id="1" dur="indefinite" restart="never" nodeType="tmRoot"/>
      </p:par>
    </p:tnLst>
  </p:timing>
  <p:hf hdr="0" ftr="0"/>
  <p:txStyles>
    <p:titleStyle>
      <a:lvl1pPr algn="l" defTabSz="457200" rtl="0" eaLnBrk="1" fontAlgn="base" hangingPunct="1">
        <a:spcBef>
          <a:spcPct val="0"/>
        </a:spcBef>
        <a:spcAft>
          <a:spcPct val="0"/>
        </a:spcAft>
        <a:defRPr sz="2400" kern="1200">
          <a:solidFill>
            <a:schemeClr val="tx2"/>
          </a:solidFill>
          <a:latin typeface="Dia Regular"/>
          <a:ea typeface="ＭＳ Ｐゴシック" charset="0"/>
          <a:cs typeface="ＭＳ Ｐゴシック" charset="0"/>
        </a:defRPr>
      </a:lvl1pPr>
      <a:lvl2pPr algn="l" defTabSz="457200" rtl="0" eaLnBrk="1" fontAlgn="base" hangingPunct="1">
        <a:spcBef>
          <a:spcPct val="0"/>
        </a:spcBef>
        <a:spcAft>
          <a:spcPct val="0"/>
        </a:spcAft>
        <a:defRPr sz="2400">
          <a:solidFill>
            <a:schemeClr val="tx2"/>
          </a:solidFill>
          <a:latin typeface="Arial" pitchFamily="34" charset="0"/>
          <a:ea typeface="ＭＳ Ｐゴシック" charset="0"/>
          <a:cs typeface="ＭＳ Ｐゴシック" charset="0"/>
        </a:defRPr>
      </a:lvl2pPr>
      <a:lvl3pPr algn="l" defTabSz="457200" rtl="0" eaLnBrk="1" fontAlgn="base" hangingPunct="1">
        <a:spcBef>
          <a:spcPct val="0"/>
        </a:spcBef>
        <a:spcAft>
          <a:spcPct val="0"/>
        </a:spcAft>
        <a:defRPr sz="2400">
          <a:solidFill>
            <a:schemeClr val="tx2"/>
          </a:solidFill>
          <a:latin typeface="Arial" pitchFamily="34" charset="0"/>
          <a:ea typeface="ＭＳ Ｐゴシック" charset="0"/>
          <a:cs typeface="ＭＳ Ｐゴシック" charset="0"/>
        </a:defRPr>
      </a:lvl3pPr>
      <a:lvl4pPr algn="l" defTabSz="457200" rtl="0" eaLnBrk="1" fontAlgn="base" hangingPunct="1">
        <a:spcBef>
          <a:spcPct val="0"/>
        </a:spcBef>
        <a:spcAft>
          <a:spcPct val="0"/>
        </a:spcAft>
        <a:defRPr sz="2400">
          <a:solidFill>
            <a:schemeClr val="tx2"/>
          </a:solidFill>
          <a:latin typeface="Arial" pitchFamily="34" charset="0"/>
          <a:ea typeface="ＭＳ Ｐゴシック" charset="0"/>
          <a:cs typeface="ＭＳ Ｐゴシック" charset="0"/>
        </a:defRPr>
      </a:lvl4pPr>
      <a:lvl5pPr algn="l" defTabSz="457200" rtl="0" eaLnBrk="1" fontAlgn="base" hangingPunct="1">
        <a:spcBef>
          <a:spcPct val="0"/>
        </a:spcBef>
        <a:spcAft>
          <a:spcPct val="0"/>
        </a:spcAft>
        <a:defRPr sz="2400">
          <a:solidFill>
            <a:schemeClr val="tx2"/>
          </a:solidFill>
          <a:latin typeface="Arial" pitchFamily="34" charset="0"/>
          <a:ea typeface="ＭＳ Ｐゴシック" charset="0"/>
          <a:cs typeface="ＭＳ Ｐゴシック" charset="0"/>
        </a:defRPr>
      </a:lvl5pPr>
      <a:lvl6pPr marL="457200" algn="l" defTabSz="457200" rtl="0" eaLnBrk="1" fontAlgn="base" hangingPunct="1">
        <a:spcBef>
          <a:spcPct val="0"/>
        </a:spcBef>
        <a:spcAft>
          <a:spcPct val="0"/>
        </a:spcAft>
        <a:defRPr sz="2400">
          <a:solidFill>
            <a:schemeClr val="tx2"/>
          </a:solidFill>
          <a:latin typeface="Arial" pitchFamily="34" charset="0"/>
        </a:defRPr>
      </a:lvl6pPr>
      <a:lvl7pPr marL="914400" algn="l" defTabSz="457200" rtl="0" eaLnBrk="1" fontAlgn="base" hangingPunct="1">
        <a:spcBef>
          <a:spcPct val="0"/>
        </a:spcBef>
        <a:spcAft>
          <a:spcPct val="0"/>
        </a:spcAft>
        <a:defRPr sz="2400">
          <a:solidFill>
            <a:schemeClr val="tx2"/>
          </a:solidFill>
          <a:latin typeface="Arial" pitchFamily="34" charset="0"/>
        </a:defRPr>
      </a:lvl7pPr>
      <a:lvl8pPr marL="1371600" algn="l" defTabSz="457200" rtl="0" eaLnBrk="1" fontAlgn="base" hangingPunct="1">
        <a:spcBef>
          <a:spcPct val="0"/>
        </a:spcBef>
        <a:spcAft>
          <a:spcPct val="0"/>
        </a:spcAft>
        <a:defRPr sz="2400">
          <a:solidFill>
            <a:schemeClr val="tx2"/>
          </a:solidFill>
          <a:latin typeface="Arial" pitchFamily="34" charset="0"/>
        </a:defRPr>
      </a:lvl8pPr>
      <a:lvl9pPr marL="1828800" algn="l" defTabSz="457200" rtl="0" eaLnBrk="1" fontAlgn="base" hangingPunct="1">
        <a:spcBef>
          <a:spcPct val="0"/>
        </a:spcBef>
        <a:spcAft>
          <a:spcPct val="0"/>
        </a:spcAft>
        <a:defRPr sz="2400">
          <a:solidFill>
            <a:schemeClr val="tx2"/>
          </a:solidFill>
          <a:latin typeface="Arial" pitchFamily="34" charset="0"/>
        </a:defRPr>
      </a:lvl9pPr>
    </p:titleStyle>
    <p:bodyStyle>
      <a:lvl1pPr marL="342900" indent="-342900" algn="l" defTabSz="457200" rtl="0" eaLnBrk="1" fontAlgn="base" hangingPunct="1">
        <a:spcBef>
          <a:spcPct val="20000"/>
        </a:spcBef>
        <a:spcAft>
          <a:spcPct val="0"/>
        </a:spcAft>
        <a:buClr>
          <a:schemeClr val="accent2"/>
        </a:buClr>
        <a:buSzPct val="80000"/>
        <a:buFont typeface="Wingdings" charset="0"/>
        <a:buChar char="§"/>
        <a:defRPr kern="1200">
          <a:solidFill>
            <a:srgbClr val="404040"/>
          </a:solidFill>
          <a:latin typeface="Dia Regular"/>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2"/>
        </a:buClr>
        <a:buSzPct val="80000"/>
        <a:buFont typeface="Wingdings" charset="0"/>
        <a:buChar char="§"/>
        <a:defRPr kern="1200">
          <a:solidFill>
            <a:srgbClr val="404040"/>
          </a:solidFill>
          <a:latin typeface="Dia Regular"/>
          <a:ea typeface="ＭＳ Ｐゴシック" charset="0"/>
          <a:cs typeface="+mn-cs"/>
        </a:defRPr>
      </a:lvl2pPr>
      <a:lvl3pPr marL="1143000" indent="-228600" algn="l" defTabSz="457200" rtl="0" eaLnBrk="1" fontAlgn="base" hangingPunct="1">
        <a:spcBef>
          <a:spcPct val="20000"/>
        </a:spcBef>
        <a:spcAft>
          <a:spcPct val="0"/>
        </a:spcAft>
        <a:buClr>
          <a:schemeClr val="accent2"/>
        </a:buClr>
        <a:buSzPct val="80000"/>
        <a:buFont typeface="Wingdings" charset="0"/>
        <a:buChar char="§"/>
        <a:defRPr sz="1600" kern="1200">
          <a:solidFill>
            <a:srgbClr val="404040"/>
          </a:solidFill>
          <a:latin typeface="Dia Regular"/>
          <a:ea typeface="ＭＳ Ｐゴシック" charset="0"/>
          <a:cs typeface="+mn-cs"/>
        </a:defRPr>
      </a:lvl3pPr>
      <a:lvl4pPr marL="1600200" indent="-228600" algn="l" defTabSz="457200" rtl="0" eaLnBrk="1" fontAlgn="base" hangingPunct="1">
        <a:spcBef>
          <a:spcPct val="20000"/>
        </a:spcBef>
        <a:spcAft>
          <a:spcPct val="0"/>
        </a:spcAft>
        <a:buClr>
          <a:schemeClr val="accent2"/>
        </a:buClr>
        <a:buSzPct val="80000"/>
        <a:buFont typeface="Wingdings" charset="0"/>
        <a:buChar char="§"/>
        <a:defRPr sz="1400" kern="1200">
          <a:solidFill>
            <a:srgbClr val="404040"/>
          </a:solidFill>
          <a:latin typeface="Dia Regular"/>
          <a:ea typeface="ＭＳ Ｐゴシック" charset="0"/>
          <a:cs typeface="+mn-cs"/>
        </a:defRPr>
      </a:lvl4pPr>
      <a:lvl5pPr marL="2057400" indent="-228600" algn="l" defTabSz="457200" rtl="0" eaLnBrk="1" fontAlgn="base" hangingPunct="1">
        <a:spcBef>
          <a:spcPct val="20000"/>
        </a:spcBef>
        <a:spcAft>
          <a:spcPct val="0"/>
        </a:spcAft>
        <a:buClr>
          <a:schemeClr val="accent2"/>
        </a:buClr>
        <a:buSzPct val="80000"/>
        <a:buFont typeface="Wingdings" charset="0"/>
        <a:buChar char="§"/>
        <a:defRPr sz="1200" kern="1200">
          <a:solidFill>
            <a:srgbClr val="404040"/>
          </a:solidFill>
          <a:latin typeface="Dia Regular"/>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t="-1000" b="-1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92560" y="188913"/>
            <a:ext cx="6840538"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fi-FI" dirty="0"/>
              <a:t>Muokkaa </a:t>
            </a:r>
            <a:r>
              <a:rPr lang="fi-FI" dirty="0" err="1"/>
              <a:t>perustyyl</a:t>
            </a:r>
            <a:r>
              <a:rPr lang="fi-FI" dirty="0"/>
              <a:t>. </a:t>
            </a:r>
            <a:r>
              <a:rPr lang="fi-FI" dirty="0" err="1"/>
              <a:t>napsautt</a:t>
            </a:r>
            <a:r>
              <a:rPr lang="fi-FI" dirty="0"/>
              <a:t>.</a:t>
            </a:r>
          </a:p>
        </p:txBody>
      </p:sp>
      <p:sp>
        <p:nvSpPr>
          <p:cNvPr id="1027" name="Text Placeholder 2"/>
          <p:cNvSpPr>
            <a:spLocks noGrp="1"/>
          </p:cNvSpPr>
          <p:nvPr>
            <p:ph type="body" idx="1"/>
          </p:nvPr>
        </p:nvSpPr>
        <p:spPr bwMode="auto">
          <a:xfrm>
            <a:off x="991727" y="1484313"/>
            <a:ext cx="8242300" cy="482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Date Placeholder 3"/>
          <p:cNvSpPr>
            <a:spLocks noGrp="1"/>
          </p:cNvSpPr>
          <p:nvPr>
            <p:ph type="dt" sz="half" idx="2"/>
          </p:nvPr>
        </p:nvSpPr>
        <p:spPr>
          <a:xfrm>
            <a:off x="598488" y="6396038"/>
            <a:ext cx="1617662" cy="273050"/>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latin typeface="Dia Regular"/>
                <a:cs typeface="Dia Regular"/>
              </a:defRPr>
            </a:lvl1pPr>
          </a:lstStyle>
          <a:p>
            <a:pPr>
              <a:defRPr/>
            </a:pPr>
            <a:r>
              <a:rPr lang="fi-FI" smtClean="0"/>
              <a:t>21.10.2015</a:t>
            </a:r>
            <a:endParaRPr lang="fi-FI" dirty="0"/>
          </a:p>
        </p:txBody>
      </p:sp>
      <p:sp>
        <p:nvSpPr>
          <p:cNvPr id="2" name="Dian numeron paikkamerkki 1"/>
          <p:cNvSpPr>
            <a:spLocks noGrp="1"/>
          </p:cNvSpPr>
          <p:nvPr>
            <p:ph type="sldNum" sz="quarter" idx="4"/>
          </p:nvPr>
        </p:nvSpPr>
        <p:spPr>
          <a:xfrm>
            <a:off x="0" y="6396039"/>
            <a:ext cx="598488"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fld id="{F65CF53E-B3D8-D040-9B5A-0170EF34D53E}" type="slidenum">
              <a:rPr lang="fi-FI" smtClean="0"/>
              <a:pPr>
                <a:defRPr/>
              </a:pPr>
              <a:t>‹#›</a:t>
            </a:fld>
            <a:endParaRPr lang="fi-FI" dirty="0"/>
          </a:p>
        </p:txBody>
      </p:sp>
    </p:spTree>
    <p:extLst>
      <p:ext uri="{BB962C8B-B14F-4D97-AF65-F5344CB8AC3E}">
        <p14:creationId xmlns:p14="http://schemas.microsoft.com/office/powerpoint/2010/main" val="1859081044"/>
      </p:ext>
    </p:extLst>
  </p:cSld>
  <p:clrMap bg1="lt1" tx1="dk1" bg2="lt2" tx2="dk2" accent1="accent1" accent2="accent2" accent3="accent3" accent4="accent4" accent5="accent5" accent6="accent6" hlink="hlink" folHlink="folHlink"/>
  <p:sldLayoutIdLst>
    <p:sldLayoutId id="2147483709" r:id="rId1"/>
    <p:sldLayoutId id="2147483810" r:id="rId2"/>
    <p:sldLayoutId id="2147483811" r:id="rId3"/>
    <p:sldLayoutId id="2147483813" r:id="rId4"/>
    <p:sldLayoutId id="2147483814" r:id="rId5"/>
    <p:sldLayoutId id="2147483815" r:id="rId6"/>
    <p:sldLayoutId id="2147483812" r:id="rId7"/>
    <p:sldLayoutId id="2147483844" r:id="rId8"/>
    <p:sldLayoutId id="2147483845" r:id="rId9"/>
    <p:sldLayoutId id="2147483710" r:id="rId10"/>
    <p:sldLayoutId id="2147483711" r:id="rId11"/>
    <p:sldLayoutId id="2147483712" r:id="rId12"/>
    <p:sldLayoutId id="2147483713" r:id="rId13"/>
    <p:sldLayoutId id="2147483720" r:id="rId14"/>
    <p:sldLayoutId id="2147483714" r:id="rId15"/>
    <p:sldLayoutId id="2147483715" r:id="rId16"/>
    <p:sldLayoutId id="2147483716" r:id="rId17"/>
    <p:sldLayoutId id="2147483717" r:id="rId18"/>
    <p:sldLayoutId id="2147483721" r:id="rId19"/>
  </p:sldLayoutIdLst>
  <p:timing>
    <p:tnLst>
      <p:par>
        <p:cTn id="1" dur="indefinite" restart="never" nodeType="tmRoot"/>
      </p:par>
    </p:tnLst>
  </p:timing>
  <p:hf hdr="0" ftr="0"/>
  <p:txStyles>
    <p:titleStyle>
      <a:lvl1pPr algn="l" defTabSz="457200" rtl="0" eaLnBrk="1" fontAlgn="base" hangingPunct="1">
        <a:spcBef>
          <a:spcPct val="0"/>
        </a:spcBef>
        <a:spcAft>
          <a:spcPct val="0"/>
        </a:spcAft>
        <a:defRPr sz="2400" kern="1200">
          <a:solidFill>
            <a:schemeClr val="tx2"/>
          </a:solidFill>
          <a:latin typeface="Dia Regular"/>
          <a:ea typeface="ＭＳ Ｐゴシック" charset="0"/>
          <a:cs typeface="ＭＳ Ｐゴシック" charset="0"/>
        </a:defRPr>
      </a:lvl1pPr>
      <a:lvl2pPr algn="l" defTabSz="457200" rtl="0" eaLnBrk="1" fontAlgn="base" hangingPunct="1">
        <a:spcBef>
          <a:spcPct val="0"/>
        </a:spcBef>
        <a:spcAft>
          <a:spcPct val="0"/>
        </a:spcAft>
        <a:defRPr sz="2400">
          <a:solidFill>
            <a:schemeClr val="tx2"/>
          </a:solidFill>
          <a:latin typeface="Arial" pitchFamily="34" charset="0"/>
          <a:ea typeface="ＭＳ Ｐゴシック" charset="0"/>
          <a:cs typeface="ＭＳ Ｐゴシック" charset="0"/>
        </a:defRPr>
      </a:lvl2pPr>
      <a:lvl3pPr algn="l" defTabSz="457200" rtl="0" eaLnBrk="1" fontAlgn="base" hangingPunct="1">
        <a:spcBef>
          <a:spcPct val="0"/>
        </a:spcBef>
        <a:spcAft>
          <a:spcPct val="0"/>
        </a:spcAft>
        <a:defRPr sz="2400">
          <a:solidFill>
            <a:schemeClr val="tx2"/>
          </a:solidFill>
          <a:latin typeface="Arial" pitchFamily="34" charset="0"/>
          <a:ea typeface="ＭＳ Ｐゴシック" charset="0"/>
          <a:cs typeface="ＭＳ Ｐゴシック" charset="0"/>
        </a:defRPr>
      </a:lvl3pPr>
      <a:lvl4pPr algn="l" defTabSz="457200" rtl="0" eaLnBrk="1" fontAlgn="base" hangingPunct="1">
        <a:spcBef>
          <a:spcPct val="0"/>
        </a:spcBef>
        <a:spcAft>
          <a:spcPct val="0"/>
        </a:spcAft>
        <a:defRPr sz="2400">
          <a:solidFill>
            <a:schemeClr val="tx2"/>
          </a:solidFill>
          <a:latin typeface="Arial" pitchFamily="34" charset="0"/>
          <a:ea typeface="ＭＳ Ｐゴシック" charset="0"/>
          <a:cs typeface="ＭＳ Ｐゴシック" charset="0"/>
        </a:defRPr>
      </a:lvl4pPr>
      <a:lvl5pPr algn="l" defTabSz="457200" rtl="0" eaLnBrk="1" fontAlgn="base" hangingPunct="1">
        <a:spcBef>
          <a:spcPct val="0"/>
        </a:spcBef>
        <a:spcAft>
          <a:spcPct val="0"/>
        </a:spcAft>
        <a:defRPr sz="2400">
          <a:solidFill>
            <a:schemeClr val="tx2"/>
          </a:solidFill>
          <a:latin typeface="Arial" pitchFamily="34" charset="0"/>
          <a:ea typeface="ＭＳ Ｐゴシック" charset="0"/>
          <a:cs typeface="ＭＳ Ｐゴシック" charset="0"/>
        </a:defRPr>
      </a:lvl5pPr>
      <a:lvl6pPr marL="457200" algn="l" defTabSz="457200" rtl="0" eaLnBrk="1" fontAlgn="base" hangingPunct="1">
        <a:spcBef>
          <a:spcPct val="0"/>
        </a:spcBef>
        <a:spcAft>
          <a:spcPct val="0"/>
        </a:spcAft>
        <a:defRPr sz="2400">
          <a:solidFill>
            <a:schemeClr val="tx2"/>
          </a:solidFill>
          <a:latin typeface="Arial" pitchFamily="34" charset="0"/>
        </a:defRPr>
      </a:lvl6pPr>
      <a:lvl7pPr marL="914400" algn="l" defTabSz="457200" rtl="0" eaLnBrk="1" fontAlgn="base" hangingPunct="1">
        <a:spcBef>
          <a:spcPct val="0"/>
        </a:spcBef>
        <a:spcAft>
          <a:spcPct val="0"/>
        </a:spcAft>
        <a:defRPr sz="2400">
          <a:solidFill>
            <a:schemeClr val="tx2"/>
          </a:solidFill>
          <a:latin typeface="Arial" pitchFamily="34" charset="0"/>
        </a:defRPr>
      </a:lvl7pPr>
      <a:lvl8pPr marL="1371600" algn="l" defTabSz="457200" rtl="0" eaLnBrk="1" fontAlgn="base" hangingPunct="1">
        <a:spcBef>
          <a:spcPct val="0"/>
        </a:spcBef>
        <a:spcAft>
          <a:spcPct val="0"/>
        </a:spcAft>
        <a:defRPr sz="2400">
          <a:solidFill>
            <a:schemeClr val="tx2"/>
          </a:solidFill>
          <a:latin typeface="Arial" pitchFamily="34" charset="0"/>
        </a:defRPr>
      </a:lvl8pPr>
      <a:lvl9pPr marL="1828800" algn="l" defTabSz="457200" rtl="0" eaLnBrk="1" fontAlgn="base" hangingPunct="1">
        <a:spcBef>
          <a:spcPct val="0"/>
        </a:spcBef>
        <a:spcAft>
          <a:spcPct val="0"/>
        </a:spcAft>
        <a:defRPr sz="2400">
          <a:solidFill>
            <a:schemeClr val="tx2"/>
          </a:solidFill>
          <a:latin typeface="Arial" pitchFamily="34" charset="0"/>
        </a:defRPr>
      </a:lvl9pPr>
    </p:titleStyle>
    <p:bodyStyle>
      <a:lvl1pPr marL="342900" indent="-342900" algn="l" defTabSz="457200" rtl="0" eaLnBrk="1" fontAlgn="base" hangingPunct="1">
        <a:spcBef>
          <a:spcPct val="20000"/>
        </a:spcBef>
        <a:spcAft>
          <a:spcPct val="0"/>
        </a:spcAft>
        <a:buClr>
          <a:schemeClr val="accent4"/>
        </a:buClr>
        <a:buSzPct val="80000"/>
        <a:buFont typeface="Wingdings" charset="0"/>
        <a:buChar char="§"/>
        <a:defRPr kern="1200">
          <a:solidFill>
            <a:srgbClr val="404040"/>
          </a:solidFill>
          <a:latin typeface="Dia Regular"/>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4"/>
        </a:buClr>
        <a:buSzPct val="80000"/>
        <a:buFont typeface="Wingdings" charset="0"/>
        <a:buChar char="§"/>
        <a:defRPr kern="1200">
          <a:solidFill>
            <a:srgbClr val="404040"/>
          </a:solidFill>
          <a:latin typeface="Dia Regular"/>
          <a:ea typeface="ＭＳ Ｐゴシック" charset="0"/>
          <a:cs typeface="+mn-cs"/>
        </a:defRPr>
      </a:lvl2pPr>
      <a:lvl3pPr marL="1143000" indent="-228600" algn="l" defTabSz="457200" rtl="0" eaLnBrk="1" fontAlgn="base" hangingPunct="1">
        <a:spcBef>
          <a:spcPct val="20000"/>
        </a:spcBef>
        <a:spcAft>
          <a:spcPct val="0"/>
        </a:spcAft>
        <a:buClr>
          <a:schemeClr val="accent4"/>
        </a:buClr>
        <a:buSzPct val="80000"/>
        <a:buFont typeface="Wingdings" charset="0"/>
        <a:buChar char="§"/>
        <a:defRPr sz="1600" kern="1200">
          <a:solidFill>
            <a:srgbClr val="404040"/>
          </a:solidFill>
          <a:latin typeface="Dia Regular"/>
          <a:ea typeface="ＭＳ Ｐゴシック" charset="0"/>
          <a:cs typeface="+mn-cs"/>
        </a:defRPr>
      </a:lvl3pPr>
      <a:lvl4pPr marL="1600200" indent="-228600" algn="l" defTabSz="457200" rtl="0" eaLnBrk="1" fontAlgn="base" hangingPunct="1">
        <a:spcBef>
          <a:spcPct val="20000"/>
        </a:spcBef>
        <a:spcAft>
          <a:spcPct val="0"/>
        </a:spcAft>
        <a:buClr>
          <a:schemeClr val="accent4"/>
        </a:buClr>
        <a:buSzPct val="80000"/>
        <a:buFont typeface="Wingdings" charset="0"/>
        <a:buChar char="§"/>
        <a:defRPr sz="1400" kern="1200">
          <a:solidFill>
            <a:srgbClr val="404040"/>
          </a:solidFill>
          <a:latin typeface="Dia Regular"/>
          <a:ea typeface="ＭＳ Ｐゴシック" charset="0"/>
          <a:cs typeface="+mn-cs"/>
        </a:defRPr>
      </a:lvl4pPr>
      <a:lvl5pPr marL="2057400" indent="-228600" algn="l" defTabSz="457200" rtl="0" eaLnBrk="1" fontAlgn="base" hangingPunct="1">
        <a:spcBef>
          <a:spcPct val="20000"/>
        </a:spcBef>
        <a:spcAft>
          <a:spcPct val="0"/>
        </a:spcAft>
        <a:buClr>
          <a:schemeClr val="accent4"/>
        </a:buClr>
        <a:buSzPct val="80000"/>
        <a:buFont typeface="Wingdings" charset="0"/>
        <a:buChar char="§"/>
        <a:defRPr sz="1200" kern="1200">
          <a:solidFill>
            <a:srgbClr val="404040"/>
          </a:solidFill>
          <a:latin typeface="Dia Regular"/>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t="-1000" b="-1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92560" y="188913"/>
            <a:ext cx="6840538"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fi-FI" dirty="0"/>
              <a:t>Muokkaa </a:t>
            </a:r>
            <a:r>
              <a:rPr lang="fi-FI" dirty="0" err="1"/>
              <a:t>perustyyl</a:t>
            </a:r>
            <a:r>
              <a:rPr lang="fi-FI" dirty="0"/>
              <a:t>. </a:t>
            </a:r>
            <a:r>
              <a:rPr lang="fi-FI" dirty="0" err="1"/>
              <a:t>napsautt</a:t>
            </a:r>
            <a:r>
              <a:rPr lang="fi-FI" dirty="0"/>
              <a:t>.</a:t>
            </a:r>
          </a:p>
        </p:txBody>
      </p:sp>
      <p:sp>
        <p:nvSpPr>
          <p:cNvPr id="1027" name="Text Placeholder 2"/>
          <p:cNvSpPr>
            <a:spLocks noGrp="1"/>
          </p:cNvSpPr>
          <p:nvPr>
            <p:ph type="body" idx="1"/>
          </p:nvPr>
        </p:nvSpPr>
        <p:spPr bwMode="auto">
          <a:xfrm>
            <a:off x="992560" y="1484313"/>
            <a:ext cx="8242300" cy="482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Date Placeholder 3"/>
          <p:cNvSpPr>
            <a:spLocks noGrp="1"/>
          </p:cNvSpPr>
          <p:nvPr>
            <p:ph type="dt" sz="half" idx="2"/>
          </p:nvPr>
        </p:nvSpPr>
        <p:spPr>
          <a:xfrm>
            <a:off x="598488" y="6396038"/>
            <a:ext cx="1617662" cy="273050"/>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latin typeface="Dia Regular"/>
                <a:cs typeface="Dia Regular"/>
              </a:defRPr>
            </a:lvl1pPr>
          </a:lstStyle>
          <a:p>
            <a:pPr>
              <a:defRPr/>
            </a:pPr>
            <a:r>
              <a:rPr lang="fi-FI" smtClean="0"/>
              <a:t>21.10.2015</a:t>
            </a:r>
            <a:endParaRPr lang="fi-FI" dirty="0"/>
          </a:p>
        </p:txBody>
      </p:sp>
      <p:sp>
        <p:nvSpPr>
          <p:cNvPr id="6" name="Slide Number Placeholder 5"/>
          <p:cNvSpPr>
            <a:spLocks noGrp="1"/>
          </p:cNvSpPr>
          <p:nvPr>
            <p:ph type="sldNum" sz="quarter" idx="4"/>
          </p:nvPr>
        </p:nvSpPr>
        <p:spPr>
          <a:xfrm>
            <a:off x="200025" y="6396038"/>
            <a:ext cx="360363" cy="273050"/>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accent2"/>
                </a:solidFill>
                <a:latin typeface="Dia Regular"/>
                <a:cs typeface="Dia Regular"/>
              </a:defRPr>
            </a:lvl1pPr>
          </a:lstStyle>
          <a:p>
            <a:pPr>
              <a:defRPr/>
            </a:pPr>
            <a:fld id="{F65CF53E-B3D8-D040-9B5A-0170EF34D53E}" type="slidenum">
              <a:rPr lang="fi-FI" smtClean="0"/>
              <a:pPr>
                <a:defRPr/>
              </a:pPr>
              <a:t>‹#›</a:t>
            </a:fld>
            <a:endParaRPr lang="fi-FI" dirty="0"/>
          </a:p>
        </p:txBody>
      </p:sp>
    </p:spTree>
    <p:extLst>
      <p:ext uri="{BB962C8B-B14F-4D97-AF65-F5344CB8AC3E}">
        <p14:creationId xmlns:p14="http://schemas.microsoft.com/office/powerpoint/2010/main" val="2607004363"/>
      </p:ext>
    </p:extLst>
  </p:cSld>
  <p:clrMap bg1="lt1" tx1="dk1" bg2="lt2" tx2="dk2" accent1="accent1" accent2="accent2" accent3="accent3" accent4="accent4" accent5="accent5" accent6="accent6" hlink="hlink" folHlink="folHlink"/>
  <p:sldLayoutIdLst>
    <p:sldLayoutId id="2147483788" r:id="rId1"/>
    <p:sldLayoutId id="2147483793" r:id="rId2"/>
    <p:sldLayoutId id="2147483794" r:id="rId3"/>
    <p:sldLayoutId id="2147483795" r:id="rId4"/>
    <p:sldLayoutId id="2147483796" r:id="rId5"/>
    <p:sldLayoutId id="2147483797" r:id="rId6"/>
    <p:sldLayoutId id="2147483798" r:id="rId7"/>
    <p:sldLayoutId id="2147483799" r:id="rId8"/>
  </p:sldLayoutIdLst>
  <p:timing>
    <p:tnLst>
      <p:par>
        <p:cTn id="1" dur="indefinite" restart="never" nodeType="tmRoot"/>
      </p:par>
    </p:tnLst>
  </p:timing>
  <p:hf hdr="0" ftr="0"/>
  <p:txStyles>
    <p:titleStyle>
      <a:lvl1pPr algn="l" defTabSz="457200" rtl="0" eaLnBrk="1" fontAlgn="base" hangingPunct="1">
        <a:spcBef>
          <a:spcPct val="0"/>
        </a:spcBef>
        <a:spcAft>
          <a:spcPct val="0"/>
        </a:spcAft>
        <a:defRPr sz="2400" kern="1200">
          <a:solidFill>
            <a:schemeClr val="tx2"/>
          </a:solidFill>
          <a:latin typeface="Dia Regular"/>
          <a:ea typeface="ＭＳ Ｐゴシック" charset="0"/>
          <a:cs typeface="ＭＳ Ｐゴシック" charset="0"/>
        </a:defRPr>
      </a:lvl1pPr>
      <a:lvl2pPr algn="l" defTabSz="457200" rtl="0" eaLnBrk="1" fontAlgn="base" hangingPunct="1">
        <a:spcBef>
          <a:spcPct val="0"/>
        </a:spcBef>
        <a:spcAft>
          <a:spcPct val="0"/>
        </a:spcAft>
        <a:defRPr sz="2400">
          <a:solidFill>
            <a:schemeClr val="tx2"/>
          </a:solidFill>
          <a:latin typeface="Arial" pitchFamily="34" charset="0"/>
          <a:ea typeface="ＭＳ Ｐゴシック" charset="0"/>
          <a:cs typeface="ＭＳ Ｐゴシック" charset="0"/>
        </a:defRPr>
      </a:lvl2pPr>
      <a:lvl3pPr algn="l" defTabSz="457200" rtl="0" eaLnBrk="1" fontAlgn="base" hangingPunct="1">
        <a:spcBef>
          <a:spcPct val="0"/>
        </a:spcBef>
        <a:spcAft>
          <a:spcPct val="0"/>
        </a:spcAft>
        <a:defRPr sz="2400">
          <a:solidFill>
            <a:schemeClr val="tx2"/>
          </a:solidFill>
          <a:latin typeface="Arial" pitchFamily="34" charset="0"/>
          <a:ea typeface="ＭＳ Ｐゴシック" charset="0"/>
          <a:cs typeface="ＭＳ Ｐゴシック" charset="0"/>
        </a:defRPr>
      </a:lvl3pPr>
      <a:lvl4pPr algn="l" defTabSz="457200" rtl="0" eaLnBrk="1" fontAlgn="base" hangingPunct="1">
        <a:spcBef>
          <a:spcPct val="0"/>
        </a:spcBef>
        <a:spcAft>
          <a:spcPct val="0"/>
        </a:spcAft>
        <a:defRPr sz="2400">
          <a:solidFill>
            <a:schemeClr val="tx2"/>
          </a:solidFill>
          <a:latin typeface="Arial" pitchFamily="34" charset="0"/>
          <a:ea typeface="ＭＳ Ｐゴシック" charset="0"/>
          <a:cs typeface="ＭＳ Ｐゴシック" charset="0"/>
        </a:defRPr>
      </a:lvl4pPr>
      <a:lvl5pPr algn="l" defTabSz="457200" rtl="0" eaLnBrk="1" fontAlgn="base" hangingPunct="1">
        <a:spcBef>
          <a:spcPct val="0"/>
        </a:spcBef>
        <a:spcAft>
          <a:spcPct val="0"/>
        </a:spcAft>
        <a:defRPr sz="2400">
          <a:solidFill>
            <a:schemeClr val="tx2"/>
          </a:solidFill>
          <a:latin typeface="Arial" pitchFamily="34" charset="0"/>
          <a:ea typeface="ＭＳ Ｐゴシック" charset="0"/>
          <a:cs typeface="ＭＳ Ｐゴシック" charset="0"/>
        </a:defRPr>
      </a:lvl5pPr>
      <a:lvl6pPr marL="457200" algn="l" defTabSz="457200" rtl="0" eaLnBrk="1" fontAlgn="base" hangingPunct="1">
        <a:spcBef>
          <a:spcPct val="0"/>
        </a:spcBef>
        <a:spcAft>
          <a:spcPct val="0"/>
        </a:spcAft>
        <a:defRPr sz="2400">
          <a:solidFill>
            <a:schemeClr val="tx2"/>
          </a:solidFill>
          <a:latin typeface="Arial" pitchFamily="34" charset="0"/>
        </a:defRPr>
      </a:lvl6pPr>
      <a:lvl7pPr marL="914400" algn="l" defTabSz="457200" rtl="0" eaLnBrk="1" fontAlgn="base" hangingPunct="1">
        <a:spcBef>
          <a:spcPct val="0"/>
        </a:spcBef>
        <a:spcAft>
          <a:spcPct val="0"/>
        </a:spcAft>
        <a:defRPr sz="2400">
          <a:solidFill>
            <a:schemeClr val="tx2"/>
          </a:solidFill>
          <a:latin typeface="Arial" pitchFamily="34" charset="0"/>
        </a:defRPr>
      </a:lvl7pPr>
      <a:lvl8pPr marL="1371600" algn="l" defTabSz="457200" rtl="0" eaLnBrk="1" fontAlgn="base" hangingPunct="1">
        <a:spcBef>
          <a:spcPct val="0"/>
        </a:spcBef>
        <a:spcAft>
          <a:spcPct val="0"/>
        </a:spcAft>
        <a:defRPr sz="2400">
          <a:solidFill>
            <a:schemeClr val="tx2"/>
          </a:solidFill>
          <a:latin typeface="Arial" pitchFamily="34" charset="0"/>
        </a:defRPr>
      </a:lvl8pPr>
      <a:lvl9pPr marL="1828800" algn="l" defTabSz="457200" rtl="0" eaLnBrk="1" fontAlgn="base" hangingPunct="1">
        <a:spcBef>
          <a:spcPct val="0"/>
        </a:spcBef>
        <a:spcAft>
          <a:spcPct val="0"/>
        </a:spcAft>
        <a:defRPr sz="2400">
          <a:solidFill>
            <a:schemeClr val="tx2"/>
          </a:solidFill>
          <a:latin typeface="Arial" pitchFamily="34" charset="0"/>
        </a:defRPr>
      </a:lvl9pPr>
    </p:titleStyle>
    <p:bodyStyle>
      <a:lvl1pPr marL="342900" indent="-342900" algn="l" defTabSz="457200" rtl="0" eaLnBrk="1" fontAlgn="base" hangingPunct="1">
        <a:spcBef>
          <a:spcPct val="20000"/>
        </a:spcBef>
        <a:spcAft>
          <a:spcPct val="0"/>
        </a:spcAft>
        <a:buClr>
          <a:schemeClr val="accent4"/>
        </a:buClr>
        <a:buSzPct val="80000"/>
        <a:buFont typeface="Wingdings" charset="0"/>
        <a:buChar char="§"/>
        <a:defRPr kern="1200">
          <a:solidFill>
            <a:srgbClr val="404040"/>
          </a:solidFill>
          <a:latin typeface="Dia Regular"/>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4"/>
        </a:buClr>
        <a:buSzPct val="80000"/>
        <a:buFont typeface="Wingdings" charset="0"/>
        <a:buChar char="§"/>
        <a:defRPr kern="1200">
          <a:solidFill>
            <a:srgbClr val="404040"/>
          </a:solidFill>
          <a:latin typeface="Dia Regular"/>
          <a:ea typeface="ＭＳ Ｐゴシック" charset="0"/>
          <a:cs typeface="+mn-cs"/>
        </a:defRPr>
      </a:lvl2pPr>
      <a:lvl3pPr marL="1143000" indent="-228600" algn="l" defTabSz="457200" rtl="0" eaLnBrk="1" fontAlgn="base" hangingPunct="1">
        <a:spcBef>
          <a:spcPct val="20000"/>
        </a:spcBef>
        <a:spcAft>
          <a:spcPct val="0"/>
        </a:spcAft>
        <a:buClr>
          <a:schemeClr val="accent4"/>
        </a:buClr>
        <a:buSzPct val="80000"/>
        <a:buFont typeface="Wingdings" charset="0"/>
        <a:buChar char="§"/>
        <a:defRPr sz="1600" kern="1200">
          <a:solidFill>
            <a:srgbClr val="404040"/>
          </a:solidFill>
          <a:latin typeface="Dia Regular"/>
          <a:ea typeface="ＭＳ Ｐゴシック" charset="0"/>
          <a:cs typeface="+mn-cs"/>
        </a:defRPr>
      </a:lvl3pPr>
      <a:lvl4pPr marL="1600200" indent="-228600" algn="l" defTabSz="457200" rtl="0" eaLnBrk="1" fontAlgn="base" hangingPunct="1">
        <a:spcBef>
          <a:spcPct val="20000"/>
        </a:spcBef>
        <a:spcAft>
          <a:spcPct val="0"/>
        </a:spcAft>
        <a:buClr>
          <a:schemeClr val="accent4"/>
        </a:buClr>
        <a:buSzPct val="80000"/>
        <a:buFont typeface="Wingdings" charset="0"/>
        <a:buChar char="§"/>
        <a:defRPr sz="1400" kern="1200">
          <a:solidFill>
            <a:srgbClr val="404040"/>
          </a:solidFill>
          <a:latin typeface="Dia Regular"/>
          <a:ea typeface="ＭＳ Ｐゴシック" charset="0"/>
          <a:cs typeface="+mn-cs"/>
        </a:defRPr>
      </a:lvl4pPr>
      <a:lvl5pPr marL="2057400" indent="-228600" algn="l" defTabSz="457200" rtl="0" eaLnBrk="1" fontAlgn="base" hangingPunct="1">
        <a:spcBef>
          <a:spcPct val="20000"/>
        </a:spcBef>
        <a:spcAft>
          <a:spcPct val="0"/>
        </a:spcAft>
        <a:buClr>
          <a:schemeClr val="accent4"/>
        </a:buClr>
        <a:buSzPct val="80000"/>
        <a:buFont typeface="Wingdings" charset="0"/>
        <a:buChar char="§"/>
        <a:defRPr sz="1200" kern="1200">
          <a:solidFill>
            <a:srgbClr val="404040"/>
          </a:solidFill>
          <a:latin typeface="Dia Regular"/>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t="-1000" b="-1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92560" y="188913"/>
            <a:ext cx="6840538"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fi-FI" dirty="0"/>
              <a:t>Muokkaa </a:t>
            </a:r>
            <a:r>
              <a:rPr lang="fi-FI" dirty="0" err="1"/>
              <a:t>perustyyl</a:t>
            </a:r>
            <a:r>
              <a:rPr lang="fi-FI" dirty="0"/>
              <a:t>. </a:t>
            </a:r>
            <a:r>
              <a:rPr lang="fi-FI" dirty="0" err="1"/>
              <a:t>napsautt</a:t>
            </a:r>
            <a:r>
              <a:rPr lang="fi-FI" dirty="0"/>
              <a:t>.</a:t>
            </a:r>
          </a:p>
        </p:txBody>
      </p:sp>
      <p:sp>
        <p:nvSpPr>
          <p:cNvPr id="1027" name="Text Placeholder 2"/>
          <p:cNvSpPr>
            <a:spLocks noGrp="1"/>
          </p:cNvSpPr>
          <p:nvPr>
            <p:ph type="body" idx="1"/>
          </p:nvPr>
        </p:nvSpPr>
        <p:spPr bwMode="auto">
          <a:xfrm>
            <a:off x="992560" y="1484313"/>
            <a:ext cx="8242300" cy="482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Date Placeholder 3"/>
          <p:cNvSpPr>
            <a:spLocks noGrp="1"/>
          </p:cNvSpPr>
          <p:nvPr>
            <p:ph type="dt" sz="half" idx="2"/>
          </p:nvPr>
        </p:nvSpPr>
        <p:spPr>
          <a:xfrm>
            <a:off x="598488" y="6396038"/>
            <a:ext cx="1617662" cy="273050"/>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latin typeface="Dia Regular"/>
                <a:cs typeface="Dia Regular"/>
              </a:defRPr>
            </a:lvl1pPr>
          </a:lstStyle>
          <a:p>
            <a:pPr>
              <a:defRPr/>
            </a:pPr>
            <a:r>
              <a:rPr lang="fi-FI" smtClean="0"/>
              <a:t>21.10.2015</a:t>
            </a:r>
            <a:endParaRPr lang="fi-FI" dirty="0"/>
          </a:p>
        </p:txBody>
      </p:sp>
      <p:sp>
        <p:nvSpPr>
          <p:cNvPr id="6" name="Slide Number Placeholder 5"/>
          <p:cNvSpPr>
            <a:spLocks noGrp="1"/>
          </p:cNvSpPr>
          <p:nvPr>
            <p:ph type="sldNum" sz="quarter" idx="4"/>
          </p:nvPr>
        </p:nvSpPr>
        <p:spPr>
          <a:xfrm>
            <a:off x="200025" y="6396038"/>
            <a:ext cx="360363" cy="273050"/>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accent2"/>
                </a:solidFill>
                <a:latin typeface="Dia Regular"/>
                <a:cs typeface="Dia Regular"/>
              </a:defRPr>
            </a:lvl1pPr>
          </a:lstStyle>
          <a:p>
            <a:pPr>
              <a:defRPr/>
            </a:pPr>
            <a:fld id="{F65CF53E-B3D8-D040-9B5A-0170EF34D53E}" type="slidenum">
              <a:rPr lang="fi-FI" smtClean="0"/>
              <a:pPr>
                <a:defRPr/>
              </a:pPr>
              <a:t>‹#›</a:t>
            </a:fld>
            <a:endParaRPr lang="fi-FI" dirty="0"/>
          </a:p>
        </p:txBody>
      </p:sp>
    </p:spTree>
    <p:extLst>
      <p:ext uri="{BB962C8B-B14F-4D97-AF65-F5344CB8AC3E}">
        <p14:creationId xmlns:p14="http://schemas.microsoft.com/office/powerpoint/2010/main" val="4114165775"/>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Lst>
  <p:timing>
    <p:tnLst>
      <p:par>
        <p:cTn id="1" dur="indefinite" restart="never" nodeType="tmRoot"/>
      </p:par>
    </p:tnLst>
  </p:timing>
  <p:hf hdr="0" ftr="0"/>
  <p:txStyles>
    <p:titleStyle>
      <a:lvl1pPr algn="l" defTabSz="457200" rtl="0" eaLnBrk="1" fontAlgn="base" hangingPunct="1">
        <a:spcBef>
          <a:spcPct val="0"/>
        </a:spcBef>
        <a:spcAft>
          <a:spcPct val="0"/>
        </a:spcAft>
        <a:defRPr sz="2400" kern="1200">
          <a:solidFill>
            <a:schemeClr val="tx2"/>
          </a:solidFill>
          <a:latin typeface="Dia Regular"/>
          <a:ea typeface="ＭＳ Ｐゴシック" charset="0"/>
          <a:cs typeface="ＭＳ Ｐゴシック" charset="0"/>
        </a:defRPr>
      </a:lvl1pPr>
      <a:lvl2pPr algn="l" defTabSz="457200" rtl="0" eaLnBrk="1" fontAlgn="base" hangingPunct="1">
        <a:spcBef>
          <a:spcPct val="0"/>
        </a:spcBef>
        <a:spcAft>
          <a:spcPct val="0"/>
        </a:spcAft>
        <a:defRPr sz="2400">
          <a:solidFill>
            <a:schemeClr val="tx2"/>
          </a:solidFill>
          <a:latin typeface="Arial" pitchFamily="34" charset="0"/>
          <a:ea typeface="ＭＳ Ｐゴシック" charset="0"/>
          <a:cs typeface="ＭＳ Ｐゴシック" charset="0"/>
        </a:defRPr>
      </a:lvl2pPr>
      <a:lvl3pPr algn="l" defTabSz="457200" rtl="0" eaLnBrk="1" fontAlgn="base" hangingPunct="1">
        <a:spcBef>
          <a:spcPct val="0"/>
        </a:spcBef>
        <a:spcAft>
          <a:spcPct val="0"/>
        </a:spcAft>
        <a:defRPr sz="2400">
          <a:solidFill>
            <a:schemeClr val="tx2"/>
          </a:solidFill>
          <a:latin typeface="Arial" pitchFamily="34" charset="0"/>
          <a:ea typeface="ＭＳ Ｐゴシック" charset="0"/>
          <a:cs typeface="ＭＳ Ｐゴシック" charset="0"/>
        </a:defRPr>
      </a:lvl3pPr>
      <a:lvl4pPr algn="l" defTabSz="457200" rtl="0" eaLnBrk="1" fontAlgn="base" hangingPunct="1">
        <a:spcBef>
          <a:spcPct val="0"/>
        </a:spcBef>
        <a:spcAft>
          <a:spcPct val="0"/>
        </a:spcAft>
        <a:defRPr sz="2400">
          <a:solidFill>
            <a:schemeClr val="tx2"/>
          </a:solidFill>
          <a:latin typeface="Arial" pitchFamily="34" charset="0"/>
          <a:ea typeface="ＭＳ Ｐゴシック" charset="0"/>
          <a:cs typeface="ＭＳ Ｐゴシック" charset="0"/>
        </a:defRPr>
      </a:lvl4pPr>
      <a:lvl5pPr algn="l" defTabSz="457200" rtl="0" eaLnBrk="1" fontAlgn="base" hangingPunct="1">
        <a:spcBef>
          <a:spcPct val="0"/>
        </a:spcBef>
        <a:spcAft>
          <a:spcPct val="0"/>
        </a:spcAft>
        <a:defRPr sz="2400">
          <a:solidFill>
            <a:schemeClr val="tx2"/>
          </a:solidFill>
          <a:latin typeface="Arial" pitchFamily="34" charset="0"/>
          <a:ea typeface="ＭＳ Ｐゴシック" charset="0"/>
          <a:cs typeface="ＭＳ Ｐゴシック" charset="0"/>
        </a:defRPr>
      </a:lvl5pPr>
      <a:lvl6pPr marL="457200" algn="l" defTabSz="457200" rtl="0" eaLnBrk="1" fontAlgn="base" hangingPunct="1">
        <a:spcBef>
          <a:spcPct val="0"/>
        </a:spcBef>
        <a:spcAft>
          <a:spcPct val="0"/>
        </a:spcAft>
        <a:defRPr sz="2400">
          <a:solidFill>
            <a:schemeClr val="tx2"/>
          </a:solidFill>
          <a:latin typeface="Arial" pitchFamily="34" charset="0"/>
        </a:defRPr>
      </a:lvl6pPr>
      <a:lvl7pPr marL="914400" algn="l" defTabSz="457200" rtl="0" eaLnBrk="1" fontAlgn="base" hangingPunct="1">
        <a:spcBef>
          <a:spcPct val="0"/>
        </a:spcBef>
        <a:spcAft>
          <a:spcPct val="0"/>
        </a:spcAft>
        <a:defRPr sz="2400">
          <a:solidFill>
            <a:schemeClr val="tx2"/>
          </a:solidFill>
          <a:latin typeface="Arial" pitchFamily="34" charset="0"/>
        </a:defRPr>
      </a:lvl7pPr>
      <a:lvl8pPr marL="1371600" algn="l" defTabSz="457200" rtl="0" eaLnBrk="1" fontAlgn="base" hangingPunct="1">
        <a:spcBef>
          <a:spcPct val="0"/>
        </a:spcBef>
        <a:spcAft>
          <a:spcPct val="0"/>
        </a:spcAft>
        <a:defRPr sz="2400">
          <a:solidFill>
            <a:schemeClr val="tx2"/>
          </a:solidFill>
          <a:latin typeface="Arial" pitchFamily="34" charset="0"/>
        </a:defRPr>
      </a:lvl8pPr>
      <a:lvl9pPr marL="1828800" algn="l" defTabSz="457200" rtl="0" eaLnBrk="1" fontAlgn="base" hangingPunct="1">
        <a:spcBef>
          <a:spcPct val="0"/>
        </a:spcBef>
        <a:spcAft>
          <a:spcPct val="0"/>
        </a:spcAft>
        <a:defRPr sz="2400">
          <a:solidFill>
            <a:schemeClr val="tx2"/>
          </a:solidFill>
          <a:latin typeface="Arial" pitchFamily="34" charset="0"/>
        </a:defRPr>
      </a:lvl9pPr>
    </p:titleStyle>
    <p:bodyStyle>
      <a:lvl1pPr marL="342900" indent="-342900" algn="l" defTabSz="457200" rtl="0" eaLnBrk="1" fontAlgn="base" hangingPunct="1">
        <a:spcBef>
          <a:spcPct val="20000"/>
        </a:spcBef>
        <a:spcAft>
          <a:spcPct val="0"/>
        </a:spcAft>
        <a:buClr>
          <a:schemeClr val="accent4"/>
        </a:buClr>
        <a:buSzPct val="80000"/>
        <a:buFont typeface="Wingdings" charset="0"/>
        <a:buChar char="§"/>
        <a:defRPr kern="1200">
          <a:solidFill>
            <a:srgbClr val="404040"/>
          </a:solidFill>
          <a:latin typeface="Dia Regular"/>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4"/>
        </a:buClr>
        <a:buSzPct val="80000"/>
        <a:buFont typeface="Wingdings" charset="0"/>
        <a:buChar char="§"/>
        <a:defRPr kern="1200">
          <a:solidFill>
            <a:srgbClr val="404040"/>
          </a:solidFill>
          <a:latin typeface="Dia Regular"/>
          <a:ea typeface="ＭＳ Ｐゴシック" charset="0"/>
          <a:cs typeface="+mn-cs"/>
        </a:defRPr>
      </a:lvl2pPr>
      <a:lvl3pPr marL="1143000" indent="-228600" algn="l" defTabSz="457200" rtl="0" eaLnBrk="1" fontAlgn="base" hangingPunct="1">
        <a:spcBef>
          <a:spcPct val="20000"/>
        </a:spcBef>
        <a:spcAft>
          <a:spcPct val="0"/>
        </a:spcAft>
        <a:buClr>
          <a:schemeClr val="accent4"/>
        </a:buClr>
        <a:buSzPct val="80000"/>
        <a:buFont typeface="Wingdings" charset="0"/>
        <a:buChar char="§"/>
        <a:defRPr sz="1600" kern="1200">
          <a:solidFill>
            <a:srgbClr val="404040"/>
          </a:solidFill>
          <a:latin typeface="Dia Regular"/>
          <a:ea typeface="ＭＳ Ｐゴシック" charset="0"/>
          <a:cs typeface="+mn-cs"/>
        </a:defRPr>
      </a:lvl3pPr>
      <a:lvl4pPr marL="1600200" indent="-228600" algn="l" defTabSz="457200" rtl="0" eaLnBrk="1" fontAlgn="base" hangingPunct="1">
        <a:spcBef>
          <a:spcPct val="20000"/>
        </a:spcBef>
        <a:spcAft>
          <a:spcPct val="0"/>
        </a:spcAft>
        <a:buClr>
          <a:schemeClr val="accent4"/>
        </a:buClr>
        <a:buSzPct val="80000"/>
        <a:buFont typeface="Wingdings" charset="0"/>
        <a:buChar char="§"/>
        <a:defRPr sz="1400" kern="1200">
          <a:solidFill>
            <a:srgbClr val="404040"/>
          </a:solidFill>
          <a:latin typeface="Dia Regular"/>
          <a:ea typeface="ＭＳ Ｐゴシック" charset="0"/>
          <a:cs typeface="+mn-cs"/>
        </a:defRPr>
      </a:lvl4pPr>
      <a:lvl5pPr marL="2057400" indent="-228600" algn="l" defTabSz="457200" rtl="0" eaLnBrk="1" fontAlgn="base" hangingPunct="1">
        <a:spcBef>
          <a:spcPct val="20000"/>
        </a:spcBef>
        <a:spcAft>
          <a:spcPct val="0"/>
        </a:spcAft>
        <a:buClr>
          <a:schemeClr val="accent4"/>
        </a:buClr>
        <a:buSzPct val="80000"/>
        <a:buFont typeface="Wingdings" charset="0"/>
        <a:buChar char="§"/>
        <a:defRPr sz="1200" kern="1200">
          <a:solidFill>
            <a:srgbClr val="404040"/>
          </a:solidFill>
          <a:latin typeface="Dia Regular"/>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1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hyperlink" Target="http://www.outdoorsfinland.fi/wp-content/uploads/2014/06/Retkeilymatkailun-suunnitteluopas.pdf" TargetMode="External"/><Relationship Id="rId13" Type="http://schemas.openxmlformats.org/officeDocument/2006/relationships/image" Target="../media/image66.jpeg"/><Relationship Id="rId18" Type="http://schemas.openxmlformats.org/officeDocument/2006/relationships/image" Target="../media/image47.png"/><Relationship Id="rId3" Type="http://schemas.openxmlformats.org/officeDocument/2006/relationships/hyperlink" Target="http://www.outdoorsfinlanc.com/" TargetMode="External"/><Relationship Id="rId7" Type="http://schemas.openxmlformats.org/officeDocument/2006/relationships/hyperlink" Target="http://www.outdoorsfinland.fi/wp-content/uploads/2013/10/Haukkavuori.pdf" TargetMode="External"/><Relationship Id="rId12" Type="http://schemas.openxmlformats.org/officeDocument/2006/relationships/hyperlink" Target="http://www.visitfinland.fi/library/pyora-ja-vaellusmatkailun-tuotteistaminen-neuvoja-ja-vinkkeja-paketin-tekijalle/" TargetMode="External"/><Relationship Id="rId17" Type="http://schemas.openxmlformats.org/officeDocument/2006/relationships/image" Target="../media/image46.jpeg"/><Relationship Id="rId2" Type="http://schemas.openxmlformats.org/officeDocument/2006/relationships/hyperlink" Target="http://www.outdoorsfinland.fi/" TargetMode="External"/><Relationship Id="rId16" Type="http://schemas.openxmlformats.org/officeDocument/2006/relationships/image" Target="../media/image45.png"/><Relationship Id="rId1" Type="http://schemas.openxmlformats.org/officeDocument/2006/relationships/slideLayout" Target="../slideLayouts/slideLayout12.xml"/><Relationship Id="rId6" Type="http://schemas.openxmlformats.org/officeDocument/2006/relationships/hyperlink" Target="http://www.outdoorsfinland.fi/wp-content/uploads/2013/10/Tainionvirran-melontakartta.pdf" TargetMode="External"/><Relationship Id="rId11" Type="http://schemas.openxmlformats.org/officeDocument/2006/relationships/hyperlink" Target="http://www.visitfinland.fi/studies/kansainvalinen-luontomatkailututkimus-2010/" TargetMode="External"/><Relationship Id="rId5" Type="http://schemas.openxmlformats.org/officeDocument/2006/relationships/hyperlink" Target="https://www.flickr.com/photos/outdoors_finland/collections/" TargetMode="External"/><Relationship Id="rId15" Type="http://schemas.openxmlformats.org/officeDocument/2006/relationships/image" Target="../media/image44.png"/><Relationship Id="rId10" Type="http://schemas.openxmlformats.org/officeDocument/2006/relationships/hyperlink" Target="http://www.visitfinland.fi/studies/melonta-pyoraily-ja-vaellustarjontamme-ja-sen-kysynta-ulkomailla-tilannekartoitus/" TargetMode="External"/><Relationship Id="rId4" Type="http://schemas.openxmlformats.org/officeDocument/2006/relationships/hyperlink" Target="https://www.facebook.com/outdoorsfinland" TargetMode="External"/><Relationship Id="rId9" Type="http://schemas.openxmlformats.org/officeDocument/2006/relationships/hyperlink" Target="http://www.outdoorsfinland.fi/wp-content/uploads/2014/06/Py%C3%B6r%C3%A4matkailun-suunnitteluopas.pdf" TargetMode="External"/><Relationship Id="rId1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hyperlink" Target="http://www.reittimerkinnat.fi/" TargetMode="External"/><Relationship Id="rId13" Type="http://schemas.openxmlformats.org/officeDocument/2006/relationships/hyperlink" Target="http://www.issuu.com/mhuotari/docs/maisemantarina" TargetMode="External"/><Relationship Id="rId3" Type="http://schemas.openxmlformats.org/officeDocument/2006/relationships/hyperlink" Target="http://sales.sfs.fi/sfs/servlets/ProductServlet?action=productInfo&amp;productID=235379" TargetMode="External"/><Relationship Id="rId7" Type="http://schemas.openxmlformats.org/officeDocument/2006/relationships/hyperlink" Target="http://comcorp.fi/esteettomyys/" TargetMode="External"/><Relationship Id="rId12" Type="http://schemas.openxmlformats.org/officeDocument/2006/relationships/hyperlink" Target="http://www.lamk.fi/projektit/ofetela/materiaalit/Documents/Melontareittien%20suunnitteluopas.pdf" TargetMode="External"/><Relationship Id="rId17" Type="http://schemas.openxmlformats.org/officeDocument/2006/relationships/image" Target="../media/image47.png"/><Relationship Id="rId2" Type="http://schemas.openxmlformats.org/officeDocument/2006/relationships/notesSlide" Target="../notesSlides/notesSlide5.xml"/><Relationship Id="rId16" Type="http://schemas.openxmlformats.org/officeDocument/2006/relationships/image" Target="../media/image46.jpeg"/><Relationship Id="rId1" Type="http://schemas.openxmlformats.org/officeDocument/2006/relationships/slideLayout" Target="../slideLayouts/slideLayout13.xml"/><Relationship Id="rId6" Type="http://schemas.openxmlformats.org/officeDocument/2006/relationships/hyperlink" Target="http://julkaisut.metsa.fi/assets/pdf/lp/Muut/viitoitusopas.pdf" TargetMode="External"/><Relationship Id="rId11" Type="http://schemas.openxmlformats.org/officeDocument/2006/relationships/hyperlink" Target="http://www.ymparisto.fi/default.asp?contentid=432428&amp;lan=FI" TargetMode="External"/><Relationship Id="rId5" Type="http://schemas.openxmlformats.org/officeDocument/2006/relationships/hyperlink" Target="http://www.metsa.fi/kestava-luontomatkailu" TargetMode="External"/><Relationship Id="rId15" Type="http://schemas.openxmlformats.org/officeDocument/2006/relationships/image" Target="../media/image45.png"/><Relationship Id="rId10" Type="http://schemas.openxmlformats.org/officeDocument/2006/relationships/hyperlink" Target="http://www.metla.fi/ohjelma/hyv/index.htm" TargetMode="External"/><Relationship Id="rId4" Type="http://schemas.openxmlformats.org/officeDocument/2006/relationships/hyperlink" Target="http://www.metsa.fi/piirustuskokoelma" TargetMode="External"/><Relationship Id="rId9" Type="http://schemas.openxmlformats.org/officeDocument/2006/relationships/hyperlink" Target="http://www.pohjois-karjala.fi/Resource.phx/maakuntaliitto/hallinto/reitit.htx" TargetMode="External"/><Relationship Id="rId14" Type="http://schemas.openxmlformats.org/officeDocument/2006/relationships/image" Target="../media/image50.jpeg"/></Relationships>
</file>

<file path=ppt/slides/_rels/slide1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67.png"/><Relationship Id="rId7" Type="http://schemas.openxmlformats.org/officeDocument/2006/relationships/image" Target="../media/image71.emf"/><Relationship Id="rId2" Type="http://schemas.openxmlformats.org/officeDocument/2006/relationships/image" Target="../media/image50.jpeg"/><Relationship Id="rId1" Type="http://schemas.openxmlformats.org/officeDocument/2006/relationships/slideLayout" Target="../slideLayouts/slideLayout12.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jpe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72.emf"/><Relationship Id="rId1" Type="http://schemas.openxmlformats.org/officeDocument/2006/relationships/slideLayout" Target="../slideLayouts/slideLayout12.xml"/><Relationship Id="rId6" Type="http://schemas.openxmlformats.org/officeDocument/2006/relationships/image" Target="../media/image68.jpeg"/><Relationship Id="rId5" Type="http://schemas.openxmlformats.org/officeDocument/2006/relationships/image" Target="../media/image47.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5.jpeg"/><Relationship Id="rId7" Type="http://schemas.openxmlformats.org/officeDocument/2006/relationships/diagramQuickStyle" Target="../diagrams/quickStyle1.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Layout" Target="../diagrams/layout1.xml"/><Relationship Id="rId11" Type="http://schemas.openxmlformats.org/officeDocument/2006/relationships/image" Target="../media/image47.png"/><Relationship Id="rId5" Type="http://schemas.openxmlformats.org/officeDocument/2006/relationships/diagramData" Target="../diagrams/data1.xml"/><Relationship Id="rId10" Type="http://schemas.openxmlformats.org/officeDocument/2006/relationships/image" Target="../media/image46.jpeg"/><Relationship Id="rId4" Type="http://schemas.openxmlformats.org/officeDocument/2006/relationships/image" Target="../media/image44.png"/><Relationship Id="rId9" Type="http://schemas.microsoft.com/office/2007/relationships/diagramDrawing" Target="../diagrams/drawing1.xml"/></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6.jpeg"/><Relationship Id="rId1" Type="http://schemas.openxmlformats.org/officeDocument/2006/relationships/slideLayout" Target="../slideLayouts/slideLayout14.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74.jpe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6.jpeg"/><Relationship Id="rId7" Type="http://schemas.openxmlformats.org/officeDocument/2006/relationships/image" Target="../media/image46.jpeg"/><Relationship Id="rId2" Type="http://schemas.openxmlformats.org/officeDocument/2006/relationships/image" Target="../media/image75.png"/><Relationship Id="rId1" Type="http://schemas.openxmlformats.org/officeDocument/2006/relationships/slideLayout" Target="../slideLayouts/slideLayout14.xml"/><Relationship Id="rId6" Type="http://schemas.openxmlformats.org/officeDocument/2006/relationships/image" Target="../media/image66.jpeg"/><Relationship Id="rId5" Type="http://schemas.openxmlformats.org/officeDocument/2006/relationships/image" Target="../media/image78.jpg"/><Relationship Id="rId4" Type="http://schemas.openxmlformats.org/officeDocument/2006/relationships/image" Target="../media/image77.jpeg"/></Relationships>
</file>

<file path=ppt/slides/_rels/slide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47.png"/><Relationship Id="rId2" Type="http://schemas.openxmlformats.org/officeDocument/2006/relationships/image" Target="../media/image79.png"/><Relationship Id="rId1" Type="http://schemas.openxmlformats.org/officeDocument/2006/relationships/slideLayout" Target="../slideLayouts/slideLayout14.xml"/><Relationship Id="rId6" Type="http://schemas.openxmlformats.org/officeDocument/2006/relationships/image" Target="../media/image46.jpeg"/><Relationship Id="rId5" Type="http://schemas.openxmlformats.org/officeDocument/2006/relationships/image" Target="../media/image66.jpe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82.png"/><Relationship Id="rId1" Type="http://schemas.openxmlformats.org/officeDocument/2006/relationships/slideLayout" Target="../slideLayouts/slideLayout14.xml"/><Relationship Id="rId5" Type="http://schemas.openxmlformats.org/officeDocument/2006/relationships/image" Target="../media/image47.pn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47.png"/><Relationship Id="rId2" Type="http://schemas.openxmlformats.org/officeDocument/2006/relationships/image" Target="../media/image83.png"/><Relationship Id="rId1" Type="http://schemas.openxmlformats.org/officeDocument/2006/relationships/slideLayout" Target="../slideLayouts/slideLayout14.xml"/><Relationship Id="rId6" Type="http://schemas.openxmlformats.org/officeDocument/2006/relationships/image" Target="../media/image46.jpeg"/><Relationship Id="rId5" Type="http://schemas.openxmlformats.org/officeDocument/2006/relationships/image" Target="../media/image66.jpeg"/><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65.jpeg"/><Relationship Id="rId7" Type="http://schemas.openxmlformats.org/officeDocument/2006/relationships/image" Target="../media/image87.png"/><Relationship Id="rId12"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86.png"/><Relationship Id="rId11" Type="http://schemas.openxmlformats.org/officeDocument/2006/relationships/image" Target="../media/image46.jpeg"/><Relationship Id="rId5" Type="http://schemas.openxmlformats.org/officeDocument/2006/relationships/image" Target="../media/image85.jpeg"/><Relationship Id="rId10" Type="http://schemas.openxmlformats.org/officeDocument/2006/relationships/image" Target="../media/image90.png"/><Relationship Id="rId4" Type="http://schemas.openxmlformats.org/officeDocument/2006/relationships/image" Target="../media/image44.png"/><Relationship Id="rId9" Type="http://schemas.openxmlformats.org/officeDocument/2006/relationships/image" Target="../media/image89.png"/></Relationships>
</file>

<file path=ppt/slides/_rels/slide2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65.jpeg"/><Relationship Id="rId7" Type="http://schemas.openxmlformats.org/officeDocument/2006/relationships/image" Target="../media/image93.png"/><Relationship Id="rId12"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92.png"/><Relationship Id="rId11" Type="http://schemas.openxmlformats.org/officeDocument/2006/relationships/image" Target="../media/image46.jpe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44.png"/><Relationship Id="rId9" Type="http://schemas.openxmlformats.org/officeDocument/2006/relationships/image" Target="../media/image95.png"/></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66.jpeg"/><Relationship Id="rId7" Type="http://schemas.openxmlformats.org/officeDocument/2006/relationships/image" Target="../media/image46.jpeg"/><Relationship Id="rId2" Type="http://schemas.openxmlformats.org/officeDocument/2006/relationships/image" Target="../media/image97.png"/><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98.emf"/><Relationship Id="rId1" Type="http://schemas.openxmlformats.org/officeDocument/2006/relationships/slideLayout" Target="../slideLayouts/slideLayout14.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5.jpeg"/><Relationship Id="rId1" Type="http://schemas.openxmlformats.org/officeDocument/2006/relationships/slideLayout" Target="../slideLayouts/slideLayout14.xml"/><Relationship Id="rId5" Type="http://schemas.openxmlformats.org/officeDocument/2006/relationships/image" Target="../media/image47.pn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47.png"/><Relationship Id="rId3" Type="http://schemas.openxmlformats.org/officeDocument/2006/relationships/image" Target="../media/image65.jpeg"/><Relationship Id="rId7" Type="http://schemas.openxmlformats.org/officeDocument/2006/relationships/image" Target="../media/image80.jpeg"/><Relationship Id="rId12"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77.jpeg"/><Relationship Id="rId11" Type="http://schemas.openxmlformats.org/officeDocument/2006/relationships/image" Target="../media/image84.png"/><Relationship Id="rId5" Type="http://schemas.openxmlformats.org/officeDocument/2006/relationships/image" Target="../media/image76.jpeg"/><Relationship Id="rId10" Type="http://schemas.openxmlformats.org/officeDocument/2006/relationships/image" Target="../media/image78.jpg"/><Relationship Id="rId4" Type="http://schemas.openxmlformats.org/officeDocument/2006/relationships/image" Target="../media/image44.png"/><Relationship Id="rId9" Type="http://schemas.openxmlformats.org/officeDocument/2006/relationships/image" Target="../media/image74.jpeg"/></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00.png"/><Relationship Id="rId7" Type="http://schemas.openxmlformats.org/officeDocument/2006/relationships/image" Target="../media/image66.jpeg"/><Relationship Id="rId2" Type="http://schemas.openxmlformats.org/officeDocument/2006/relationships/image" Target="../media/image99.png"/><Relationship Id="rId1" Type="http://schemas.openxmlformats.org/officeDocument/2006/relationships/slideLayout" Target="../slideLayouts/slideLayout13.xml"/><Relationship Id="rId6" Type="http://schemas.openxmlformats.org/officeDocument/2006/relationships/image" Target="../media/image103.emf"/><Relationship Id="rId5" Type="http://schemas.openxmlformats.org/officeDocument/2006/relationships/image" Target="../media/image102.png"/><Relationship Id="rId10" Type="http://schemas.openxmlformats.org/officeDocument/2006/relationships/image" Target="../media/image46.jpeg"/><Relationship Id="rId4" Type="http://schemas.openxmlformats.org/officeDocument/2006/relationships/image" Target="../media/image101.png"/><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49.jpeg"/><Relationship Id="rId4" Type="http://schemas.openxmlformats.org/officeDocument/2006/relationships/hyperlink" Target="http://www.visitfinland.fi/tuoteteemat-ja-tyokalut/tuoteteemat/kesaaktiviteetit-outdoors-finlan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1.png"/><Relationship Id="rId7" Type="http://schemas.openxmlformats.org/officeDocument/2006/relationships/image" Target="../media/image54.png"/><Relationship Id="rId2" Type="http://schemas.openxmlformats.org/officeDocument/2006/relationships/image" Target="../media/image51.jpeg"/><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9.jpeg"/></Relationships>
</file>

<file path=ppt/slides/_rels/slide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image" Target="../media/image49.jpe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64.emf"/><Relationship Id="rId5" Type="http://schemas.openxmlformats.org/officeDocument/2006/relationships/image" Target="../media/image63.emf"/><Relationship Id="rId10" Type="http://schemas.openxmlformats.org/officeDocument/2006/relationships/image" Target="../media/image47.png"/><Relationship Id="rId4" Type="http://schemas.openxmlformats.org/officeDocument/2006/relationships/image" Target="../media/image62.png"/><Relationship Id="rId9"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2322" y="1676013"/>
            <a:ext cx="2941355" cy="4227096"/>
          </a:xfrm>
          <a:prstGeom prst="rect">
            <a:avLst/>
          </a:prstGeom>
        </p:spPr>
      </p:pic>
      <p:sp>
        <p:nvSpPr>
          <p:cNvPr id="2" name="Otsikko 1"/>
          <p:cNvSpPr>
            <a:spLocks noGrp="1"/>
          </p:cNvSpPr>
          <p:nvPr>
            <p:ph type="title"/>
          </p:nvPr>
        </p:nvSpPr>
        <p:spPr/>
        <p:txBody>
          <a:bodyPr/>
          <a:lstStyle/>
          <a:p>
            <a:r>
              <a:rPr lang="fi-FI" dirty="0" smtClean="0"/>
              <a:t>Luonnosta liiketoimintaa ja hyvinvointia</a:t>
            </a:r>
            <a:endParaRPr lang="fi-FI" dirty="0"/>
          </a:p>
        </p:txBody>
      </p:sp>
      <p:sp>
        <p:nvSpPr>
          <p:cNvPr id="3" name="Tekstin paikkamerkki 2"/>
          <p:cNvSpPr>
            <a:spLocks noGrp="1"/>
          </p:cNvSpPr>
          <p:nvPr>
            <p:ph type="body" sz="quarter" idx="13"/>
          </p:nvPr>
        </p:nvSpPr>
        <p:spPr/>
        <p:txBody>
          <a:bodyPr/>
          <a:lstStyle/>
          <a:p>
            <a:r>
              <a:rPr lang="fi-FI" dirty="0" smtClean="0"/>
              <a:t>2016</a:t>
            </a:r>
          </a:p>
          <a:p>
            <a:r>
              <a:rPr lang="fi-FI" dirty="0" smtClean="0"/>
              <a:t>ASIAKKAAT JA MARKKINAT</a:t>
            </a:r>
          </a:p>
          <a:p>
            <a:endParaRPr lang="fi-FI" dirty="0"/>
          </a:p>
          <a:p>
            <a:r>
              <a:rPr lang="fi-FI" dirty="0" smtClean="0"/>
              <a:t>Pirjo Räsänen</a:t>
            </a:r>
          </a:p>
          <a:p>
            <a:endParaRPr lang="fi-FI" dirty="0" smtClean="0"/>
          </a:p>
          <a:p>
            <a:endParaRPr lang="fi-FI" dirty="0" smtClean="0"/>
          </a:p>
          <a:p>
            <a:endParaRPr lang="fi-FI" dirty="0"/>
          </a:p>
        </p:txBody>
      </p:sp>
      <p:grpSp>
        <p:nvGrpSpPr>
          <p:cNvPr id="4" name="Ryhmä 3"/>
          <p:cNvGrpSpPr>
            <a:grpSpLocks/>
          </p:cNvGrpSpPr>
          <p:nvPr/>
        </p:nvGrpSpPr>
        <p:grpSpPr bwMode="auto">
          <a:xfrm>
            <a:off x="7127802" y="301566"/>
            <a:ext cx="2337197" cy="643632"/>
            <a:chOff x="395536" y="431136"/>
            <a:chExt cx="2876840" cy="792088"/>
          </a:xfrm>
        </p:grpSpPr>
        <p:pic>
          <p:nvPicPr>
            <p:cNvPr id="5" name="Kuva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450536"/>
              <a:ext cx="772688" cy="77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uva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5392" y="431136"/>
              <a:ext cx="79208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uva 1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3768" y="434616"/>
              <a:ext cx="788608" cy="78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Kuva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626" y="6323947"/>
            <a:ext cx="2816016" cy="441175"/>
          </a:xfrm>
          <a:prstGeom prst="rect">
            <a:avLst/>
          </a:prstGeom>
        </p:spPr>
      </p:pic>
    </p:spTree>
    <p:extLst>
      <p:ext uri="{BB962C8B-B14F-4D97-AF65-F5344CB8AC3E}">
        <p14:creationId xmlns:p14="http://schemas.microsoft.com/office/powerpoint/2010/main" val="3453025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VisitFinland_hor_nega_5.png"/>
          <p:cNvPicPr>
            <a:picLocks/>
          </p:cNvPicPr>
          <p:nvPr/>
        </p:nvPicPr>
        <p:blipFill>
          <a:blip r:embed="rId2"/>
          <a:stretch>
            <a:fillRect/>
          </a:stretch>
        </p:blipFill>
        <p:spPr>
          <a:xfrm>
            <a:off x="214136" y="5636642"/>
            <a:ext cx="1462500" cy="520650"/>
          </a:xfrm>
          <a:prstGeom prst="rect">
            <a:avLst/>
          </a:prstGeom>
        </p:spPr>
      </p:pic>
      <p:sp>
        <p:nvSpPr>
          <p:cNvPr id="12" name="Kaarinuoli alas 11"/>
          <p:cNvSpPr/>
          <p:nvPr/>
        </p:nvSpPr>
        <p:spPr>
          <a:xfrm>
            <a:off x="4953000" y="2055709"/>
            <a:ext cx="3652004" cy="714243"/>
          </a:xfrm>
          <a:prstGeom prst="curved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 name="Kaarinuoli alas 12"/>
          <p:cNvSpPr/>
          <p:nvPr/>
        </p:nvSpPr>
        <p:spPr>
          <a:xfrm>
            <a:off x="1211944" y="1995429"/>
            <a:ext cx="3652004" cy="714243"/>
          </a:xfrm>
          <a:prstGeom prst="curved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 name="Tekstiruutu 13"/>
          <p:cNvSpPr txBox="1"/>
          <p:nvPr/>
        </p:nvSpPr>
        <p:spPr>
          <a:xfrm>
            <a:off x="68191" y="3575873"/>
            <a:ext cx="3908073" cy="2693045"/>
          </a:xfrm>
          <a:prstGeom prst="rect">
            <a:avLst/>
          </a:prstGeom>
          <a:noFill/>
        </p:spPr>
        <p:txBody>
          <a:bodyPr wrap="square" rtlCol="0">
            <a:spAutoFit/>
          </a:bodyPr>
          <a:lstStyle/>
          <a:p>
            <a:r>
              <a:rPr lang="fi-FI" sz="1300" b="1" dirty="0">
                <a:latin typeface="Dia Regular" panose="020B0505060101010101" pitchFamily="34" charset="0"/>
              </a:rPr>
              <a:t>OF/VF vastaa järjestelyistä ja yhteisistä kustannuksista</a:t>
            </a:r>
          </a:p>
          <a:p>
            <a:r>
              <a:rPr lang="fi-FI" sz="1300" b="1" dirty="0">
                <a:latin typeface="Dia Regular" panose="020B0505060101010101" pitchFamily="34" charset="0"/>
              </a:rPr>
              <a:t>4. A Ammattilaisten kohtaaminen, B to B</a:t>
            </a:r>
          </a:p>
          <a:p>
            <a:pPr marL="232172" indent="-232172">
              <a:buFont typeface="Arial" panose="020B0604020202020204" pitchFamily="34" charset="0"/>
              <a:buChar char="•"/>
            </a:pPr>
            <a:r>
              <a:rPr lang="fi-FI" sz="1300" b="1" dirty="0">
                <a:latin typeface="Dia Regular" panose="020B0505060101010101" pitchFamily="34" charset="0"/>
              </a:rPr>
              <a:t>Workshopit</a:t>
            </a:r>
          </a:p>
          <a:p>
            <a:pPr marL="232172" indent="-232172">
              <a:buFont typeface="Arial" panose="020B0604020202020204" pitchFamily="34" charset="0"/>
              <a:buChar char="•"/>
            </a:pPr>
            <a:r>
              <a:rPr lang="fi-FI" sz="1300" b="1" dirty="0">
                <a:latin typeface="Dia Regular" panose="020B0505060101010101" pitchFamily="34" charset="0"/>
              </a:rPr>
              <a:t>Networking –tilaisuudet</a:t>
            </a:r>
          </a:p>
          <a:p>
            <a:pPr marL="232172" indent="-232172">
              <a:buFont typeface="Arial" panose="020B0604020202020204" pitchFamily="34" charset="0"/>
              <a:buChar char="•"/>
            </a:pPr>
            <a:r>
              <a:rPr lang="fi-FI" sz="1300" b="1" dirty="0" err="1">
                <a:latin typeface="Dia Regular" panose="020B0505060101010101" pitchFamily="34" charset="0"/>
              </a:rPr>
              <a:t>Sales</a:t>
            </a:r>
            <a:r>
              <a:rPr lang="fi-FI" sz="1300" b="1" dirty="0">
                <a:latin typeface="Dia Regular" panose="020B0505060101010101" pitchFamily="34" charset="0"/>
              </a:rPr>
              <a:t> </a:t>
            </a:r>
            <a:r>
              <a:rPr lang="fi-FI" sz="1300" b="1" dirty="0" err="1">
                <a:latin typeface="Dia Regular" panose="020B0505060101010101" pitchFamily="34" charset="0"/>
              </a:rPr>
              <a:t>runit</a:t>
            </a:r>
            <a:r>
              <a:rPr lang="fi-FI" sz="1300" b="1" dirty="0">
                <a:latin typeface="Dia Regular" panose="020B0505060101010101" pitchFamily="34" charset="0"/>
              </a:rPr>
              <a:t> markkinoilla</a:t>
            </a:r>
          </a:p>
          <a:p>
            <a:pPr marL="232172" indent="-232172">
              <a:buFont typeface="Arial" panose="020B0604020202020204" pitchFamily="34" charset="0"/>
              <a:buChar char="•"/>
            </a:pPr>
            <a:r>
              <a:rPr lang="fi-FI" sz="1300" b="1" dirty="0">
                <a:latin typeface="Dia Regular" panose="020B0505060101010101" pitchFamily="34" charset="0"/>
              </a:rPr>
              <a:t>Tutustumismatkat</a:t>
            </a:r>
          </a:p>
          <a:p>
            <a:r>
              <a:rPr lang="fi-FI" sz="1300" b="1" dirty="0">
                <a:latin typeface="Dia Regular" panose="020B0505060101010101" pitchFamily="34" charset="0"/>
              </a:rPr>
              <a:t>4.B Kuluttajien teemallinen herättäminen</a:t>
            </a:r>
          </a:p>
          <a:p>
            <a:pPr marL="232172" indent="-232172">
              <a:buFont typeface="Arial" panose="020B0604020202020204" pitchFamily="34" charset="0"/>
              <a:buChar char="•"/>
            </a:pPr>
            <a:r>
              <a:rPr lang="fi-FI" sz="1300" b="1" dirty="0" err="1">
                <a:latin typeface="Dia Regular" panose="020B0505060101010101" pitchFamily="34" charset="0"/>
              </a:rPr>
              <a:t>Bloggarit</a:t>
            </a:r>
            <a:endParaRPr lang="fi-FI" sz="1300" b="1" dirty="0">
              <a:latin typeface="Dia Regular" panose="020B0505060101010101" pitchFamily="34" charset="0"/>
            </a:endParaRPr>
          </a:p>
          <a:p>
            <a:pPr marL="232172" indent="-232172">
              <a:buFont typeface="Arial" panose="020B0604020202020204" pitchFamily="34" charset="0"/>
              <a:buChar char="•"/>
            </a:pPr>
            <a:r>
              <a:rPr lang="fi-FI" sz="1300" b="1" dirty="0" err="1">
                <a:latin typeface="Dia Regular" panose="020B0505060101010101" pitchFamily="34" charset="0"/>
              </a:rPr>
              <a:t>Somemarkkinointi</a:t>
            </a:r>
            <a:endParaRPr lang="fi-FI" sz="1300" b="1" dirty="0">
              <a:latin typeface="Dia Regular" panose="020B0505060101010101" pitchFamily="34" charset="0"/>
            </a:endParaRPr>
          </a:p>
          <a:p>
            <a:r>
              <a:rPr lang="fi-FI" sz="1300" b="1" dirty="0">
                <a:latin typeface="Dia Regular" panose="020B0505060101010101" pitchFamily="34" charset="0"/>
              </a:rPr>
              <a:t>4.A ja 4.B.  Yhteiset teemalliset esitteet, tuotemanuaalit</a:t>
            </a:r>
          </a:p>
          <a:p>
            <a:r>
              <a:rPr lang="fi-FI" sz="1300" b="1" dirty="0">
                <a:latin typeface="Dia Regular" panose="020B0505060101010101" pitchFamily="34" charset="0"/>
              </a:rPr>
              <a:t>Osallistujat vastaavat omista kustannuksistaan</a:t>
            </a:r>
          </a:p>
        </p:txBody>
      </p:sp>
      <p:sp>
        <p:nvSpPr>
          <p:cNvPr id="19" name="Ellipsi 18"/>
          <p:cNvSpPr/>
          <p:nvPr/>
        </p:nvSpPr>
        <p:spPr>
          <a:xfrm>
            <a:off x="623377" y="2047365"/>
            <a:ext cx="643504" cy="57939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600" b="1" dirty="0">
                <a:solidFill>
                  <a:schemeClr val="tx1"/>
                </a:solidFill>
              </a:rPr>
              <a:t>4</a:t>
            </a:r>
          </a:p>
        </p:txBody>
      </p:sp>
      <p:sp>
        <p:nvSpPr>
          <p:cNvPr id="20" name="Ellipsi 19"/>
          <p:cNvSpPr/>
          <p:nvPr/>
        </p:nvSpPr>
        <p:spPr>
          <a:xfrm>
            <a:off x="4586722" y="1810507"/>
            <a:ext cx="643504" cy="57939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600" b="1" dirty="0">
                <a:solidFill>
                  <a:schemeClr val="tx1"/>
                </a:solidFill>
              </a:rPr>
              <a:t>5</a:t>
            </a:r>
          </a:p>
        </p:txBody>
      </p:sp>
      <p:sp>
        <p:nvSpPr>
          <p:cNvPr id="21" name="Ellipsi 20"/>
          <p:cNvSpPr/>
          <p:nvPr/>
        </p:nvSpPr>
        <p:spPr>
          <a:xfrm>
            <a:off x="7455349" y="2435759"/>
            <a:ext cx="643504" cy="57939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600" b="1" dirty="0">
                <a:solidFill>
                  <a:schemeClr val="tx1"/>
                </a:solidFill>
              </a:rPr>
              <a:t>6</a:t>
            </a:r>
          </a:p>
        </p:txBody>
      </p:sp>
      <p:sp>
        <p:nvSpPr>
          <p:cNvPr id="22" name="Tekstiruutu 21"/>
          <p:cNvSpPr txBox="1"/>
          <p:nvPr/>
        </p:nvSpPr>
        <p:spPr>
          <a:xfrm>
            <a:off x="7306105" y="3015154"/>
            <a:ext cx="2505697" cy="1692771"/>
          </a:xfrm>
          <a:prstGeom prst="rect">
            <a:avLst/>
          </a:prstGeom>
          <a:noFill/>
        </p:spPr>
        <p:txBody>
          <a:bodyPr wrap="square" rtlCol="0">
            <a:spAutoFit/>
          </a:bodyPr>
          <a:lstStyle/>
          <a:p>
            <a:r>
              <a:rPr lang="fi-FI" sz="2275" b="1" u="sng" dirty="0">
                <a:latin typeface="Dia Regular" panose="020B0505060101010101" pitchFamily="34" charset="0"/>
              </a:rPr>
              <a:t>Seuranta alueilla</a:t>
            </a:r>
          </a:p>
          <a:p>
            <a:pPr marL="278606" indent="-278606">
              <a:buFont typeface="Arial" panose="020B0604020202020204" pitchFamily="34" charset="0"/>
              <a:buChar char="•"/>
            </a:pPr>
            <a:r>
              <a:rPr lang="fi-FI" sz="1625" b="1" dirty="0">
                <a:latin typeface="Dia Regular" panose="020B0505060101010101" pitchFamily="34" charset="0"/>
              </a:rPr>
              <a:t>Yhteisen konseptin luominen</a:t>
            </a:r>
          </a:p>
          <a:p>
            <a:pPr marL="278606" indent="-278606">
              <a:buFont typeface="Arial" panose="020B0604020202020204" pitchFamily="34" charset="0"/>
              <a:buChar char="•"/>
            </a:pPr>
            <a:r>
              <a:rPr lang="fi-FI" sz="1625" b="1" dirty="0">
                <a:latin typeface="Dia Regular" panose="020B0505060101010101" pitchFamily="34" charset="0"/>
              </a:rPr>
              <a:t>Oppilaitosyhteistyön hyödyntäminen</a:t>
            </a:r>
          </a:p>
          <a:p>
            <a:pPr marL="278606" indent="-278606">
              <a:buFont typeface="Arial" panose="020B0604020202020204" pitchFamily="34" charset="0"/>
              <a:buChar char="•"/>
            </a:pPr>
            <a:endParaRPr lang="fi-FI" sz="1625" b="1" dirty="0">
              <a:latin typeface="Dia Regular" panose="020B0505060101010101" pitchFamily="34" charset="0"/>
            </a:endParaRPr>
          </a:p>
        </p:txBody>
      </p:sp>
      <p:sp>
        <p:nvSpPr>
          <p:cNvPr id="24" name="Tekstiruutu 23"/>
          <p:cNvSpPr txBox="1"/>
          <p:nvPr/>
        </p:nvSpPr>
        <p:spPr>
          <a:xfrm>
            <a:off x="3636859" y="2977928"/>
            <a:ext cx="3293072" cy="792525"/>
          </a:xfrm>
          <a:prstGeom prst="rect">
            <a:avLst/>
          </a:prstGeom>
          <a:noFill/>
        </p:spPr>
        <p:txBody>
          <a:bodyPr wrap="square" rtlCol="0">
            <a:spAutoFit/>
          </a:bodyPr>
          <a:lstStyle/>
          <a:p>
            <a:pPr algn="ctr"/>
            <a:r>
              <a:rPr lang="fi-FI" sz="2275" b="1" u="sng" dirty="0">
                <a:latin typeface="Dia Regular" panose="020B0505060101010101" pitchFamily="34" charset="0"/>
              </a:rPr>
              <a:t>Myynti /osallistuvat organisaatiot</a:t>
            </a:r>
          </a:p>
        </p:txBody>
      </p:sp>
      <p:sp>
        <p:nvSpPr>
          <p:cNvPr id="26" name="Tekstiruutu 25"/>
          <p:cNvSpPr txBox="1"/>
          <p:nvPr/>
        </p:nvSpPr>
        <p:spPr>
          <a:xfrm>
            <a:off x="3811453" y="3965034"/>
            <a:ext cx="3643896" cy="2292935"/>
          </a:xfrm>
          <a:prstGeom prst="rect">
            <a:avLst/>
          </a:prstGeom>
          <a:noFill/>
        </p:spPr>
        <p:txBody>
          <a:bodyPr wrap="square" rtlCol="0">
            <a:spAutoFit/>
          </a:bodyPr>
          <a:lstStyle/>
          <a:p>
            <a:r>
              <a:rPr lang="fi-FI" sz="1300" b="1" dirty="0" err="1">
                <a:latin typeface="Dia Regular" panose="020B0505060101010101" pitchFamily="34" charset="0"/>
              </a:rPr>
              <a:t>BtoB</a:t>
            </a:r>
            <a:r>
              <a:rPr lang="fi-FI" sz="1300" b="1" dirty="0">
                <a:latin typeface="Dia Regular" panose="020B0505060101010101" pitchFamily="34" charset="0"/>
              </a:rPr>
              <a:t> – myynti matkanjärjestäjille</a:t>
            </a:r>
          </a:p>
          <a:p>
            <a:pPr marL="232172" indent="-232172">
              <a:buFont typeface="Arial" panose="020B0604020202020204" pitchFamily="34" charset="0"/>
              <a:buChar char="•"/>
            </a:pPr>
            <a:r>
              <a:rPr lang="fi-FI" sz="1300" b="1" dirty="0">
                <a:latin typeface="Dia Regular" panose="020B0505060101010101" pitchFamily="34" charset="0"/>
              </a:rPr>
              <a:t>Yrittäjien ja alueorganisaatioiden vastuulla</a:t>
            </a:r>
          </a:p>
          <a:p>
            <a:pPr marL="232172" indent="-232172">
              <a:buFont typeface="Arial" panose="020B0604020202020204" pitchFamily="34" charset="0"/>
              <a:buChar char="•"/>
            </a:pPr>
            <a:r>
              <a:rPr lang="fi-FI" sz="1300" b="1" dirty="0">
                <a:latin typeface="Dia Regular" panose="020B0505060101010101" pitchFamily="34" charset="0"/>
              </a:rPr>
              <a:t>Keskeinen myyjä on maaseutumajoittaja tai ohjelmapalveluyrittäjä</a:t>
            </a:r>
          </a:p>
          <a:p>
            <a:pPr marL="232172" indent="-232172">
              <a:buFont typeface="Arial" panose="020B0604020202020204" pitchFamily="34" charset="0"/>
              <a:buChar char="•"/>
            </a:pPr>
            <a:r>
              <a:rPr lang="fi-FI" sz="1300" b="1" dirty="0">
                <a:latin typeface="Dia Regular" panose="020B0505060101010101" pitchFamily="34" charset="0"/>
              </a:rPr>
              <a:t>OF/MEK järjestää kohtaamispaikan, kaupan tekee yritys </a:t>
            </a:r>
          </a:p>
          <a:p>
            <a:r>
              <a:rPr lang="fi-FI" sz="1300" b="1" dirty="0" err="1">
                <a:latin typeface="Dia Regular" panose="020B0505060101010101" pitchFamily="34" charset="0"/>
              </a:rPr>
              <a:t>BtoC</a:t>
            </a:r>
            <a:endParaRPr lang="fi-FI" sz="1300" b="1" dirty="0">
              <a:latin typeface="Dia Regular" panose="020B0505060101010101" pitchFamily="34" charset="0"/>
            </a:endParaRPr>
          </a:p>
          <a:p>
            <a:pPr marL="232172" indent="-232172">
              <a:buFont typeface="Arial" panose="020B0604020202020204" pitchFamily="34" charset="0"/>
              <a:buChar char="•"/>
            </a:pPr>
            <a:r>
              <a:rPr lang="fi-FI" sz="1300" b="1" dirty="0">
                <a:latin typeface="Dia Regular" panose="020B0505060101010101" pitchFamily="34" charset="0"/>
              </a:rPr>
              <a:t>Kuluttaja varaa ja ostaa matkailu-, kahvila- ja ravintolapalveluita yrittäjiltä paikan päällä tai varaa majoituspalveluita reittikohteissa</a:t>
            </a:r>
          </a:p>
        </p:txBody>
      </p:sp>
      <p:sp>
        <p:nvSpPr>
          <p:cNvPr id="28" name="Tekstiruutu 27"/>
          <p:cNvSpPr txBox="1"/>
          <p:nvPr/>
        </p:nvSpPr>
        <p:spPr>
          <a:xfrm>
            <a:off x="67462" y="2678956"/>
            <a:ext cx="4718285" cy="792525"/>
          </a:xfrm>
          <a:prstGeom prst="rect">
            <a:avLst/>
          </a:prstGeom>
          <a:noFill/>
        </p:spPr>
        <p:txBody>
          <a:bodyPr wrap="square" rtlCol="0">
            <a:spAutoFit/>
          </a:bodyPr>
          <a:lstStyle/>
          <a:p>
            <a:r>
              <a:rPr lang="fi-FI" sz="2275" b="1" u="sng" dirty="0">
                <a:latin typeface="Dia Regular" panose="020B0505060101010101" pitchFamily="34" charset="0"/>
              </a:rPr>
              <a:t>Kansainvälisillä markkinoilla </a:t>
            </a:r>
            <a:r>
              <a:rPr lang="fi-FI" sz="2275" b="1" u="sng" dirty="0" err="1">
                <a:latin typeface="Dia Regular" panose="020B0505060101010101" pitchFamily="34" charset="0"/>
              </a:rPr>
              <a:t>Visit</a:t>
            </a:r>
            <a:r>
              <a:rPr lang="fi-FI" sz="2275" b="1" u="sng" dirty="0">
                <a:latin typeface="Dia Regular" panose="020B0505060101010101" pitchFamily="34" charset="0"/>
              </a:rPr>
              <a:t> Finlandin kanssa</a:t>
            </a:r>
          </a:p>
        </p:txBody>
      </p:sp>
      <p:pic>
        <p:nvPicPr>
          <p:cNvPr id="16" name="Kuva 15"/>
          <p:cNvPicPr>
            <a:picLocks noChangeAspect="1"/>
          </p:cNvPicPr>
          <p:nvPr/>
        </p:nvPicPr>
        <p:blipFill rotWithShape="1">
          <a:blip r:embed="rId3" cstate="print">
            <a:extLst>
              <a:ext uri="{28A0092B-C50C-407E-A947-70E740481C1C}">
                <a14:useLocalDpi xmlns:a14="http://schemas.microsoft.com/office/drawing/2010/main" val="0"/>
              </a:ext>
            </a:extLst>
          </a:blip>
          <a:srcRect t="37218" b="29132"/>
          <a:stretch/>
        </p:blipFill>
        <p:spPr>
          <a:xfrm>
            <a:off x="14398" y="-4077"/>
            <a:ext cx="9906000" cy="1430353"/>
          </a:xfrm>
          <a:prstGeom prst="rect">
            <a:avLst/>
          </a:prstGeom>
        </p:spPr>
      </p:pic>
      <p:pic>
        <p:nvPicPr>
          <p:cNvPr id="17" name="Kuva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58" y="272572"/>
            <a:ext cx="643572" cy="643572"/>
          </a:xfrm>
          <a:prstGeom prst="rect">
            <a:avLst/>
          </a:prstGeom>
        </p:spPr>
      </p:pic>
      <p:sp>
        <p:nvSpPr>
          <p:cNvPr id="18" name="Suorakulmio 17"/>
          <p:cNvSpPr/>
          <p:nvPr/>
        </p:nvSpPr>
        <p:spPr>
          <a:xfrm>
            <a:off x="1349595" y="200663"/>
            <a:ext cx="7950203" cy="892552"/>
          </a:xfrm>
          <a:prstGeom prst="rect">
            <a:avLst/>
          </a:prstGeom>
        </p:spPr>
        <p:txBody>
          <a:bodyPr wrap="square">
            <a:spAutoFit/>
          </a:bodyPr>
          <a:lstStyle/>
          <a:p>
            <a:pPr algn="ctr"/>
            <a:r>
              <a:rPr lang="fi-FI" sz="2600" b="1" dirty="0" smtClean="0">
                <a:solidFill>
                  <a:schemeClr val="bg1"/>
                </a:solidFill>
                <a:latin typeface="Dia Regular" panose="020B0505060101010101" pitchFamily="34" charset="0"/>
              </a:rPr>
              <a:t>Outdoors Finland –kansallinen maaseudun mikro- ja pk-yritysten kansainvälistymisohjelma </a:t>
            </a:r>
            <a:endParaRPr lang="fi-FI" sz="2600" b="1" dirty="0">
              <a:solidFill>
                <a:schemeClr val="bg1"/>
              </a:solidFill>
            </a:endParaRPr>
          </a:p>
        </p:txBody>
      </p:sp>
      <p:sp>
        <p:nvSpPr>
          <p:cNvPr id="3" name="Päivämäärän paikkamerkki 2"/>
          <p:cNvSpPr>
            <a:spLocks noGrp="1"/>
          </p:cNvSpPr>
          <p:nvPr>
            <p:ph type="dt" sz="half" idx="10"/>
          </p:nvPr>
        </p:nvSpPr>
        <p:spPr/>
        <p:txBody>
          <a:bodyPr/>
          <a:lstStyle/>
          <a:p>
            <a:r>
              <a:rPr lang="fi-FI" smtClean="0"/>
              <a:t>21.10.2015</a:t>
            </a:r>
            <a:endParaRPr lang="fi-FI"/>
          </a:p>
        </p:txBody>
      </p:sp>
      <p:sp>
        <p:nvSpPr>
          <p:cNvPr id="7" name="Dian numeron paikkamerkki 6"/>
          <p:cNvSpPr>
            <a:spLocks noGrp="1"/>
          </p:cNvSpPr>
          <p:nvPr>
            <p:ph type="sldNum" sz="quarter" idx="12"/>
          </p:nvPr>
        </p:nvSpPr>
        <p:spPr/>
        <p:txBody>
          <a:bodyPr/>
          <a:lstStyle/>
          <a:p>
            <a:fld id="{238231D0-E7AD-4BF9-B193-B3DDB2AA6814}" type="slidenum">
              <a:rPr lang="fi-FI" smtClean="0"/>
              <a:t>10</a:t>
            </a:fld>
            <a:endParaRPr lang="fi-FI"/>
          </a:p>
        </p:txBody>
      </p:sp>
      <p:pic>
        <p:nvPicPr>
          <p:cNvPr id="23" name="Kuva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136" y="6373310"/>
            <a:ext cx="2160240" cy="338437"/>
          </a:xfrm>
          <a:prstGeom prst="rect">
            <a:avLst/>
          </a:prstGeom>
        </p:spPr>
      </p:pic>
      <p:pic>
        <p:nvPicPr>
          <p:cNvPr id="25"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6105" y="6275839"/>
            <a:ext cx="2203969" cy="1478355"/>
          </a:xfrm>
          <a:prstGeom prst="rect">
            <a:avLst/>
          </a:prstGeom>
        </p:spPr>
      </p:pic>
    </p:spTree>
    <p:extLst>
      <p:ext uri="{BB962C8B-B14F-4D97-AF65-F5344CB8AC3E}">
        <p14:creationId xmlns:p14="http://schemas.microsoft.com/office/powerpoint/2010/main" val="7342324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ruutu 5"/>
          <p:cNvSpPr txBox="1"/>
          <p:nvPr/>
        </p:nvSpPr>
        <p:spPr>
          <a:xfrm>
            <a:off x="0" y="1949831"/>
            <a:ext cx="9906000" cy="4278094"/>
          </a:xfrm>
          <a:prstGeom prst="rect">
            <a:avLst/>
          </a:prstGeom>
          <a:noFill/>
        </p:spPr>
        <p:txBody>
          <a:bodyPr wrap="square" rtlCol="0">
            <a:spAutoFit/>
          </a:bodyPr>
          <a:lstStyle/>
          <a:p>
            <a:pPr>
              <a:defRPr/>
            </a:pPr>
            <a:r>
              <a:rPr lang="fi-FI" sz="1700" b="1" dirty="0" smtClean="0">
                <a:solidFill>
                  <a:schemeClr val="accent1">
                    <a:lumMod val="75000"/>
                  </a:schemeClr>
                </a:solidFill>
                <a:latin typeface="Dia Regular" panose="020B0505060101010101" pitchFamily="34" charset="0"/>
              </a:rPr>
              <a:t>Luonnossa kävijälle</a:t>
            </a:r>
            <a:r>
              <a:rPr lang="fi-FI" sz="1700" dirty="0" smtClean="0">
                <a:solidFill>
                  <a:schemeClr val="accent1">
                    <a:lumMod val="75000"/>
                  </a:schemeClr>
                </a:solidFill>
                <a:latin typeface="Dia Regular" panose="020B0505060101010101" pitchFamily="34" charset="0"/>
              </a:rPr>
              <a:t>: reittipohjaiset aktiviteetit</a:t>
            </a:r>
          </a:p>
          <a:p>
            <a:pPr marL="232172" indent="-232172">
              <a:buFont typeface="Arial" panose="020B0604020202020204" pitchFamily="34" charset="0"/>
              <a:buChar char="•"/>
              <a:defRPr/>
            </a:pPr>
            <a:r>
              <a:rPr lang="fi-FI" sz="1700" dirty="0" smtClean="0">
                <a:solidFill>
                  <a:schemeClr val="accent1">
                    <a:lumMod val="75000"/>
                  </a:schemeClr>
                </a:solidFill>
                <a:latin typeface="Dia Regular" panose="020B0505060101010101" pitchFamily="34" charset="0"/>
                <a:hlinkClick r:id="rId2"/>
              </a:rPr>
              <a:t>Outdoorsfinland.fi</a:t>
            </a:r>
            <a:r>
              <a:rPr lang="fi-FI" sz="1700" dirty="0" smtClean="0">
                <a:solidFill>
                  <a:schemeClr val="accent1">
                    <a:lumMod val="75000"/>
                  </a:schemeClr>
                </a:solidFill>
                <a:latin typeface="Dia Regular" panose="020B0505060101010101" pitchFamily="34" charset="0"/>
              </a:rPr>
              <a:t> –ja </a:t>
            </a:r>
            <a:r>
              <a:rPr lang="fi-FI" sz="1700" dirty="0" smtClean="0">
                <a:solidFill>
                  <a:schemeClr val="accent1">
                    <a:lumMod val="75000"/>
                  </a:schemeClr>
                </a:solidFill>
                <a:latin typeface="Dia Regular" panose="020B0505060101010101" pitchFamily="34" charset="0"/>
                <a:hlinkClick r:id="rId3"/>
              </a:rPr>
              <a:t>www.outdoorsfinland.com</a:t>
            </a:r>
            <a:r>
              <a:rPr lang="fi-FI" sz="1700" dirty="0" smtClean="0">
                <a:solidFill>
                  <a:schemeClr val="accent1">
                    <a:lumMod val="75000"/>
                  </a:schemeClr>
                </a:solidFill>
                <a:latin typeface="Dia Regular" panose="020B0505060101010101" pitchFamily="34" charset="0"/>
              </a:rPr>
              <a:t> , www.outdooractive.com</a:t>
            </a:r>
          </a:p>
          <a:p>
            <a:pPr marL="232172" indent="-232172">
              <a:buFont typeface="Arial" panose="020B0604020202020204" pitchFamily="34" charset="0"/>
              <a:buChar char="•"/>
              <a:defRPr/>
            </a:pPr>
            <a:r>
              <a:rPr lang="fi-FI" sz="1700" dirty="0" smtClean="0">
                <a:solidFill>
                  <a:schemeClr val="accent1">
                    <a:lumMod val="75000"/>
                  </a:schemeClr>
                </a:solidFill>
                <a:latin typeface="Dia Regular" panose="020B0505060101010101" pitchFamily="34" charset="0"/>
                <a:hlinkClick r:id="rId4"/>
              </a:rPr>
              <a:t>Facebook -sivut </a:t>
            </a:r>
            <a:endParaRPr lang="fi-FI" sz="1700" dirty="0" smtClean="0">
              <a:solidFill>
                <a:schemeClr val="accent1">
                  <a:lumMod val="75000"/>
                </a:schemeClr>
              </a:solidFill>
              <a:latin typeface="Dia Regular" panose="020B0505060101010101" pitchFamily="34" charset="0"/>
            </a:endParaRPr>
          </a:p>
          <a:p>
            <a:pPr marL="232172" indent="-232172">
              <a:buFont typeface="Arial" panose="020B0604020202020204" pitchFamily="34" charset="0"/>
              <a:buChar char="•"/>
              <a:defRPr/>
            </a:pPr>
            <a:r>
              <a:rPr lang="fi-FI" sz="1700" u="sng" dirty="0" err="1" smtClean="0">
                <a:solidFill>
                  <a:schemeClr val="accent1">
                    <a:lumMod val="75000"/>
                  </a:schemeClr>
                </a:solidFill>
                <a:latin typeface="Dia Regular" panose="020B0505060101010101" pitchFamily="34" charset="0"/>
                <a:hlinkClick r:id="rId5"/>
              </a:rPr>
              <a:t>Flickr</a:t>
            </a:r>
            <a:r>
              <a:rPr lang="fi-FI" sz="1700" u="sng" dirty="0" smtClean="0">
                <a:solidFill>
                  <a:schemeClr val="accent1">
                    <a:lumMod val="75000"/>
                  </a:schemeClr>
                </a:solidFill>
                <a:latin typeface="Dia Regular" panose="020B0505060101010101" pitchFamily="34" charset="0"/>
                <a:hlinkClick r:id="rId5"/>
              </a:rPr>
              <a:t>: reittien kuvagalleriat</a:t>
            </a:r>
            <a:endParaRPr lang="fi-FI" sz="1700" u="sng" dirty="0" smtClean="0">
              <a:solidFill>
                <a:schemeClr val="accent1">
                  <a:lumMod val="75000"/>
                </a:schemeClr>
              </a:solidFill>
              <a:latin typeface="Dia Regular" panose="020B0505060101010101" pitchFamily="34" charset="0"/>
            </a:endParaRPr>
          </a:p>
          <a:p>
            <a:pPr marL="232172" indent="-232172">
              <a:buFont typeface="Arial" panose="020B0604020202020204" pitchFamily="34" charset="0"/>
              <a:buChar char="•"/>
              <a:defRPr/>
            </a:pPr>
            <a:r>
              <a:rPr lang="fi-FI" sz="1700" dirty="0" err="1" smtClean="0">
                <a:solidFill>
                  <a:schemeClr val="accent1">
                    <a:lumMod val="75000"/>
                  </a:schemeClr>
                </a:solidFill>
                <a:latin typeface="Dia Regular" panose="020B0505060101010101" pitchFamily="34" charset="0"/>
                <a:hlinkClick r:id="rId6"/>
              </a:rPr>
              <a:t>Outdoorsfinland</a:t>
            </a:r>
            <a:r>
              <a:rPr lang="fi-FI" sz="1700" dirty="0" smtClean="0">
                <a:solidFill>
                  <a:schemeClr val="accent1">
                    <a:lumMod val="75000"/>
                  </a:schemeClr>
                </a:solidFill>
                <a:latin typeface="Dia Regular" panose="020B0505060101010101" pitchFamily="34" charset="0"/>
                <a:hlinkClick r:id="rId6"/>
              </a:rPr>
              <a:t> –</a:t>
            </a:r>
            <a:r>
              <a:rPr lang="fi-FI" sz="1700" u="sng" dirty="0" smtClean="0">
                <a:solidFill>
                  <a:schemeClr val="accent1">
                    <a:lumMod val="75000"/>
                  </a:schemeClr>
                </a:solidFill>
                <a:latin typeface="Dia Regular" panose="020B0505060101010101" pitchFamily="34" charset="0"/>
                <a:hlinkClick r:id="rId6"/>
              </a:rPr>
              <a:t>reittioppaat </a:t>
            </a:r>
            <a:r>
              <a:rPr lang="fi-FI" sz="1700" u="sng" dirty="0" smtClean="0">
                <a:solidFill>
                  <a:schemeClr val="accent1">
                    <a:lumMod val="75000"/>
                  </a:schemeClr>
                </a:solidFill>
                <a:latin typeface="Dia Regular" panose="020B0505060101010101" pitchFamily="34" charset="0"/>
                <a:hlinkClick r:id="rId7"/>
              </a:rPr>
              <a:t>ja reittiesitteet</a:t>
            </a:r>
            <a:endParaRPr lang="fi-FI" sz="1700" u="sng" dirty="0" smtClean="0">
              <a:solidFill>
                <a:schemeClr val="accent1">
                  <a:lumMod val="75000"/>
                </a:schemeClr>
              </a:solidFill>
              <a:latin typeface="Dia Regular" panose="020B0505060101010101" pitchFamily="34" charset="0"/>
            </a:endParaRPr>
          </a:p>
          <a:p>
            <a:pPr fontAlgn="auto">
              <a:spcBef>
                <a:spcPts val="0"/>
              </a:spcBef>
              <a:spcAft>
                <a:spcPts val="0"/>
              </a:spcAft>
              <a:defRPr/>
            </a:pPr>
            <a:endParaRPr lang="fi-FI" sz="1700" dirty="0" smtClean="0">
              <a:solidFill>
                <a:srgbClr val="FF0000"/>
              </a:solidFill>
              <a:latin typeface="Dia Regular" panose="020B0505060101010101" pitchFamily="34" charset="0"/>
            </a:endParaRPr>
          </a:p>
          <a:p>
            <a:endParaRPr lang="fi-FI" sz="1700" dirty="0" smtClean="0">
              <a:latin typeface="Dia Regular" panose="020B0505060101010101" pitchFamily="34" charset="0"/>
            </a:endParaRPr>
          </a:p>
          <a:p>
            <a:r>
              <a:rPr lang="fi-FI" sz="1700" dirty="0" err="1" smtClean="0">
                <a:latin typeface="Dia Regular" panose="020B0505060101010101" pitchFamily="34" charset="0"/>
              </a:rPr>
              <a:t>Visit</a:t>
            </a:r>
            <a:r>
              <a:rPr lang="fi-FI" sz="1700" dirty="0" smtClean="0">
                <a:latin typeface="Dia Regular" panose="020B0505060101010101" pitchFamily="34" charset="0"/>
              </a:rPr>
              <a:t> Finland /Outdoors Finland</a:t>
            </a:r>
          </a:p>
          <a:p>
            <a:pPr marL="232172" indent="-232172">
              <a:buFont typeface="Arial" panose="020B0604020202020204" pitchFamily="34" charset="0"/>
              <a:buChar char="•"/>
            </a:pPr>
            <a:r>
              <a:rPr lang="fi-FI" sz="1700" dirty="0" smtClean="0">
                <a:latin typeface="Dia Regular" panose="020B0505060101010101" pitchFamily="34" charset="0"/>
                <a:hlinkClick r:id="rId8"/>
              </a:rPr>
              <a:t>Luontomatkailun suunnitteluopas </a:t>
            </a:r>
            <a:endParaRPr lang="fi-FI" sz="1700" dirty="0" smtClean="0">
              <a:latin typeface="Dia Regular" panose="020B0505060101010101" pitchFamily="34" charset="0"/>
            </a:endParaRPr>
          </a:p>
          <a:p>
            <a:pPr marL="232172" indent="-232172">
              <a:buFont typeface="Arial" panose="020B0604020202020204" pitchFamily="34" charset="0"/>
              <a:buChar char="•"/>
            </a:pPr>
            <a:r>
              <a:rPr lang="fi-FI" sz="1700" dirty="0" smtClean="0">
                <a:latin typeface="Dia Regular" panose="020B0505060101010101" pitchFamily="34" charset="0"/>
                <a:hlinkClick r:id="rId9"/>
              </a:rPr>
              <a:t>Pyörämatkailun suunnitteluopas </a:t>
            </a:r>
            <a:endParaRPr lang="fi-FI" sz="1700" dirty="0" smtClean="0">
              <a:latin typeface="Dia Regular" panose="020B0505060101010101" pitchFamily="34" charset="0"/>
            </a:endParaRPr>
          </a:p>
          <a:p>
            <a:pPr marL="285750" indent="-285750">
              <a:buFont typeface="Arial" panose="020B0604020202020204" pitchFamily="34" charset="0"/>
              <a:buChar char="•"/>
            </a:pPr>
            <a:r>
              <a:rPr lang="fi-FI" sz="1700" dirty="0" smtClean="0">
                <a:latin typeface="Dia Regular" panose="020B0505060101010101" pitchFamily="34" charset="0"/>
                <a:hlinkClick r:id="rId10"/>
              </a:rPr>
              <a:t>MEK A:134</a:t>
            </a:r>
            <a:r>
              <a:rPr lang="fi-FI" sz="1700" dirty="0" smtClean="0">
                <a:latin typeface="Dia Regular" panose="020B0505060101010101" pitchFamily="34" charset="0"/>
              </a:rPr>
              <a:t>: Pyörä-, vaellus- ja melontatarjontamme ja kansainvälinen kysyntä</a:t>
            </a:r>
          </a:p>
          <a:p>
            <a:pPr marL="285750" indent="-285750">
              <a:buFont typeface="Arial" panose="020B0604020202020204" pitchFamily="34" charset="0"/>
              <a:buChar char="•"/>
            </a:pPr>
            <a:r>
              <a:rPr lang="fi-FI" sz="1700" dirty="0" smtClean="0">
                <a:latin typeface="Dia Regular" panose="020B0505060101010101" pitchFamily="34" charset="0"/>
                <a:hlinkClick r:id="rId11"/>
              </a:rPr>
              <a:t>MEK A:169 </a:t>
            </a:r>
            <a:r>
              <a:rPr lang="fi-FI" sz="1700" dirty="0" smtClean="0">
                <a:latin typeface="Dia Regular" panose="020B0505060101010101" pitchFamily="34" charset="0"/>
              </a:rPr>
              <a:t>: Kansainvälinen luontomatkailututkimus</a:t>
            </a:r>
          </a:p>
          <a:p>
            <a:pPr marL="285750" indent="-285750">
              <a:buFont typeface="Arial" panose="020B0604020202020204" pitchFamily="34" charset="0"/>
              <a:buChar char="•"/>
            </a:pPr>
            <a:r>
              <a:rPr lang="fi-FI" sz="1700" dirty="0" smtClean="0">
                <a:latin typeface="Dia Regular" panose="020B0505060101010101" pitchFamily="34" charset="0"/>
                <a:hlinkClick r:id="rId12"/>
              </a:rPr>
              <a:t>MEK: Pyörä- ja vaellusmatkailun suunnitteluopas</a:t>
            </a:r>
            <a:endParaRPr lang="fi-FI" sz="1700" dirty="0" smtClean="0">
              <a:latin typeface="Dia Regular" panose="020B0505060101010101" pitchFamily="34" charset="0"/>
            </a:endParaRPr>
          </a:p>
          <a:p>
            <a:pPr marL="232172" indent="-232172">
              <a:buFont typeface="Arial" panose="020B0604020202020204" pitchFamily="34" charset="0"/>
              <a:buChar char="•"/>
            </a:pPr>
            <a:endParaRPr lang="fi-FI" sz="1700" dirty="0" smtClean="0">
              <a:latin typeface="Dia Regular" panose="020B0505060101010101" pitchFamily="34" charset="0"/>
            </a:endParaRPr>
          </a:p>
          <a:p>
            <a:pPr marL="232172" indent="-232172">
              <a:buFont typeface="Arial" panose="020B0604020202020204" pitchFamily="34" charset="0"/>
              <a:buChar char="•"/>
            </a:pPr>
            <a:endParaRPr lang="fi-FI" sz="1700" dirty="0" smtClean="0">
              <a:latin typeface="Dia Regular" panose="020B0505060101010101" pitchFamily="34" charset="0"/>
            </a:endParaRPr>
          </a:p>
          <a:p>
            <a:endParaRPr lang="fi-FI" sz="1700" dirty="0">
              <a:latin typeface="Dia Regular" panose="020B0505060101010101" pitchFamily="34" charset="0"/>
            </a:endParaRPr>
          </a:p>
        </p:txBody>
      </p:sp>
      <p:pic>
        <p:nvPicPr>
          <p:cNvPr id="9" name="Kuva 8"/>
          <p:cNvPicPr>
            <a:picLocks noChangeAspect="1"/>
          </p:cNvPicPr>
          <p:nvPr/>
        </p:nvPicPr>
        <p:blipFill rotWithShape="1">
          <a:blip r:embed="rId13" cstate="print">
            <a:extLst>
              <a:ext uri="{28A0092B-C50C-407E-A947-70E740481C1C}">
                <a14:useLocalDpi xmlns:a14="http://schemas.microsoft.com/office/drawing/2010/main" val="0"/>
              </a:ext>
            </a:extLst>
          </a:blip>
          <a:srcRect t="30813" b="43949"/>
          <a:stretch/>
        </p:blipFill>
        <p:spPr>
          <a:xfrm>
            <a:off x="0" y="0"/>
            <a:ext cx="9906000" cy="1249822"/>
          </a:xfrm>
          <a:prstGeom prst="rect">
            <a:avLst/>
          </a:prstGeom>
        </p:spPr>
      </p:pic>
      <p:grpSp>
        <p:nvGrpSpPr>
          <p:cNvPr id="11" name="Ryhmä 10"/>
          <p:cNvGrpSpPr>
            <a:grpSpLocks/>
          </p:cNvGrpSpPr>
          <p:nvPr/>
        </p:nvGrpSpPr>
        <p:grpSpPr bwMode="auto">
          <a:xfrm>
            <a:off x="7127802" y="301566"/>
            <a:ext cx="2337197" cy="643632"/>
            <a:chOff x="395536" y="431136"/>
            <a:chExt cx="2876840" cy="792088"/>
          </a:xfrm>
        </p:grpSpPr>
        <p:pic>
          <p:nvPicPr>
            <p:cNvPr id="12" name="Kuva 12"/>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5536" y="450536"/>
              <a:ext cx="772688" cy="77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Kuva 14"/>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385392" y="431136"/>
              <a:ext cx="79208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Kuva 15"/>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83768" y="434616"/>
              <a:ext cx="788608" cy="78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kstiruutu 18"/>
          <p:cNvSpPr txBox="1"/>
          <p:nvPr/>
        </p:nvSpPr>
        <p:spPr>
          <a:xfrm>
            <a:off x="403289" y="333394"/>
            <a:ext cx="5197783" cy="492443"/>
          </a:xfrm>
          <a:prstGeom prst="rect">
            <a:avLst/>
          </a:prstGeom>
          <a:noFill/>
        </p:spPr>
        <p:txBody>
          <a:bodyPr wrap="square" rtlCol="0">
            <a:spAutoFit/>
          </a:bodyPr>
          <a:lstStyle/>
          <a:p>
            <a:r>
              <a:rPr lang="fi-FI" sz="2600" b="1" dirty="0" smtClean="0">
                <a:solidFill>
                  <a:schemeClr val="bg1"/>
                </a:solidFill>
                <a:latin typeface="Dia Regular" panose="020B0505060101010101" pitchFamily="34" charset="0"/>
                <a:hlinkClick r:id="rId2"/>
              </a:rPr>
              <a:t>www.outdoorsfinland.fi</a:t>
            </a:r>
            <a:r>
              <a:rPr lang="fi-FI" sz="2600" b="1" dirty="0" smtClean="0">
                <a:solidFill>
                  <a:schemeClr val="bg1"/>
                </a:solidFill>
              </a:rPr>
              <a:t> ja .com</a:t>
            </a:r>
            <a:endParaRPr lang="fi-FI" sz="2600" b="1" dirty="0">
              <a:solidFill>
                <a:schemeClr val="bg1"/>
              </a:solidFill>
            </a:endParaRPr>
          </a:p>
        </p:txBody>
      </p:sp>
      <p:sp>
        <p:nvSpPr>
          <p:cNvPr id="4" name="Päivämäärän paikkamerkki 3"/>
          <p:cNvSpPr>
            <a:spLocks noGrp="1"/>
          </p:cNvSpPr>
          <p:nvPr>
            <p:ph type="dt" sz="half" idx="10"/>
          </p:nvPr>
        </p:nvSpPr>
        <p:spPr/>
        <p:txBody>
          <a:bodyPr/>
          <a:lstStyle/>
          <a:p>
            <a:r>
              <a:rPr lang="fi-FI" smtClean="0"/>
              <a:t>21.10.2015</a:t>
            </a:r>
            <a:endParaRPr lang="fi-FI"/>
          </a:p>
        </p:txBody>
      </p:sp>
      <p:sp>
        <p:nvSpPr>
          <p:cNvPr id="7" name="Dian numeron paikkamerkki 6"/>
          <p:cNvSpPr>
            <a:spLocks noGrp="1"/>
          </p:cNvSpPr>
          <p:nvPr>
            <p:ph type="sldNum" sz="quarter" idx="12"/>
          </p:nvPr>
        </p:nvSpPr>
        <p:spPr/>
        <p:txBody>
          <a:bodyPr/>
          <a:lstStyle/>
          <a:p>
            <a:fld id="{238231D0-E7AD-4BF9-B193-B3DDB2AA6814}" type="slidenum">
              <a:rPr lang="fi-FI" smtClean="0"/>
              <a:t>11</a:t>
            </a:fld>
            <a:endParaRPr lang="fi-FI"/>
          </a:p>
        </p:txBody>
      </p:sp>
      <p:pic>
        <p:nvPicPr>
          <p:cNvPr id="15" name="Kuva 1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0025" y="6487460"/>
            <a:ext cx="2160240" cy="338437"/>
          </a:xfrm>
          <a:prstGeom prst="rect">
            <a:avLst/>
          </a:prstGeom>
        </p:spPr>
      </p:pic>
      <p:pic>
        <p:nvPicPr>
          <p:cNvPr id="16" name="Picture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41675" y="6237312"/>
            <a:ext cx="2203969" cy="1478355"/>
          </a:xfrm>
          <a:prstGeom prst="rect">
            <a:avLst/>
          </a:prstGeom>
        </p:spPr>
      </p:pic>
    </p:spTree>
    <p:extLst>
      <p:ext uri="{BB962C8B-B14F-4D97-AF65-F5344CB8AC3E}">
        <p14:creationId xmlns:p14="http://schemas.microsoft.com/office/powerpoint/2010/main" val="15917720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isällön paikkamerkki 4"/>
          <p:cNvSpPr txBox="1">
            <a:spLocks/>
          </p:cNvSpPr>
          <p:nvPr/>
        </p:nvSpPr>
        <p:spPr>
          <a:xfrm>
            <a:off x="200025" y="1829426"/>
            <a:ext cx="7958631" cy="409545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i-FI" sz="1700" u="sng" dirty="0">
                <a:solidFill>
                  <a:prstClr val="black"/>
                </a:solidFill>
                <a:latin typeface="Dia Regular" panose="020B0505060101010101" pitchFamily="34" charset="0"/>
                <a:hlinkClick r:id="rId3"/>
              </a:rPr>
              <a:t>Suomen Standardisoimisliiton ulkoilun ja liikunnan merkit, SFS 4424</a:t>
            </a:r>
            <a:endParaRPr lang="fi-FI" sz="1700" dirty="0">
              <a:solidFill>
                <a:prstClr val="black"/>
              </a:solidFill>
              <a:latin typeface="Dia Regular" panose="020B0505060101010101" pitchFamily="34" charset="0"/>
            </a:endParaRPr>
          </a:p>
          <a:p>
            <a:r>
              <a:rPr lang="fi-FI" sz="1700" u="sng" dirty="0">
                <a:solidFill>
                  <a:prstClr val="black"/>
                </a:solidFill>
                <a:latin typeface="Dia Regular" panose="020B0505060101010101" pitchFamily="34" charset="0"/>
                <a:hlinkClick r:id="rId4"/>
              </a:rPr>
              <a:t>Metsähallituksen Retkeilyrakenteiden piirustuskokoelma</a:t>
            </a:r>
            <a:r>
              <a:rPr lang="fi-FI" sz="1700" dirty="0">
                <a:solidFill>
                  <a:prstClr val="black"/>
                </a:solidFill>
                <a:latin typeface="Dia Regular" panose="020B0505060101010101" pitchFamily="34" charset="0"/>
              </a:rPr>
              <a:t>, 2012</a:t>
            </a:r>
          </a:p>
          <a:p>
            <a:r>
              <a:rPr lang="fi-FI" sz="1700" u="sng" dirty="0">
                <a:solidFill>
                  <a:prstClr val="black"/>
                </a:solidFill>
                <a:latin typeface="Dia Regular" panose="020B0505060101010101" pitchFamily="34" charset="0"/>
                <a:hlinkClick r:id="rId5"/>
              </a:rPr>
              <a:t>Metsähallituksen kestävän luontomatkailun periaatteet</a:t>
            </a:r>
            <a:endParaRPr lang="fi-FI" sz="1700" u="sng" dirty="0">
              <a:solidFill>
                <a:prstClr val="black"/>
              </a:solidFill>
              <a:latin typeface="Dia Regular" panose="020B0505060101010101" pitchFamily="34" charset="0"/>
            </a:endParaRPr>
          </a:p>
          <a:p>
            <a:r>
              <a:rPr lang="fi-FI" sz="1700" u="sng" dirty="0">
                <a:solidFill>
                  <a:prstClr val="black"/>
                </a:solidFill>
                <a:latin typeface="Dia Regular" panose="020B0505060101010101" pitchFamily="34" charset="0"/>
                <a:hlinkClick r:id="rId6"/>
              </a:rPr>
              <a:t>Hyvän viitoittamisen perusteet, Metsähallitus </a:t>
            </a:r>
            <a:r>
              <a:rPr lang="fi-FI" sz="1700" u="sng" dirty="0" smtClean="0">
                <a:solidFill>
                  <a:prstClr val="black"/>
                </a:solidFill>
                <a:latin typeface="Dia Regular" panose="020B0505060101010101" pitchFamily="34" charset="0"/>
                <a:hlinkClick r:id="rId6"/>
              </a:rPr>
              <a:t>2013</a:t>
            </a:r>
            <a:endParaRPr lang="fi-FI" sz="1700" u="sng" dirty="0" smtClean="0">
              <a:solidFill>
                <a:prstClr val="black"/>
              </a:solidFill>
              <a:latin typeface="Dia Regular" panose="020B0505060101010101" pitchFamily="34" charset="0"/>
            </a:endParaRPr>
          </a:p>
          <a:p>
            <a:r>
              <a:rPr lang="fi-FI" sz="1700" dirty="0">
                <a:solidFill>
                  <a:prstClr val="black"/>
                </a:solidFill>
                <a:latin typeface="Dia Regular" panose="020B0505060101010101" pitchFamily="34" charset="0"/>
              </a:rPr>
              <a:t>http://www.esteeton.fi/portal/fi/liikkuminen/luontoliikunta/</a:t>
            </a:r>
            <a:endParaRPr lang="fi-FI" sz="1700" dirty="0">
              <a:solidFill>
                <a:prstClr val="black"/>
              </a:solidFill>
              <a:latin typeface="Dia Regular" panose="020B0505060101010101" pitchFamily="34" charset="0"/>
            </a:endParaRPr>
          </a:p>
          <a:p>
            <a:r>
              <a:rPr lang="fi-FI" sz="1700" dirty="0">
                <a:solidFill>
                  <a:prstClr val="black"/>
                </a:solidFill>
                <a:latin typeface="Dia Regular" panose="020B0505060101010101" pitchFamily="34" charset="0"/>
                <a:hlinkClick r:id="rId7"/>
              </a:rPr>
              <a:t>Iloa ja hyötyä esteettömyydestä</a:t>
            </a:r>
            <a:r>
              <a:rPr lang="fi-FI" sz="1700" dirty="0">
                <a:solidFill>
                  <a:prstClr val="black"/>
                </a:solidFill>
                <a:latin typeface="Dia Regular" panose="020B0505060101010101" pitchFamily="34" charset="0"/>
              </a:rPr>
              <a:t>, Pohjois-Karjalan ammattikorkeakoulu </a:t>
            </a:r>
            <a:r>
              <a:rPr lang="fi-FI" sz="1700" dirty="0" smtClean="0">
                <a:solidFill>
                  <a:prstClr val="black"/>
                </a:solidFill>
                <a:latin typeface="Dia Regular" panose="020B0505060101010101" pitchFamily="34" charset="0"/>
              </a:rPr>
              <a:t>2011</a:t>
            </a:r>
          </a:p>
          <a:p>
            <a:r>
              <a:rPr lang="fi-FI" sz="1700" smtClean="0">
                <a:solidFill>
                  <a:prstClr val="black"/>
                </a:solidFill>
                <a:latin typeface="Dia Regular" panose="020B0505060101010101" pitchFamily="34" charset="0"/>
                <a:hlinkClick r:id="rId8"/>
              </a:rPr>
              <a:t>www.reittimerkinnat.fi</a:t>
            </a:r>
            <a:r>
              <a:rPr lang="fi-FI" sz="1700" dirty="0" smtClean="0">
                <a:solidFill>
                  <a:prstClr val="black"/>
                </a:solidFill>
                <a:latin typeface="Dia Regular" panose="020B0505060101010101" pitchFamily="34" charset="0"/>
              </a:rPr>
              <a:t>; Lapin amk, reittiturvallisuuden kehittämishanke</a:t>
            </a:r>
            <a:endParaRPr lang="fi-FI" sz="1700" u="sng" dirty="0">
              <a:solidFill>
                <a:prstClr val="black"/>
              </a:solidFill>
              <a:latin typeface="Dia Regular" panose="020B0505060101010101" pitchFamily="34" charset="0"/>
            </a:endParaRPr>
          </a:p>
          <a:p>
            <a:r>
              <a:rPr lang="fi-FI" sz="1700" dirty="0">
                <a:solidFill>
                  <a:prstClr val="black"/>
                </a:solidFill>
                <a:latin typeface="Dia Regular" panose="020B0505060101010101" pitchFamily="34" charset="0"/>
                <a:hlinkClick r:id="rId9"/>
              </a:rPr>
              <a:t>Reiteistä </a:t>
            </a:r>
            <a:r>
              <a:rPr lang="fi-FI" sz="1700" dirty="0" err="1">
                <a:solidFill>
                  <a:prstClr val="black"/>
                </a:solidFill>
                <a:latin typeface="Dia Regular" panose="020B0505060101010101" pitchFamily="34" charset="0"/>
                <a:hlinkClick r:id="rId9"/>
              </a:rPr>
              <a:t>traileiksi</a:t>
            </a:r>
            <a:r>
              <a:rPr lang="fi-FI" sz="1700" dirty="0">
                <a:solidFill>
                  <a:prstClr val="black"/>
                </a:solidFill>
                <a:latin typeface="Dia Regular" panose="020B0505060101010101" pitchFamily="34" charset="0"/>
                <a:hlinkClick r:id="rId9"/>
              </a:rPr>
              <a:t> </a:t>
            </a:r>
            <a:r>
              <a:rPr lang="fi-FI" sz="1700" dirty="0">
                <a:solidFill>
                  <a:prstClr val="black"/>
                </a:solidFill>
                <a:latin typeface="Dia Regular" panose="020B0505060101010101" pitchFamily="34" charset="0"/>
              </a:rPr>
              <a:t>–hanke, </a:t>
            </a:r>
            <a:r>
              <a:rPr lang="fi-FI" sz="1700" dirty="0" err="1">
                <a:solidFill>
                  <a:prstClr val="black"/>
                </a:solidFill>
                <a:latin typeface="Dia Regular" panose="020B0505060101010101" pitchFamily="34" charset="0"/>
              </a:rPr>
              <a:t>Pohjois</a:t>
            </a:r>
            <a:r>
              <a:rPr lang="fi-FI" sz="1700" dirty="0">
                <a:solidFill>
                  <a:prstClr val="black"/>
                </a:solidFill>
                <a:latin typeface="Dia Regular" panose="020B0505060101010101" pitchFamily="34" charset="0"/>
              </a:rPr>
              <a:t>-Karjalan ammattikorkeakoulu: Ylläpidon ja huollon toiminta-, sopimus- ja rahoitusmallit</a:t>
            </a:r>
          </a:p>
          <a:p>
            <a:r>
              <a:rPr lang="fi-FI" sz="1700" u="sng" dirty="0">
                <a:latin typeface="Dia Regular" panose="020B0505060101010101" pitchFamily="34" charset="0"/>
                <a:hlinkClick r:id="rId10"/>
              </a:rPr>
              <a:t>Metsästä </a:t>
            </a:r>
            <a:r>
              <a:rPr lang="fi-FI" sz="1700" dirty="0">
                <a:latin typeface="Dia Regular" panose="020B0505060101010101" pitchFamily="34" charset="0"/>
                <a:hlinkClick r:id="rId10"/>
              </a:rPr>
              <a:t>hyvinvointia</a:t>
            </a:r>
            <a:r>
              <a:rPr lang="fi-FI" sz="1700" dirty="0">
                <a:latin typeface="Dia Regular" panose="020B0505060101010101" pitchFamily="34" charset="0"/>
              </a:rPr>
              <a:t>- hanke, Metla</a:t>
            </a:r>
          </a:p>
          <a:p>
            <a:r>
              <a:rPr lang="fi-FI" sz="1700" u="sng" dirty="0">
                <a:latin typeface="Dia Regular" panose="020B0505060101010101" pitchFamily="34" charset="0"/>
                <a:hlinkClick r:id="rId11"/>
              </a:rPr>
              <a:t>Jokamiehen oikeudet </a:t>
            </a:r>
            <a:r>
              <a:rPr lang="fi-FI" sz="1700" dirty="0">
                <a:latin typeface="Dia Regular" panose="020B0505060101010101" pitchFamily="34" charset="0"/>
              </a:rPr>
              <a:t>(Ympäristöministeriön julkaisu)</a:t>
            </a:r>
          </a:p>
          <a:p>
            <a:r>
              <a:rPr lang="fi-FI" sz="1700" dirty="0">
                <a:latin typeface="Dia Regular" panose="020B0505060101010101" pitchFamily="34" charset="0"/>
                <a:hlinkClick r:id="rId12"/>
              </a:rPr>
              <a:t>Melontareittien suunnitteluopas, MEK</a:t>
            </a:r>
            <a:r>
              <a:rPr lang="fi-FI" sz="1700" dirty="0">
                <a:latin typeface="Dia Regular" panose="020B0505060101010101" pitchFamily="34" charset="0"/>
              </a:rPr>
              <a:t> ja tuotteistamisosio</a:t>
            </a:r>
          </a:p>
          <a:p>
            <a:r>
              <a:rPr lang="fi-FI" sz="1700" dirty="0">
                <a:latin typeface="Dia Regular" panose="020B0505060101010101" pitchFamily="34" charset="0"/>
                <a:hlinkClick r:id="rId13"/>
              </a:rPr>
              <a:t>Maiseman tarina</a:t>
            </a:r>
            <a:r>
              <a:rPr lang="fi-FI" sz="1700" dirty="0">
                <a:latin typeface="Dia Regular" panose="020B0505060101010101" pitchFamily="34" charset="0"/>
              </a:rPr>
              <a:t>, Opas maisemapalveluiden luomiseen, Pro </a:t>
            </a:r>
            <a:r>
              <a:rPr lang="fi-FI" sz="1700" dirty="0" err="1">
                <a:latin typeface="Dia Regular" panose="020B0505060101010101" pitchFamily="34" charset="0"/>
              </a:rPr>
              <a:t>Agria</a:t>
            </a:r>
            <a:endParaRPr lang="fi-FI" sz="1700" dirty="0">
              <a:latin typeface="Dia Regular" panose="020B0505060101010101" pitchFamily="34" charset="0"/>
            </a:endParaRPr>
          </a:p>
          <a:p>
            <a:endParaRPr lang="fi-FI" sz="1700" dirty="0">
              <a:solidFill>
                <a:prstClr val="black"/>
              </a:solidFill>
              <a:latin typeface="Dia Regular" panose="020B0505060101010101" pitchFamily="34" charset="0"/>
            </a:endParaRPr>
          </a:p>
          <a:p>
            <a:pPr marL="0" indent="0">
              <a:buNone/>
            </a:pPr>
            <a:endParaRPr lang="fi-FI" sz="1700" dirty="0">
              <a:solidFill>
                <a:prstClr val="black"/>
              </a:solidFill>
              <a:latin typeface="Dia Regular" panose="020B0505060101010101" pitchFamily="34" charset="0"/>
            </a:endParaRPr>
          </a:p>
        </p:txBody>
      </p:sp>
      <p:grpSp>
        <p:nvGrpSpPr>
          <p:cNvPr id="3" name="Ryhmä 2"/>
          <p:cNvGrpSpPr/>
          <p:nvPr/>
        </p:nvGrpSpPr>
        <p:grpSpPr>
          <a:xfrm>
            <a:off x="18438" y="-2649"/>
            <a:ext cx="9906000" cy="1360918"/>
            <a:chOff x="18438" y="539904"/>
            <a:chExt cx="9906000" cy="1360918"/>
          </a:xfrm>
        </p:grpSpPr>
        <p:pic>
          <p:nvPicPr>
            <p:cNvPr id="4" name="Kuva 3"/>
            <p:cNvPicPr>
              <a:picLocks noChangeAspect="1"/>
            </p:cNvPicPr>
            <p:nvPr/>
          </p:nvPicPr>
          <p:blipFill rotWithShape="1">
            <a:blip r:embed="rId14" cstate="print">
              <a:extLst>
                <a:ext uri="{28A0092B-C50C-407E-A947-70E740481C1C}">
                  <a14:useLocalDpi xmlns:a14="http://schemas.microsoft.com/office/drawing/2010/main" val="0"/>
                </a:ext>
              </a:extLst>
            </a:blip>
            <a:srcRect t="67802" r="638" b="4669"/>
            <a:stretch/>
          </p:blipFill>
          <p:spPr>
            <a:xfrm>
              <a:off x="18438" y="539904"/>
              <a:ext cx="9906000" cy="1360918"/>
            </a:xfrm>
            <a:prstGeom prst="rect">
              <a:avLst/>
            </a:prstGeom>
          </p:spPr>
        </p:pic>
        <p:pic>
          <p:nvPicPr>
            <p:cNvPr id="2" name="Kuva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80206" y="886544"/>
              <a:ext cx="640744" cy="640744"/>
            </a:xfrm>
            <a:prstGeom prst="rect">
              <a:avLst/>
            </a:prstGeom>
          </p:spPr>
        </p:pic>
        <p:sp>
          <p:nvSpPr>
            <p:cNvPr id="7" name="Tekstiruutu 6"/>
            <p:cNvSpPr txBox="1"/>
            <p:nvPr/>
          </p:nvSpPr>
          <p:spPr>
            <a:xfrm>
              <a:off x="1378072" y="1080643"/>
              <a:ext cx="4086225" cy="492443"/>
            </a:xfrm>
            <a:prstGeom prst="rect">
              <a:avLst/>
            </a:prstGeom>
            <a:noFill/>
          </p:spPr>
          <p:txBody>
            <a:bodyPr wrap="square" rtlCol="0">
              <a:spAutoFit/>
            </a:bodyPr>
            <a:lstStyle/>
            <a:p>
              <a:r>
                <a:rPr lang="fi-FI" sz="2600" b="1" dirty="0" smtClean="0">
                  <a:solidFill>
                    <a:schemeClr val="bg1"/>
                  </a:solidFill>
                  <a:latin typeface="Dia Regular" panose="020B0505060101010101" pitchFamily="34" charset="0"/>
                </a:rPr>
                <a:t>Lähteitä</a:t>
              </a:r>
              <a:endParaRPr lang="fi-FI" sz="2600" b="1" dirty="0">
                <a:solidFill>
                  <a:schemeClr val="bg1"/>
                </a:solidFill>
                <a:latin typeface="Dia Regular" panose="020B0505060101010101" pitchFamily="34" charset="0"/>
              </a:endParaRPr>
            </a:p>
          </p:txBody>
        </p:sp>
      </p:grpSp>
      <p:sp>
        <p:nvSpPr>
          <p:cNvPr id="9" name="Päivämäärän paikkamerkki 8"/>
          <p:cNvSpPr>
            <a:spLocks noGrp="1"/>
          </p:cNvSpPr>
          <p:nvPr>
            <p:ph type="dt" sz="half" idx="10"/>
          </p:nvPr>
        </p:nvSpPr>
        <p:spPr/>
        <p:txBody>
          <a:bodyPr/>
          <a:lstStyle/>
          <a:p>
            <a:r>
              <a:rPr lang="fi-FI" smtClean="0"/>
              <a:t>21.10.2015</a:t>
            </a:r>
            <a:endParaRPr lang="fi-FI"/>
          </a:p>
        </p:txBody>
      </p:sp>
      <p:sp>
        <p:nvSpPr>
          <p:cNvPr id="10" name="Dian numeron paikkamerkki 9"/>
          <p:cNvSpPr>
            <a:spLocks noGrp="1"/>
          </p:cNvSpPr>
          <p:nvPr>
            <p:ph type="sldNum" sz="quarter" idx="12"/>
          </p:nvPr>
        </p:nvSpPr>
        <p:spPr/>
        <p:txBody>
          <a:bodyPr/>
          <a:lstStyle/>
          <a:p>
            <a:fld id="{238231D0-E7AD-4BF9-B193-B3DDB2AA6814}" type="slidenum">
              <a:rPr lang="fi-FI" smtClean="0"/>
              <a:t>12</a:t>
            </a:fld>
            <a:endParaRPr lang="fi-FI"/>
          </a:p>
        </p:txBody>
      </p:sp>
      <p:pic>
        <p:nvPicPr>
          <p:cNvPr id="12" name="Kuva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1520" y="6283678"/>
            <a:ext cx="2160240" cy="338437"/>
          </a:xfrm>
          <a:prstGeom prst="rect">
            <a:avLst/>
          </a:prstGeom>
        </p:spPr>
      </p:pic>
      <p:pic>
        <p:nvPicPr>
          <p:cNvPr id="13" name="Picture 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29264" y="6224246"/>
            <a:ext cx="2203969" cy="1478355"/>
          </a:xfrm>
          <a:prstGeom prst="rect">
            <a:avLst/>
          </a:prstGeom>
        </p:spPr>
      </p:pic>
    </p:spTree>
    <p:extLst>
      <p:ext uri="{BB962C8B-B14F-4D97-AF65-F5344CB8AC3E}">
        <p14:creationId xmlns:p14="http://schemas.microsoft.com/office/powerpoint/2010/main" val="9583602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rotWithShape="1">
          <a:blip r:embed="rId3" cstate="print">
            <a:extLst>
              <a:ext uri="{28A0092B-C50C-407E-A947-70E740481C1C}">
                <a14:useLocalDpi xmlns:a14="http://schemas.microsoft.com/office/drawing/2010/main" val="0"/>
              </a:ext>
            </a:extLst>
          </a:blip>
          <a:srcRect t="37218" b="29132"/>
          <a:stretch/>
        </p:blipFill>
        <p:spPr>
          <a:xfrm>
            <a:off x="0" y="0"/>
            <a:ext cx="9906000" cy="1430353"/>
          </a:xfrm>
          <a:prstGeom prst="rect">
            <a:avLst/>
          </a:prstGeom>
        </p:spPr>
      </p:pic>
      <p:pic>
        <p:nvPicPr>
          <p:cNvPr id="2" name="Kuv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813" y="424027"/>
            <a:ext cx="643572" cy="643572"/>
          </a:xfrm>
          <a:prstGeom prst="rect">
            <a:avLst/>
          </a:prstGeom>
        </p:spPr>
      </p:pic>
      <p:sp>
        <p:nvSpPr>
          <p:cNvPr id="11" name="Suorakulmio 10"/>
          <p:cNvSpPr/>
          <p:nvPr/>
        </p:nvSpPr>
        <p:spPr>
          <a:xfrm>
            <a:off x="0" y="1439518"/>
            <a:ext cx="9906000" cy="4801314"/>
          </a:xfrm>
          <a:prstGeom prst="rect">
            <a:avLst/>
          </a:prstGeom>
        </p:spPr>
        <p:txBody>
          <a:bodyPr wrap="square">
            <a:spAutoFit/>
          </a:bodyPr>
          <a:lstStyle/>
          <a:p>
            <a:pPr lvl="0"/>
            <a:r>
              <a:rPr lang="fi-FI" sz="1700" b="1" dirty="0">
                <a:latin typeface="Dia Regular" panose="020B0505060101010101" pitchFamily="34" charset="0"/>
              </a:rPr>
              <a:t>Lisätä yhteistä ymmärrystä</a:t>
            </a:r>
          </a:p>
          <a:p>
            <a:pPr marL="232172" indent="-232172">
              <a:buFont typeface="Arial" pitchFamily="34" charset="0"/>
              <a:buChar char="•"/>
            </a:pPr>
            <a:r>
              <a:rPr lang="fi-FI" sz="1700" dirty="0" smtClean="0">
                <a:latin typeface="Dia Regular" panose="020B0505060101010101" pitchFamily="34" charset="0"/>
              </a:rPr>
              <a:t>Matkailuun </a:t>
            </a:r>
            <a:r>
              <a:rPr lang="fi-FI" sz="1700" dirty="0">
                <a:latin typeface="Dia Regular" panose="020B0505060101010101" pitchFamily="34" charset="0"/>
              </a:rPr>
              <a:t>tarkoitettujen </a:t>
            </a:r>
            <a:r>
              <a:rPr lang="fi-FI" sz="1700" dirty="0" smtClean="0">
                <a:latin typeface="Dia Regular" panose="020B0505060101010101" pitchFamily="34" charset="0"/>
              </a:rPr>
              <a:t>luontokohteiden ja reittien (vaellus-</a:t>
            </a:r>
            <a:r>
              <a:rPr lang="fi-FI" sz="1700" dirty="0">
                <a:latin typeface="Dia Regular" panose="020B0505060101010101" pitchFamily="34" charset="0"/>
              </a:rPr>
              <a:t>, pyöräily- ja </a:t>
            </a:r>
            <a:r>
              <a:rPr lang="fi-FI" sz="1700" dirty="0" smtClean="0">
                <a:latin typeface="Dia Regular" panose="020B0505060101010101" pitchFamily="34" charset="0"/>
              </a:rPr>
              <a:t>melonta) suunnittelun lähtökohdat, tekninen laatu</a:t>
            </a:r>
            <a:endParaRPr lang="fi-FI" sz="1700" dirty="0">
              <a:latin typeface="Dia Regular" panose="020B0505060101010101" pitchFamily="34" charset="0"/>
            </a:endParaRPr>
          </a:p>
          <a:p>
            <a:pPr marL="603647" lvl="1" indent="-232172">
              <a:buFont typeface="Arial" pitchFamily="34" charset="0"/>
              <a:buChar char="•"/>
            </a:pPr>
            <a:r>
              <a:rPr lang="fi-FI" sz="1700" dirty="0">
                <a:latin typeface="Dia Regular" panose="020B0505060101010101" pitchFamily="34" charset="0"/>
              </a:rPr>
              <a:t>Asiakkaan </a:t>
            </a:r>
            <a:r>
              <a:rPr lang="fi-FI" sz="1700" dirty="0" smtClean="0">
                <a:latin typeface="Dia Regular" panose="020B0505060101010101" pitchFamily="34" charset="0"/>
              </a:rPr>
              <a:t>ja käyttäjän näkökulma </a:t>
            </a:r>
          </a:p>
          <a:p>
            <a:pPr marL="603647" lvl="1" indent="-232172">
              <a:buFont typeface="Arial" pitchFamily="34" charset="0"/>
              <a:buChar char="•"/>
            </a:pPr>
            <a:r>
              <a:rPr lang="fi-FI" sz="1700" dirty="0" smtClean="0">
                <a:latin typeface="Dia Regular" panose="020B0505060101010101" pitchFamily="34" charset="0"/>
              </a:rPr>
              <a:t>Laatu</a:t>
            </a:r>
            <a:r>
              <a:rPr lang="fi-FI" sz="1700" dirty="0">
                <a:latin typeface="Dia Regular" panose="020B0505060101010101" pitchFamily="34" charset="0"/>
              </a:rPr>
              <a:t>, ei määrä!</a:t>
            </a:r>
          </a:p>
          <a:p>
            <a:pPr marL="146447" indent="-232172">
              <a:buFont typeface="Arial" pitchFamily="34" charset="0"/>
              <a:buChar char="•"/>
            </a:pPr>
            <a:r>
              <a:rPr lang="fi-FI" sz="1700" dirty="0" smtClean="0">
                <a:latin typeface="Dia Regular" panose="020B0505060101010101" pitchFamily="34" charset="0"/>
              </a:rPr>
              <a:t>Elämystalous meni metsään! </a:t>
            </a:r>
          </a:p>
          <a:p>
            <a:pPr marL="232172" indent="-232172">
              <a:buFont typeface="Arial" pitchFamily="34" charset="0"/>
              <a:buChar char="•"/>
            </a:pPr>
            <a:r>
              <a:rPr lang="fi-FI" sz="1700" dirty="0" smtClean="0">
                <a:latin typeface="Dia Regular" panose="020B0505060101010101" pitchFamily="34" charset="0"/>
              </a:rPr>
              <a:t>Asiakas ja kävijä tekee puolestasi markkinointia</a:t>
            </a:r>
          </a:p>
          <a:p>
            <a:endParaRPr lang="fi-FI" sz="1700" dirty="0">
              <a:latin typeface="Dia Regular" panose="020B0505060101010101" pitchFamily="34" charset="0"/>
            </a:endParaRPr>
          </a:p>
          <a:p>
            <a:pPr lvl="0"/>
            <a:r>
              <a:rPr lang="fi-FI" sz="1700" b="1" dirty="0" smtClean="0">
                <a:latin typeface="Dia Regular" panose="020B0505060101010101" pitchFamily="34" charset="0"/>
              </a:rPr>
              <a:t>Outdoorsfinland.fi </a:t>
            </a:r>
            <a:endParaRPr lang="fi-FI" sz="1700" b="1" dirty="0">
              <a:latin typeface="Dia Regular" panose="020B0505060101010101" pitchFamily="34" charset="0"/>
            </a:endParaRPr>
          </a:p>
          <a:p>
            <a:pPr marL="139303" indent="-139303">
              <a:buFont typeface="Arial" panose="020B0604020202020204" pitchFamily="34" charset="0"/>
              <a:buChar char="•"/>
            </a:pPr>
            <a:r>
              <a:rPr lang="fi-FI" sz="1700" b="1" dirty="0">
                <a:latin typeface="Dia Regular" panose="020B0505060101010101" pitchFamily="34" charset="0"/>
              </a:rPr>
              <a:t>  </a:t>
            </a:r>
            <a:r>
              <a:rPr lang="fi-FI" sz="1700" dirty="0">
                <a:latin typeface="Dia Regular" panose="020B0505060101010101" pitchFamily="34" charset="0"/>
              </a:rPr>
              <a:t>Reitti kohteineen on </a:t>
            </a:r>
            <a:r>
              <a:rPr lang="fi-FI" sz="1700" dirty="0" smtClean="0">
                <a:latin typeface="Dia Regular" panose="020B0505060101010101" pitchFamily="34" charset="0"/>
              </a:rPr>
              <a:t>siirrettävästi vaivattomasti.</a:t>
            </a:r>
            <a:r>
              <a:rPr lang="fi-FI" sz="1700" dirty="0" smtClean="0">
                <a:solidFill>
                  <a:srgbClr val="FF0000"/>
                </a:solidFill>
                <a:latin typeface="Dia Regular" panose="020B0505060101010101" pitchFamily="34" charset="0"/>
              </a:rPr>
              <a:t> </a:t>
            </a:r>
            <a:endParaRPr lang="fi-FI" sz="1700" dirty="0">
              <a:latin typeface="Dia Regular" panose="020B0505060101010101" pitchFamily="34" charset="0"/>
            </a:endParaRPr>
          </a:p>
          <a:p>
            <a:pPr marL="232172" indent="-232172">
              <a:buFont typeface="Arial" pitchFamily="34" charset="0"/>
              <a:buChar char="•"/>
            </a:pPr>
            <a:r>
              <a:rPr lang="fi-FI" sz="1700" dirty="0">
                <a:latin typeface="Dia Regular" panose="020B0505060101010101" pitchFamily="34" charset="0"/>
              </a:rPr>
              <a:t>Painetut, tulostetut ja sähköiset reittiesitteet ja </a:t>
            </a:r>
            <a:r>
              <a:rPr lang="fi-FI" sz="1700" dirty="0" smtClean="0">
                <a:latin typeface="Dia Regular" panose="020B0505060101010101" pitchFamily="34" charset="0"/>
              </a:rPr>
              <a:t>oppaat &gt; Materiaalia </a:t>
            </a:r>
            <a:r>
              <a:rPr lang="fi-FI" sz="1700" dirty="0">
                <a:latin typeface="Dia Regular" panose="020B0505060101010101" pitchFamily="34" charset="0"/>
              </a:rPr>
              <a:t>markkinointiin ja </a:t>
            </a:r>
            <a:r>
              <a:rPr lang="fi-FI" sz="1700" dirty="0" smtClean="0">
                <a:latin typeface="Dia Regular" panose="020B0505060101010101" pitchFamily="34" charset="0"/>
              </a:rPr>
              <a:t>myyntityöhön</a:t>
            </a:r>
          </a:p>
          <a:p>
            <a:pPr lvl="0"/>
            <a:endParaRPr lang="fi-FI" sz="1700" dirty="0">
              <a:latin typeface="Dia Regular" panose="020B0505060101010101" pitchFamily="34" charset="0"/>
            </a:endParaRPr>
          </a:p>
          <a:p>
            <a:pPr lvl="0"/>
            <a:r>
              <a:rPr lang="fi-FI" sz="1700" b="1" dirty="0">
                <a:latin typeface="Dia Regular" panose="020B0505060101010101" pitchFamily="34" charset="0"/>
              </a:rPr>
              <a:t>Selvittää teemojen eroja</a:t>
            </a:r>
          </a:p>
          <a:p>
            <a:pPr marL="232172" indent="-232172">
              <a:buFont typeface="Arial" pitchFamily="34" charset="0"/>
              <a:buChar char="•"/>
            </a:pPr>
            <a:r>
              <a:rPr lang="fi-FI" sz="1700" dirty="0">
                <a:latin typeface="Dia Regular" panose="020B0505060101010101" pitchFamily="34" charset="0"/>
              </a:rPr>
              <a:t>Vaellusreiteillä on </a:t>
            </a:r>
            <a:r>
              <a:rPr lang="fi-FI" sz="1700" b="1" dirty="0">
                <a:latin typeface="Dia Regular" panose="020B0505060101010101" pitchFamily="34" charset="0"/>
              </a:rPr>
              <a:t>luokittelu</a:t>
            </a:r>
          </a:p>
          <a:p>
            <a:pPr marL="232172" indent="-232172">
              <a:buFont typeface="Arial" pitchFamily="34" charset="0"/>
              <a:buChar char="•"/>
            </a:pPr>
            <a:r>
              <a:rPr lang="fi-FI" sz="1700" b="1" dirty="0">
                <a:latin typeface="Dia Regular" panose="020B0505060101010101" pitchFamily="34" charset="0"/>
              </a:rPr>
              <a:t>Matkailu</a:t>
            </a:r>
            <a:r>
              <a:rPr lang="fi-FI" sz="1700" dirty="0">
                <a:latin typeface="Dia Regular" panose="020B0505060101010101" pitchFamily="34" charset="0"/>
              </a:rPr>
              <a:t>melontareitti </a:t>
            </a:r>
          </a:p>
          <a:p>
            <a:pPr marL="232172" indent="-232172">
              <a:buFont typeface="Arial" pitchFamily="34" charset="0"/>
              <a:buChar char="•"/>
            </a:pPr>
            <a:r>
              <a:rPr lang="fi-FI" sz="1700" b="1" dirty="0">
                <a:latin typeface="Dia Regular" panose="020B0505060101010101" pitchFamily="34" charset="0"/>
              </a:rPr>
              <a:t>Retkipyöräily</a:t>
            </a:r>
            <a:r>
              <a:rPr lang="fi-FI" sz="1700" dirty="0">
                <a:latin typeface="Dia Regular" panose="020B0505060101010101" pitchFamily="34" charset="0"/>
              </a:rPr>
              <a:t>reitti</a:t>
            </a:r>
          </a:p>
          <a:p>
            <a:pPr marL="603647" lvl="1" indent="-232172">
              <a:buFont typeface="Arial" pitchFamily="34" charset="0"/>
              <a:buChar char="•"/>
            </a:pPr>
            <a:r>
              <a:rPr lang="fi-FI" sz="1700" dirty="0">
                <a:latin typeface="Dia Regular" panose="020B0505060101010101" pitchFamily="34" charset="0"/>
              </a:rPr>
              <a:t>Erilaiset soveltuvuus- ja vaativuuskategoriat sekä reittien kuvaus</a:t>
            </a:r>
          </a:p>
          <a:p>
            <a:pPr marL="603647" lvl="1" indent="-232172">
              <a:buFont typeface="Arial" pitchFamily="34" charset="0"/>
              <a:buChar char="•"/>
            </a:pPr>
            <a:endParaRPr lang="fi-FI" sz="1700" dirty="0">
              <a:latin typeface="Dia Regular" panose="020B0505060101010101" pitchFamily="34" charset="0"/>
            </a:endParaRPr>
          </a:p>
        </p:txBody>
      </p:sp>
      <p:sp>
        <p:nvSpPr>
          <p:cNvPr id="12" name="Alaotsikko 2"/>
          <p:cNvSpPr txBox="1">
            <a:spLocks/>
          </p:cNvSpPr>
          <p:nvPr/>
        </p:nvSpPr>
        <p:spPr>
          <a:xfrm>
            <a:off x="1223029" y="541040"/>
            <a:ext cx="5200650" cy="409546"/>
          </a:xfrm>
          <a:prstGeom prst="rect">
            <a:avLst/>
          </a:prstGeom>
        </p:spPr>
        <p:txBody>
          <a:bodyPr vert="horz" lIns="74295" tIns="37148" rIns="74295" bIns="37148"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i-FI" sz="2600" b="1" dirty="0" smtClean="0">
                <a:solidFill>
                  <a:schemeClr val="bg1"/>
                </a:solidFill>
              </a:rPr>
              <a:t>Päivien tavoitteita</a:t>
            </a:r>
            <a:endParaRPr lang="fi-FI" sz="2600" b="1" dirty="0">
              <a:solidFill>
                <a:schemeClr val="bg1"/>
              </a:solidFill>
            </a:endParaRPr>
          </a:p>
        </p:txBody>
      </p:sp>
      <p:sp>
        <p:nvSpPr>
          <p:cNvPr id="7" name="Päivämäärän paikkamerkki 6"/>
          <p:cNvSpPr>
            <a:spLocks noGrp="1"/>
          </p:cNvSpPr>
          <p:nvPr>
            <p:ph type="dt" sz="half" idx="10"/>
          </p:nvPr>
        </p:nvSpPr>
        <p:spPr/>
        <p:txBody>
          <a:bodyPr/>
          <a:lstStyle/>
          <a:p>
            <a:r>
              <a:rPr lang="fi-FI" smtClean="0"/>
              <a:t>21.10.2015</a:t>
            </a:r>
            <a:endParaRPr lang="fi-FI"/>
          </a:p>
        </p:txBody>
      </p:sp>
      <p:sp>
        <p:nvSpPr>
          <p:cNvPr id="8" name="Dian numeron paikkamerkki 7"/>
          <p:cNvSpPr>
            <a:spLocks noGrp="1"/>
          </p:cNvSpPr>
          <p:nvPr>
            <p:ph type="sldNum" sz="quarter" idx="12"/>
          </p:nvPr>
        </p:nvSpPr>
        <p:spPr/>
        <p:txBody>
          <a:bodyPr/>
          <a:lstStyle/>
          <a:p>
            <a:fld id="{238231D0-E7AD-4BF9-B193-B3DDB2AA6814}" type="slidenum">
              <a:rPr lang="fi-FI" smtClean="0"/>
              <a:t>13</a:t>
            </a:fld>
            <a:endParaRPr lang="fi-FI"/>
          </a:p>
        </p:txBody>
      </p:sp>
      <p:pic>
        <p:nvPicPr>
          <p:cNvPr id="9" name="Kuva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909" y="6425616"/>
            <a:ext cx="2160240" cy="338437"/>
          </a:xfrm>
          <a:prstGeom prst="rect">
            <a:avLst/>
          </a:prstGeom>
        </p:spPr>
      </p:pic>
      <p:pic>
        <p:nvPicPr>
          <p:cNvPr id="10"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7256" y="6237312"/>
            <a:ext cx="2203969" cy="1478355"/>
          </a:xfrm>
          <a:prstGeom prst="rect">
            <a:avLst/>
          </a:prstGeom>
        </p:spPr>
      </p:pic>
    </p:spTree>
    <p:extLst>
      <p:ext uri="{BB962C8B-B14F-4D97-AF65-F5344CB8AC3E}">
        <p14:creationId xmlns:p14="http://schemas.microsoft.com/office/powerpoint/2010/main" val="2669694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387BFFB7-69D3-9740-A102-D480E943F353}" type="datetime1">
              <a:rPr lang="fi-FI" smtClean="0">
                <a:solidFill>
                  <a:srgbClr val="1E1E1E"/>
                </a:solidFill>
              </a:rPr>
              <a:pPr/>
              <a:t>12.10.2016</a:t>
            </a:fld>
            <a:endParaRPr lang="fi-FI">
              <a:solidFill>
                <a:srgbClr val="1E1E1E"/>
              </a:solidFill>
            </a:endParaRPr>
          </a:p>
        </p:txBody>
      </p:sp>
      <p:sp>
        <p:nvSpPr>
          <p:cNvPr id="3" name="Otsikko 2"/>
          <p:cNvSpPr>
            <a:spLocks noGrp="1"/>
          </p:cNvSpPr>
          <p:nvPr>
            <p:ph type="title"/>
          </p:nvPr>
        </p:nvSpPr>
        <p:spPr/>
        <p:txBody>
          <a:bodyPr/>
          <a:lstStyle/>
          <a:p>
            <a:r>
              <a:rPr lang="fi-FI" dirty="0" smtClean="0"/>
              <a:t>Asiakkaat</a:t>
            </a:r>
            <a:endParaRPr lang="fi-FI"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9371" y="845716"/>
            <a:ext cx="4707259" cy="3157485"/>
          </a:xfrm>
          <a:prstGeom prst="rect">
            <a:avLst/>
          </a:prstGeom>
        </p:spPr>
      </p:pic>
      <p:pic>
        <p:nvPicPr>
          <p:cNvPr id="5" name="Kuva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0951" y="6100112"/>
            <a:ext cx="3891076" cy="609600"/>
          </a:xfrm>
          <a:prstGeom prst="rect">
            <a:avLst/>
          </a:prstGeom>
        </p:spPr>
      </p:pic>
    </p:spTree>
    <p:extLst>
      <p:ext uri="{BB962C8B-B14F-4D97-AF65-F5344CB8AC3E}">
        <p14:creationId xmlns:p14="http://schemas.microsoft.com/office/powerpoint/2010/main" val="15863612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ruutu 5"/>
          <p:cNvSpPr txBox="1"/>
          <p:nvPr/>
        </p:nvSpPr>
        <p:spPr>
          <a:xfrm>
            <a:off x="323975" y="1518265"/>
            <a:ext cx="5835636" cy="2819233"/>
          </a:xfrm>
          <a:prstGeom prst="rect">
            <a:avLst/>
          </a:prstGeom>
          <a:noFill/>
        </p:spPr>
        <p:txBody>
          <a:bodyPr wrap="none" rtlCol="0">
            <a:spAutoFit/>
          </a:bodyPr>
          <a:lstStyle/>
          <a:p>
            <a:pPr marL="214318" indent="-214318">
              <a:buFont typeface="Arial" panose="020B0604020202020204" pitchFamily="34" charset="0"/>
              <a:buChar char="•"/>
            </a:pPr>
            <a:r>
              <a:rPr lang="fi-FI" sz="2215" dirty="0"/>
              <a:t>Aktiviteettimatkailun kysyntä kasvaa </a:t>
            </a:r>
          </a:p>
          <a:p>
            <a:pPr marL="214318" indent="-214318">
              <a:buFont typeface="Arial" panose="020B0604020202020204" pitchFamily="34" charset="0"/>
              <a:buChar char="•"/>
            </a:pPr>
            <a:r>
              <a:rPr lang="fi-FI" sz="2215" dirty="0"/>
              <a:t>Soft </a:t>
            </a:r>
            <a:r>
              <a:rPr lang="fi-FI" sz="2215" dirty="0" err="1"/>
              <a:t>adventures</a:t>
            </a:r>
            <a:r>
              <a:rPr lang="fi-FI" sz="2215" dirty="0"/>
              <a:t>, omatoimisuus</a:t>
            </a:r>
          </a:p>
          <a:p>
            <a:pPr marL="214318" indent="-214318">
              <a:buFont typeface="Arial" panose="020B0604020202020204" pitchFamily="34" charset="0"/>
              <a:buChar char="•"/>
            </a:pPr>
            <a:r>
              <a:rPr lang="fi-FI" sz="2215" dirty="0">
                <a:latin typeface="Dia Regular" panose="020B0505060101010101" pitchFamily="34" charset="0"/>
              </a:rPr>
              <a:t>Terveys-</a:t>
            </a:r>
            <a:r>
              <a:rPr lang="fi-FI" sz="2215" dirty="0"/>
              <a:t> ja hyvinvointitietoisuus</a:t>
            </a:r>
          </a:p>
          <a:p>
            <a:pPr marL="214318" indent="-214318">
              <a:buFont typeface="Arial" panose="020B0604020202020204" pitchFamily="34" charset="0"/>
              <a:buChar char="•"/>
            </a:pPr>
            <a:r>
              <a:rPr lang="fi-FI" sz="2215" dirty="0"/>
              <a:t>Ikääntyminen</a:t>
            </a:r>
          </a:p>
          <a:p>
            <a:pPr marL="214318" indent="-214318">
              <a:buFont typeface="Arial" panose="020B0604020202020204" pitchFamily="34" charset="0"/>
              <a:buChar char="•"/>
            </a:pPr>
            <a:r>
              <a:rPr lang="fi-FI" sz="2215" dirty="0"/>
              <a:t>Globalisaatio</a:t>
            </a:r>
          </a:p>
          <a:p>
            <a:pPr marL="214318" indent="-214318">
              <a:buFont typeface="Arial" panose="020B0604020202020204" pitchFamily="34" charset="0"/>
              <a:buChar char="•"/>
            </a:pPr>
            <a:r>
              <a:rPr lang="fi-FI" sz="2215" dirty="0"/>
              <a:t>Ilmaston ja ympäristön muutos, kestävä kehitys</a:t>
            </a:r>
          </a:p>
          <a:p>
            <a:pPr marL="214318" indent="-214318">
              <a:buFont typeface="Arial" panose="020B0604020202020204" pitchFamily="34" charset="0"/>
              <a:buChar char="•"/>
            </a:pPr>
            <a:r>
              <a:rPr lang="fi-FI" sz="2215" dirty="0"/>
              <a:t>Urbanisaatio</a:t>
            </a:r>
          </a:p>
          <a:p>
            <a:pPr marL="214318" indent="-214318">
              <a:buFont typeface="Arial" panose="020B0604020202020204" pitchFamily="34" charset="0"/>
              <a:buChar char="•"/>
            </a:pPr>
            <a:r>
              <a:rPr lang="fi-FI" sz="2215" dirty="0"/>
              <a:t>Sukupolvien välisyys</a:t>
            </a:r>
          </a:p>
        </p:txBody>
      </p:sp>
      <p:pic>
        <p:nvPicPr>
          <p:cNvPr id="7" name="Kuva 6"/>
          <p:cNvPicPr>
            <a:picLocks noChangeAspect="1"/>
          </p:cNvPicPr>
          <p:nvPr/>
        </p:nvPicPr>
        <p:blipFill rotWithShape="1">
          <a:blip r:embed="rId2" cstate="print">
            <a:extLst>
              <a:ext uri="{28A0092B-C50C-407E-A947-70E740481C1C}">
                <a14:useLocalDpi xmlns:a14="http://schemas.microsoft.com/office/drawing/2010/main" val="0"/>
              </a:ext>
            </a:extLst>
          </a:blip>
          <a:srcRect t="67802" r="638" b="4669"/>
          <a:stretch/>
        </p:blipFill>
        <p:spPr>
          <a:xfrm>
            <a:off x="0" y="3305"/>
            <a:ext cx="9905999" cy="1360918"/>
          </a:xfrm>
          <a:prstGeom prst="rect">
            <a:avLst/>
          </a:prstGeom>
        </p:spPr>
      </p:pic>
      <p:sp>
        <p:nvSpPr>
          <p:cNvPr id="2" name="Otsikko 1"/>
          <p:cNvSpPr>
            <a:spLocks noGrp="1"/>
          </p:cNvSpPr>
          <p:nvPr>
            <p:ph type="title"/>
          </p:nvPr>
        </p:nvSpPr>
        <p:spPr>
          <a:xfrm>
            <a:off x="5665598" y="64375"/>
            <a:ext cx="3898587" cy="994172"/>
          </a:xfrm>
          <a:noFill/>
        </p:spPr>
        <p:txBody>
          <a:bodyPr>
            <a:normAutofit/>
          </a:bodyPr>
          <a:lstStyle/>
          <a:p>
            <a:r>
              <a:rPr lang="fi-FI" sz="3200" b="1" dirty="0">
                <a:solidFill>
                  <a:schemeClr val="bg1"/>
                </a:solidFill>
              </a:rPr>
              <a:t>Trendejä</a:t>
            </a:r>
          </a:p>
        </p:txBody>
      </p:sp>
      <p:pic>
        <p:nvPicPr>
          <p:cNvPr id="8" name="Kuva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103" y="306077"/>
            <a:ext cx="594066" cy="594066"/>
          </a:xfrm>
          <a:prstGeom prst="rect">
            <a:avLst/>
          </a:prstGeom>
        </p:spPr>
      </p:pic>
      <p:sp>
        <p:nvSpPr>
          <p:cNvPr id="10" name="Dian numeron paikkamerkki 9"/>
          <p:cNvSpPr>
            <a:spLocks noGrp="1"/>
          </p:cNvSpPr>
          <p:nvPr>
            <p:ph type="sldNum" sz="quarter" idx="12"/>
          </p:nvPr>
        </p:nvSpPr>
        <p:spPr/>
        <p:txBody>
          <a:bodyPr/>
          <a:lstStyle/>
          <a:p>
            <a:fld id="{238231D0-E7AD-4BF9-B193-B3DDB2AA6814}" type="slidenum">
              <a:rPr lang="fi-FI" smtClean="0"/>
              <a:t>15</a:t>
            </a:fld>
            <a:endParaRPr lang="fi-FI"/>
          </a:p>
        </p:txBody>
      </p:sp>
      <p:pic>
        <p:nvPicPr>
          <p:cNvPr id="11" name="Kuva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1272" y="6349909"/>
            <a:ext cx="2162913" cy="338855"/>
          </a:xfrm>
          <a:prstGeom prst="rect">
            <a:avLst/>
          </a:prstGeom>
        </p:spPr>
      </p:pic>
      <p:pic>
        <p:nvPicPr>
          <p:cNvPr id="3" name="Kuva 2"/>
          <p:cNvPicPr>
            <a:picLocks noChangeAspect="1"/>
          </p:cNvPicPr>
          <p:nvPr/>
        </p:nvPicPr>
        <p:blipFill>
          <a:blip r:embed="rId5"/>
          <a:stretch>
            <a:fillRect/>
          </a:stretch>
        </p:blipFill>
        <p:spPr>
          <a:xfrm>
            <a:off x="4740345" y="1593000"/>
            <a:ext cx="4823840" cy="1553016"/>
          </a:xfrm>
          <a:prstGeom prst="rect">
            <a:avLst/>
          </a:prstGeom>
        </p:spPr>
      </p:pic>
      <p:sp>
        <p:nvSpPr>
          <p:cNvPr id="4" name="Tekstiruutu 3"/>
          <p:cNvSpPr txBox="1"/>
          <p:nvPr/>
        </p:nvSpPr>
        <p:spPr>
          <a:xfrm>
            <a:off x="7190610" y="3219016"/>
            <a:ext cx="1773242" cy="234360"/>
          </a:xfrm>
          <a:prstGeom prst="rect">
            <a:avLst/>
          </a:prstGeom>
          <a:noFill/>
        </p:spPr>
        <p:txBody>
          <a:bodyPr wrap="none" rtlCol="0">
            <a:spAutoFit/>
          </a:bodyPr>
          <a:lstStyle/>
          <a:p>
            <a:r>
              <a:rPr lang="fi-FI" sz="923" dirty="0"/>
              <a:t>Forbes: </a:t>
            </a:r>
            <a:r>
              <a:rPr lang="fi-FI" sz="923" dirty="0" err="1"/>
              <a:t>The</a:t>
            </a:r>
            <a:r>
              <a:rPr lang="fi-FI" sz="923" dirty="0"/>
              <a:t> </a:t>
            </a:r>
            <a:r>
              <a:rPr lang="fi-FI" sz="923" dirty="0" err="1"/>
              <a:t>hottest</a:t>
            </a:r>
            <a:r>
              <a:rPr lang="fi-FI" sz="923" dirty="0"/>
              <a:t> </a:t>
            </a:r>
            <a:r>
              <a:rPr lang="fi-FI" sz="923" dirty="0" err="1"/>
              <a:t>travel</a:t>
            </a:r>
            <a:r>
              <a:rPr lang="fi-FI" sz="923" dirty="0"/>
              <a:t> </a:t>
            </a:r>
            <a:r>
              <a:rPr lang="fi-FI" sz="923" dirty="0" err="1"/>
              <a:t>trends</a:t>
            </a:r>
            <a:endParaRPr lang="fi-FI" sz="923" dirty="0"/>
          </a:p>
        </p:txBody>
      </p:sp>
      <p:pic>
        <p:nvPicPr>
          <p:cNvPr id="5" name="Kuva 4"/>
          <p:cNvPicPr>
            <a:picLocks noChangeAspect="1"/>
          </p:cNvPicPr>
          <p:nvPr/>
        </p:nvPicPr>
        <p:blipFill>
          <a:blip r:embed="rId6"/>
          <a:stretch>
            <a:fillRect/>
          </a:stretch>
        </p:blipFill>
        <p:spPr>
          <a:xfrm>
            <a:off x="529575" y="4311857"/>
            <a:ext cx="2188556" cy="1520918"/>
          </a:xfrm>
          <a:prstGeom prst="rect">
            <a:avLst/>
          </a:prstGeom>
        </p:spPr>
      </p:pic>
      <p:pic>
        <p:nvPicPr>
          <p:cNvPr id="12" name="Kuva 11"/>
          <p:cNvPicPr>
            <a:picLocks noChangeAspect="1"/>
          </p:cNvPicPr>
          <p:nvPr/>
        </p:nvPicPr>
        <p:blipFill>
          <a:blip r:embed="rId7"/>
          <a:stretch>
            <a:fillRect/>
          </a:stretch>
        </p:blipFill>
        <p:spPr>
          <a:xfrm>
            <a:off x="3250095" y="3812940"/>
            <a:ext cx="6116900" cy="1692706"/>
          </a:xfrm>
          <a:prstGeom prst="rect">
            <a:avLst/>
          </a:prstGeom>
        </p:spPr>
      </p:pic>
      <p:sp>
        <p:nvSpPr>
          <p:cNvPr id="14" name="Tekstiruutu 13"/>
          <p:cNvSpPr txBox="1"/>
          <p:nvPr/>
        </p:nvSpPr>
        <p:spPr>
          <a:xfrm>
            <a:off x="5665598" y="5486562"/>
            <a:ext cx="1901483" cy="234360"/>
          </a:xfrm>
          <a:prstGeom prst="rect">
            <a:avLst/>
          </a:prstGeom>
          <a:noFill/>
        </p:spPr>
        <p:txBody>
          <a:bodyPr wrap="none" rtlCol="0">
            <a:spAutoFit/>
          </a:bodyPr>
          <a:lstStyle/>
          <a:p>
            <a:r>
              <a:rPr lang="fi-FI" sz="923" dirty="0" err="1"/>
              <a:t>Economic</a:t>
            </a:r>
            <a:r>
              <a:rPr lang="fi-FI" sz="923" dirty="0"/>
              <a:t> </a:t>
            </a:r>
            <a:r>
              <a:rPr lang="fi-FI" sz="923" dirty="0" err="1"/>
              <a:t>times</a:t>
            </a:r>
            <a:r>
              <a:rPr lang="fi-FI" sz="923" dirty="0"/>
              <a:t>: 5 top </a:t>
            </a:r>
            <a:r>
              <a:rPr lang="fi-FI" sz="923" dirty="0" err="1"/>
              <a:t>travel</a:t>
            </a:r>
            <a:r>
              <a:rPr lang="fi-FI" sz="923" dirty="0"/>
              <a:t> </a:t>
            </a:r>
            <a:r>
              <a:rPr lang="fi-FI" sz="923" dirty="0" err="1"/>
              <a:t>trends</a:t>
            </a:r>
            <a:endParaRPr lang="fi-FI" sz="923" dirty="0"/>
          </a:p>
        </p:txBody>
      </p:sp>
      <p:pic>
        <p:nvPicPr>
          <p:cNvPr id="15"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311" y="6237312"/>
            <a:ext cx="2203969" cy="1478355"/>
          </a:xfrm>
          <a:prstGeom prst="rect">
            <a:avLst/>
          </a:prstGeom>
        </p:spPr>
      </p:pic>
    </p:spTree>
    <p:extLst>
      <p:ext uri="{BB962C8B-B14F-4D97-AF65-F5344CB8AC3E}">
        <p14:creationId xmlns:p14="http://schemas.microsoft.com/office/powerpoint/2010/main" val="28341642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äivämäärän paikkamerkki 2"/>
          <p:cNvSpPr>
            <a:spLocks noGrp="1"/>
          </p:cNvSpPr>
          <p:nvPr>
            <p:ph type="dt" sz="half" idx="10"/>
          </p:nvPr>
        </p:nvSpPr>
        <p:spPr/>
        <p:txBody>
          <a:bodyPr/>
          <a:lstStyle/>
          <a:p>
            <a:r>
              <a:rPr lang="fi-FI" smtClean="0"/>
              <a:t>21.10.2015</a:t>
            </a:r>
            <a:endParaRPr lang="fi-FI"/>
          </a:p>
        </p:txBody>
      </p:sp>
      <p:sp>
        <p:nvSpPr>
          <p:cNvPr id="4" name="Dian numeron paikkamerkki 3"/>
          <p:cNvSpPr>
            <a:spLocks noGrp="1"/>
          </p:cNvSpPr>
          <p:nvPr>
            <p:ph type="sldNum" sz="quarter" idx="12"/>
          </p:nvPr>
        </p:nvSpPr>
        <p:spPr/>
        <p:txBody>
          <a:bodyPr/>
          <a:lstStyle/>
          <a:p>
            <a:fld id="{238231D0-E7AD-4BF9-B193-B3DDB2AA6814}" type="slidenum">
              <a:rPr lang="fi-FI" smtClean="0"/>
              <a:t>16</a:t>
            </a:fld>
            <a:endParaRPr lang="fi-FI"/>
          </a:p>
        </p:txBody>
      </p:sp>
      <p:pic>
        <p:nvPicPr>
          <p:cNvPr id="5" name="Kuva 4"/>
          <p:cNvPicPr>
            <a:picLocks noChangeAspect="1"/>
          </p:cNvPicPr>
          <p:nvPr/>
        </p:nvPicPr>
        <p:blipFill>
          <a:blip r:embed="rId2"/>
          <a:stretch>
            <a:fillRect/>
          </a:stretch>
        </p:blipFill>
        <p:spPr>
          <a:xfrm>
            <a:off x="486653" y="1088537"/>
            <a:ext cx="8393861" cy="5028701"/>
          </a:xfrm>
          <a:prstGeom prst="rect">
            <a:avLst/>
          </a:prstGeom>
        </p:spPr>
      </p:pic>
      <p:sp>
        <p:nvSpPr>
          <p:cNvPr id="6" name="Tekstiruutu 5"/>
          <p:cNvSpPr txBox="1"/>
          <p:nvPr/>
        </p:nvSpPr>
        <p:spPr>
          <a:xfrm>
            <a:off x="7190612" y="3219016"/>
            <a:ext cx="1154483" cy="234360"/>
          </a:xfrm>
          <a:prstGeom prst="rect">
            <a:avLst/>
          </a:prstGeom>
          <a:noFill/>
        </p:spPr>
        <p:txBody>
          <a:bodyPr wrap="none" rtlCol="0">
            <a:spAutoFit/>
          </a:bodyPr>
          <a:lstStyle/>
          <a:p>
            <a:r>
              <a:rPr lang="fi-FI" sz="923" dirty="0" err="1"/>
              <a:t>Headwater</a:t>
            </a:r>
            <a:r>
              <a:rPr lang="fi-FI" sz="923" dirty="0"/>
              <a:t> </a:t>
            </a:r>
            <a:r>
              <a:rPr lang="fi-FI" sz="923" dirty="0" err="1"/>
              <a:t>Holidays</a:t>
            </a:r>
            <a:endParaRPr lang="fi-FI" sz="923" dirty="0"/>
          </a:p>
        </p:txBody>
      </p:sp>
      <p:pic>
        <p:nvPicPr>
          <p:cNvPr id="7" name="Kuva 6"/>
          <p:cNvPicPr>
            <a:picLocks noChangeAspect="1"/>
          </p:cNvPicPr>
          <p:nvPr/>
        </p:nvPicPr>
        <p:blipFill rotWithShape="1">
          <a:blip r:embed="rId3" cstate="print">
            <a:extLst>
              <a:ext uri="{28A0092B-C50C-407E-A947-70E740481C1C}">
                <a14:useLocalDpi xmlns:a14="http://schemas.microsoft.com/office/drawing/2010/main" val="0"/>
              </a:ext>
            </a:extLst>
          </a:blip>
          <a:srcRect t="67802" r="638" b="4669"/>
          <a:stretch/>
        </p:blipFill>
        <p:spPr>
          <a:xfrm>
            <a:off x="381000" y="3306"/>
            <a:ext cx="9144001" cy="1256232"/>
          </a:xfrm>
          <a:prstGeom prst="rect">
            <a:avLst/>
          </a:prstGeom>
        </p:spPr>
      </p:pic>
      <p:sp>
        <p:nvSpPr>
          <p:cNvPr id="2" name="Suorakulmio 1"/>
          <p:cNvSpPr/>
          <p:nvPr/>
        </p:nvSpPr>
        <p:spPr>
          <a:xfrm>
            <a:off x="6372341" y="135279"/>
            <a:ext cx="1856598" cy="646331"/>
          </a:xfrm>
          <a:prstGeom prst="rect">
            <a:avLst/>
          </a:prstGeom>
        </p:spPr>
        <p:txBody>
          <a:bodyPr wrap="none">
            <a:spAutoFit/>
          </a:bodyPr>
          <a:lstStyle/>
          <a:p>
            <a:r>
              <a:rPr lang="fi-FI" sz="3600" b="1" dirty="0">
                <a:solidFill>
                  <a:schemeClr val="bg1"/>
                </a:solidFill>
              </a:rPr>
              <a:t>Trendejä</a:t>
            </a:r>
            <a:endParaRPr lang="fi-FI" sz="3600" dirty="0"/>
          </a:p>
        </p:txBody>
      </p:sp>
      <p:pic>
        <p:nvPicPr>
          <p:cNvPr id="10" name="Kuva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103" y="306077"/>
            <a:ext cx="594066" cy="594066"/>
          </a:xfrm>
          <a:prstGeom prst="rect">
            <a:avLst/>
          </a:prstGeom>
        </p:spPr>
      </p:pic>
      <p:pic>
        <p:nvPicPr>
          <p:cNvPr id="9"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6105" y="6275839"/>
            <a:ext cx="2203969" cy="1478355"/>
          </a:xfrm>
          <a:prstGeom prst="rect">
            <a:avLst/>
          </a:prstGeom>
        </p:spPr>
      </p:pic>
      <p:pic>
        <p:nvPicPr>
          <p:cNvPr id="11" name="Kuva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206" y="6379905"/>
            <a:ext cx="2162913" cy="338855"/>
          </a:xfrm>
          <a:prstGeom prst="rect">
            <a:avLst/>
          </a:prstGeom>
        </p:spPr>
      </p:pic>
    </p:spTree>
    <p:extLst>
      <p:ext uri="{BB962C8B-B14F-4D97-AF65-F5344CB8AC3E}">
        <p14:creationId xmlns:p14="http://schemas.microsoft.com/office/powerpoint/2010/main" val="3605124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rotWithShape="1">
          <a:blip r:embed="rId3" cstate="print">
            <a:extLst>
              <a:ext uri="{28A0092B-C50C-407E-A947-70E740481C1C}">
                <a14:useLocalDpi xmlns:a14="http://schemas.microsoft.com/office/drawing/2010/main" val="0"/>
              </a:ext>
            </a:extLst>
          </a:blip>
          <a:srcRect t="37218" b="29132"/>
          <a:stretch/>
        </p:blipFill>
        <p:spPr>
          <a:xfrm>
            <a:off x="-32860" y="24521"/>
            <a:ext cx="9906000" cy="1430353"/>
          </a:xfrm>
          <a:prstGeom prst="rect">
            <a:avLst/>
          </a:prstGeom>
        </p:spPr>
      </p:pic>
      <p:pic>
        <p:nvPicPr>
          <p:cNvPr id="2" name="Kuv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602" y="393390"/>
            <a:ext cx="643572" cy="643572"/>
          </a:xfrm>
          <a:prstGeom prst="rect">
            <a:avLst/>
          </a:prstGeom>
        </p:spPr>
      </p:pic>
      <p:sp>
        <p:nvSpPr>
          <p:cNvPr id="26" name="Alaotsikko 2"/>
          <p:cNvSpPr txBox="1">
            <a:spLocks/>
          </p:cNvSpPr>
          <p:nvPr/>
        </p:nvSpPr>
        <p:spPr>
          <a:xfrm>
            <a:off x="1024619" y="348111"/>
            <a:ext cx="6260196" cy="409546"/>
          </a:xfrm>
          <a:prstGeom prst="rect">
            <a:avLst/>
          </a:prstGeom>
        </p:spPr>
        <p:txBody>
          <a:bodyPr vert="horz" lIns="74295" tIns="37148" rIns="74295" bIns="37148"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i-FI" sz="2600" b="1" dirty="0">
                <a:solidFill>
                  <a:schemeClr val="bg1"/>
                </a:solidFill>
                <a:latin typeface="Dia Regular" panose="020B0505060101010101" pitchFamily="34" charset="0"/>
              </a:rPr>
              <a:t>Luontomatkailijan profiileja</a:t>
            </a:r>
          </a:p>
        </p:txBody>
      </p:sp>
      <p:graphicFrame>
        <p:nvGraphicFramePr>
          <p:cNvPr id="7" name="Kaaviokuva 6"/>
          <p:cNvGraphicFramePr/>
          <p:nvPr>
            <p:extLst>
              <p:ext uri="{D42A27DB-BD31-4B8C-83A1-F6EECF244321}">
                <p14:modId xmlns:p14="http://schemas.microsoft.com/office/powerpoint/2010/main" val="1623215186"/>
              </p:ext>
            </p:extLst>
          </p:nvPr>
        </p:nvGraphicFramePr>
        <p:xfrm>
          <a:off x="1856656" y="2232024"/>
          <a:ext cx="5976663" cy="40052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Suorakulmio 16"/>
          <p:cNvSpPr/>
          <p:nvPr/>
        </p:nvSpPr>
        <p:spPr>
          <a:xfrm>
            <a:off x="1015164" y="2687915"/>
            <a:ext cx="1959555" cy="128172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300" dirty="0">
                <a:solidFill>
                  <a:schemeClr val="tx1"/>
                </a:solidFill>
                <a:latin typeface="Dia Regular" panose="020B0505060101010101" pitchFamily="34" charset="0"/>
              </a:rPr>
              <a:t>Metsähallituksen tutkimus kansallispuistojen  kävijöistä vuosina 2000-2010</a:t>
            </a:r>
          </a:p>
          <a:p>
            <a:pPr algn="ctr"/>
            <a:r>
              <a:rPr lang="fi-FI" sz="1300" dirty="0">
                <a:solidFill>
                  <a:schemeClr val="tx1"/>
                </a:solidFill>
                <a:latin typeface="Dia Regular" panose="020B0505060101010101" pitchFamily="34" charset="0"/>
              </a:rPr>
              <a:t>Lähde: </a:t>
            </a:r>
            <a:r>
              <a:rPr lang="fi-FI" sz="1300" dirty="0" err="1">
                <a:solidFill>
                  <a:schemeClr val="tx1"/>
                </a:solidFill>
                <a:latin typeface="Dia Regular" panose="020B0505060101010101" pitchFamily="34" charset="0"/>
              </a:rPr>
              <a:t>metsä.fi</a:t>
            </a:r>
            <a:r>
              <a:rPr lang="fi-FI" sz="1300" dirty="0">
                <a:solidFill>
                  <a:schemeClr val="tx1"/>
                </a:solidFill>
                <a:latin typeface="Dia Regular" panose="020B0505060101010101" pitchFamily="34" charset="0"/>
              </a:rPr>
              <a:t> 2/12</a:t>
            </a:r>
          </a:p>
        </p:txBody>
      </p:sp>
      <p:sp>
        <p:nvSpPr>
          <p:cNvPr id="27" name="Suorakulmio 26"/>
          <p:cNvSpPr/>
          <p:nvPr/>
        </p:nvSpPr>
        <p:spPr>
          <a:xfrm>
            <a:off x="6697272" y="2613698"/>
            <a:ext cx="1959555" cy="99381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300" dirty="0">
                <a:solidFill>
                  <a:schemeClr val="tx1"/>
                </a:solidFill>
                <a:latin typeface="Dia Regular" panose="020B0505060101010101" pitchFamily="34" charset="0"/>
              </a:rPr>
              <a:t>Kaikkiaan  n. 35 000 vastausta, 74 eri alueelta. Vastauksissa alueellisia eroja.</a:t>
            </a:r>
          </a:p>
        </p:txBody>
      </p:sp>
      <p:sp>
        <p:nvSpPr>
          <p:cNvPr id="28" name="Suorakulmio 27"/>
          <p:cNvSpPr/>
          <p:nvPr/>
        </p:nvSpPr>
        <p:spPr>
          <a:xfrm>
            <a:off x="6755833" y="4309611"/>
            <a:ext cx="1959555" cy="99381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300" dirty="0">
                <a:solidFill>
                  <a:schemeClr val="tx1"/>
                </a:solidFill>
                <a:latin typeface="Dia Regular" panose="020B0505060101010101" pitchFamily="34" charset="0"/>
              </a:rPr>
              <a:t>Kansallispuistojen kävijöiden rahankäyttö tuotti paikallistalouteen keskimäärin 10 € per sijoitettu 1 €.</a:t>
            </a:r>
          </a:p>
        </p:txBody>
      </p:sp>
      <p:sp>
        <p:nvSpPr>
          <p:cNvPr id="29" name="Suorakulmio 28"/>
          <p:cNvSpPr/>
          <p:nvPr/>
        </p:nvSpPr>
        <p:spPr>
          <a:xfrm>
            <a:off x="1001681" y="4295710"/>
            <a:ext cx="1963583" cy="111162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300" dirty="0">
                <a:solidFill>
                  <a:schemeClr val="tx1"/>
                </a:solidFill>
                <a:latin typeface="Dia Regular" panose="020B0505060101010101" pitchFamily="34" charset="0"/>
              </a:rPr>
              <a:t>Kävijöiden motiivien ymmärtäminen luo pohjan luontomatkailutuotteiden kehittämiselle</a:t>
            </a:r>
          </a:p>
        </p:txBody>
      </p:sp>
      <p:sp>
        <p:nvSpPr>
          <p:cNvPr id="11" name="Tekstiruutu 10"/>
          <p:cNvSpPr txBox="1"/>
          <p:nvPr/>
        </p:nvSpPr>
        <p:spPr>
          <a:xfrm>
            <a:off x="156727" y="1613381"/>
            <a:ext cx="9044745" cy="646331"/>
          </a:xfrm>
          <a:prstGeom prst="rect">
            <a:avLst/>
          </a:prstGeom>
          <a:noFill/>
        </p:spPr>
        <p:txBody>
          <a:bodyPr wrap="square" rtlCol="0">
            <a:spAutoFit/>
          </a:bodyPr>
          <a:lstStyle/>
          <a:p>
            <a:r>
              <a:rPr lang="fi-FI" dirty="0">
                <a:latin typeface="Dia Regular" panose="020B0505060101010101" pitchFamily="34" charset="0"/>
              </a:rPr>
              <a:t>http://www.metsafi-lehti.fi/era-retkeily-ja-matkailu/kuntoilevat-luontoseikkailijat-hakevat-toimintaa-ja-jannitys</a:t>
            </a:r>
          </a:p>
        </p:txBody>
      </p:sp>
      <p:sp>
        <p:nvSpPr>
          <p:cNvPr id="8" name="Päivämäärän paikkamerkki 7"/>
          <p:cNvSpPr>
            <a:spLocks noGrp="1"/>
          </p:cNvSpPr>
          <p:nvPr>
            <p:ph type="dt" sz="half" idx="10"/>
          </p:nvPr>
        </p:nvSpPr>
        <p:spPr/>
        <p:txBody>
          <a:bodyPr/>
          <a:lstStyle/>
          <a:p>
            <a:r>
              <a:rPr lang="fi-FI" smtClean="0"/>
              <a:t>21.10.2015</a:t>
            </a:r>
            <a:endParaRPr lang="fi-FI"/>
          </a:p>
        </p:txBody>
      </p:sp>
      <p:sp>
        <p:nvSpPr>
          <p:cNvPr id="9" name="Dian numeron paikkamerkki 8"/>
          <p:cNvSpPr>
            <a:spLocks noGrp="1"/>
          </p:cNvSpPr>
          <p:nvPr>
            <p:ph type="sldNum" sz="quarter" idx="12"/>
          </p:nvPr>
        </p:nvSpPr>
        <p:spPr/>
        <p:txBody>
          <a:bodyPr/>
          <a:lstStyle/>
          <a:p>
            <a:fld id="{238231D0-E7AD-4BF9-B193-B3DDB2AA6814}" type="slidenum">
              <a:rPr lang="fi-FI" smtClean="0"/>
              <a:t>17</a:t>
            </a:fld>
            <a:endParaRPr lang="fi-FI"/>
          </a:p>
        </p:txBody>
      </p:sp>
      <p:pic>
        <p:nvPicPr>
          <p:cNvPr id="13" name="Kuva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214" y="6363344"/>
            <a:ext cx="2160240" cy="338437"/>
          </a:xfrm>
          <a:prstGeom prst="rect">
            <a:avLst/>
          </a:prstGeom>
        </p:spPr>
      </p:pic>
      <p:pic>
        <p:nvPicPr>
          <p:cNvPr id="1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06105" y="6275839"/>
            <a:ext cx="2203969" cy="1478355"/>
          </a:xfrm>
          <a:prstGeom prst="rect">
            <a:avLst/>
          </a:prstGeom>
        </p:spPr>
      </p:pic>
    </p:spTree>
    <p:extLst>
      <p:ext uri="{BB962C8B-B14F-4D97-AF65-F5344CB8AC3E}">
        <p14:creationId xmlns:p14="http://schemas.microsoft.com/office/powerpoint/2010/main" val="924036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 9"/>
          <p:cNvPicPr>
            <a:picLocks noChangeAspect="1"/>
          </p:cNvPicPr>
          <p:nvPr/>
        </p:nvPicPr>
        <p:blipFill rotWithShape="1">
          <a:blip r:embed="rId2" cstate="print">
            <a:extLst>
              <a:ext uri="{28A0092B-C50C-407E-A947-70E740481C1C}">
                <a14:useLocalDpi xmlns:a14="http://schemas.microsoft.com/office/drawing/2010/main" val="0"/>
              </a:ext>
            </a:extLst>
          </a:blip>
          <a:srcRect t="30813" b="43949"/>
          <a:stretch/>
        </p:blipFill>
        <p:spPr>
          <a:xfrm>
            <a:off x="0" y="0"/>
            <a:ext cx="9906000" cy="1249822"/>
          </a:xfrm>
          <a:prstGeom prst="rect">
            <a:avLst/>
          </a:prstGeom>
        </p:spPr>
      </p:pic>
      <p:pic>
        <p:nvPicPr>
          <p:cNvPr id="2" name="Kuva 1"/>
          <p:cNvPicPr>
            <a:picLocks noChangeAspect="1"/>
          </p:cNvPicPr>
          <p:nvPr/>
        </p:nvPicPr>
        <p:blipFill>
          <a:blip r:embed="rId3"/>
          <a:stretch>
            <a:fillRect/>
          </a:stretch>
        </p:blipFill>
        <p:spPr>
          <a:xfrm>
            <a:off x="132020" y="1436543"/>
            <a:ext cx="6000683" cy="4170632"/>
          </a:xfrm>
          <a:prstGeom prst="rect">
            <a:avLst/>
          </a:prstGeom>
        </p:spPr>
      </p:pic>
      <p:sp>
        <p:nvSpPr>
          <p:cNvPr id="7" name="Suorakulmio 6"/>
          <p:cNvSpPr/>
          <p:nvPr/>
        </p:nvSpPr>
        <p:spPr>
          <a:xfrm>
            <a:off x="704528" y="5713542"/>
            <a:ext cx="6291585" cy="646331"/>
          </a:xfrm>
          <a:prstGeom prst="rect">
            <a:avLst/>
          </a:prstGeom>
        </p:spPr>
        <p:txBody>
          <a:bodyPr wrap="square">
            <a:spAutoFit/>
          </a:bodyPr>
          <a:lstStyle/>
          <a:p>
            <a:r>
              <a:rPr lang="fi-FI" dirty="0" smtClean="0"/>
              <a:t>http://</a:t>
            </a:r>
            <a:r>
              <a:rPr lang="fi-FI" dirty="0" smtClean="0">
                <a:latin typeface="Dia Regular" panose="020B0505060101010101" pitchFamily="34" charset="0"/>
              </a:rPr>
              <a:t>www.wikinger-reisen.de/wandern/skandinavien/7163.php</a:t>
            </a:r>
            <a:endParaRPr lang="fi-FI" dirty="0">
              <a:latin typeface="Dia Regular" panose="020B0505060101010101" pitchFamily="34" charset="0"/>
            </a:endParaRPr>
          </a:p>
        </p:txBody>
      </p:sp>
      <p:sp>
        <p:nvSpPr>
          <p:cNvPr id="3" name="Tekstiruutu 2"/>
          <p:cNvSpPr txBox="1"/>
          <p:nvPr/>
        </p:nvSpPr>
        <p:spPr>
          <a:xfrm>
            <a:off x="6196067" y="1375188"/>
            <a:ext cx="3410816" cy="2308324"/>
          </a:xfrm>
          <a:prstGeom prst="rect">
            <a:avLst/>
          </a:prstGeom>
          <a:noFill/>
        </p:spPr>
        <p:txBody>
          <a:bodyPr wrap="square" rtlCol="0">
            <a:spAutoFit/>
          </a:bodyPr>
          <a:lstStyle/>
          <a:p>
            <a:r>
              <a:rPr lang="fi-FI" dirty="0" smtClean="0"/>
              <a:t>AVAINSANOJA</a:t>
            </a:r>
          </a:p>
          <a:p>
            <a:pPr marL="232172" indent="-232172">
              <a:buFont typeface="Arial" panose="020B0604020202020204" pitchFamily="34" charset="0"/>
              <a:buChar char="•"/>
            </a:pPr>
            <a:r>
              <a:rPr lang="fi-FI" dirty="0" smtClean="0"/>
              <a:t>Päiväretkeily</a:t>
            </a:r>
          </a:p>
          <a:p>
            <a:pPr marL="232172" indent="-232172">
              <a:buFont typeface="Arial" panose="020B0604020202020204" pitchFamily="34" charset="0"/>
              <a:buChar char="•"/>
            </a:pPr>
            <a:r>
              <a:rPr lang="fi-FI" dirty="0" smtClean="0"/>
              <a:t>Hyvä ruoka</a:t>
            </a:r>
          </a:p>
          <a:p>
            <a:pPr marL="232172" indent="-232172">
              <a:buFont typeface="Arial" panose="020B0604020202020204" pitchFamily="34" charset="0"/>
              <a:buChar char="•"/>
            </a:pPr>
            <a:r>
              <a:rPr lang="fi-FI" dirty="0" smtClean="0"/>
              <a:t>Yhdessä olo</a:t>
            </a:r>
          </a:p>
          <a:p>
            <a:pPr marL="232172" indent="-232172">
              <a:buFont typeface="Arial" panose="020B0604020202020204" pitchFamily="34" charset="0"/>
              <a:buChar char="•"/>
            </a:pPr>
            <a:r>
              <a:rPr lang="fi-FI" dirty="0" smtClean="0"/>
              <a:t>Keveys ja helppous</a:t>
            </a:r>
          </a:p>
          <a:p>
            <a:pPr marL="232172" indent="-232172">
              <a:buFont typeface="Arial" panose="020B0604020202020204" pitchFamily="34" charset="0"/>
              <a:buChar char="•"/>
            </a:pPr>
            <a:r>
              <a:rPr lang="fi-FI" dirty="0" smtClean="0"/>
              <a:t>Single </a:t>
            </a:r>
            <a:r>
              <a:rPr lang="fi-FI" dirty="0" err="1" smtClean="0"/>
              <a:t>centered</a:t>
            </a:r>
            <a:r>
              <a:rPr lang="fi-FI" dirty="0" smtClean="0"/>
              <a:t>, </a:t>
            </a:r>
            <a:r>
              <a:rPr lang="fi-FI" dirty="0" err="1" smtClean="0"/>
              <a:t>guided</a:t>
            </a:r>
            <a:r>
              <a:rPr lang="fi-FI" dirty="0" smtClean="0"/>
              <a:t> tai </a:t>
            </a:r>
            <a:r>
              <a:rPr lang="fi-FI" dirty="0" err="1" smtClean="0"/>
              <a:t>self-guided</a:t>
            </a:r>
            <a:endParaRPr lang="fi-FI" dirty="0" smtClean="0"/>
          </a:p>
          <a:p>
            <a:endParaRPr lang="fi-FI" dirty="0"/>
          </a:p>
        </p:txBody>
      </p:sp>
      <p:pic>
        <p:nvPicPr>
          <p:cNvPr id="8" name="Picture 6" descr="http://www.thetrailmaster.com/wp-ttm/wp-content/uploads/2011/11/Grandparents-sierra-clu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4752" y="4633967"/>
            <a:ext cx="2144688" cy="1585919"/>
          </a:xfrm>
          <a:prstGeom prst="rect">
            <a:avLst/>
          </a:prstGeom>
          <a:noFill/>
          <a:extLst>
            <a:ext uri="{909E8E84-426E-40DD-AFC4-6F175D3DCCD1}">
              <a14:hiddenFill xmlns:a14="http://schemas.microsoft.com/office/drawing/2010/main">
                <a:solidFill>
                  <a:srgbClr val="FFFFFF"/>
                </a:solidFill>
              </a14:hiddenFill>
            </a:ext>
          </a:extLst>
        </p:spPr>
      </p:pic>
      <p:sp>
        <p:nvSpPr>
          <p:cNvPr id="9" name="Tekstiruutu 8"/>
          <p:cNvSpPr txBox="1"/>
          <p:nvPr/>
        </p:nvSpPr>
        <p:spPr>
          <a:xfrm>
            <a:off x="6196066" y="3385984"/>
            <a:ext cx="2717373" cy="1754326"/>
          </a:xfrm>
          <a:prstGeom prst="rect">
            <a:avLst/>
          </a:prstGeom>
          <a:noFill/>
        </p:spPr>
        <p:txBody>
          <a:bodyPr wrap="square" rtlCol="0">
            <a:spAutoFit/>
          </a:bodyPr>
          <a:lstStyle/>
          <a:p>
            <a:r>
              <a:rPr lang="fi-FI" dirty="0" smtClean="0"/>
              <a:t>LAJEJA:</a:t>
            </a:r>
          </a:p>
          <a:p>
            <a:pPr marL="232172" indent="-232172">
              <a:buFont typeface="Arial" panose="020B0604020202020204" pitchFamily="34" charset="0"/>
              <a:buChar char="•"/>
            </a:pPr>
            <a:r>
              <a:rPr lang="fi-FI" dirty="0" smtClean="0"/>
              <a:t>Retkipyöräily</a:t>
            </a:r>
          </a:p>
          <a:p>
            <a:pPr marL="232172" indent="-232172">
              <a:buFont typeface="Arial" panose="020B0604020202020204" pitchFamily="34" charset="0"/>
              <a:buChar char="•"/>
            </a:pPr>
            <a:r>
              <a:rPr lang="fi-FI" dirty="0" smtClean="0"/>
              <a:t>Kevyt maaseutu- tai maastopyöräily, ei rata</a:t>
            </a:r>
          </a:p>
          <a:p>
            <a:pPr marL="232172" indent="-232172">
              <a:buFont typeface="Arial" panose="020B0604020202020204" pitchFamily="34" charset="0"/>
              <a:buChar char="•"/>
            </a:pPr>
            <a:r>
              <a:rPr lang="fi-FI" dirty="0" smtClean="0"/>
              <a:t>Melonta</a:t>
            </a:r>
          </a:p>
          <a:p>
            <a:endParaRPr lang="fi-FI" dirty="0"/>
          </a:p>
        </p:txBody>
      </p:sp>
      <p:sp>
        <p:nvSpPr>
          <p:cNvPr id="11" name="Suorakulmio 10"/>
          <p:cNvSpPr/>
          <p:nvPr/>
        </p:nvSpPr>
        <p:spPr>
          <a:xfrm>
            <a:off x="451480" y="378689"/>
            <a:ext cx="4233788" cy="492443"/>
          </a:xfrm>
          <a:prstGeom prst="rect">
            <a:avLst/>
          </a:prstGeom>
        </p:spPr>
        <p:txBody>
          <a:bodyPr wrap="none">
            <a:spAutoFit/>
          </a:bodyPr>
          <a:lstStyle/>
          <a:p>
            <a:pPr algn="ctr"/>
            <a:r>
              <a:rPr lang="fi-FI" sz="2600" b="1" dirty="0">
                <a:solidFill>
                  <a:schemeClr val="bg1"/>
                </a:solidFill>
                <a:latin typeface="Dia Regular" panose="020B0505060101010101" pitchFamily="34" charset="0"/>
              </a:rPr>
              <a:t>Luontomatkailijan</a:t>
            </a:r>
            <a:r>
              <a:rPr lang="fi-FI" sz="2600" b="1" dirty="0">
                <a:solidFill>
                  <a:schemeClr val="bg1"/>
                </a:solidFill>
              </a:rPr>
              <a:t> profiileja</a:t>
            </a:r>
          </a:p>
        </p:txBody>
      </p:sp>
      <p:sp>
        <p:nvSpPr>
          <p:cNvPr id="12" name="Päivämäärän paikkamerkki 11"/>
          <p:cNvSpPr>
            <a:spLocks noGrp="1"/>
          </p:cNvSpPr>
          <p:nvPr>
            <p:ph type="dt" sz="half" idx="10"/>
          </p:nvPr>
        </p:nvSpPr>
        <p:spPr/>
        <p:txBody>
          <a:bodyPr/>
          <a:lstStyle/>
          <a:p>
            <a:r>
              <a:rPr lang="fi-FI" smtClean="0"/>
              <a:t>21.10.2015</a:t>
            </a:r>
            <a:endParaRPr lang="fi-FI"/>
          </a:p>
        </p:txBody>
      </p:sp>
      <p:sp>
        <p:nvSpPr>
          <p:cNvPr id="13" name="Dian numeron paikkamerkki 12"/>
          <p:cNvSpPr>
            <a:spLocks noGrp="1"/>
          </p:cNvSpPr>
          <p:nvPr>
            <p:ph type="sldNum" sz="quarter" idx="12"/>
          </p:nvPr>
        </p:nvSpPr>
        <p:spPr/>
        <p:txBody>
          <a:bodyPr/>
          <a:lstStyle/>
          <a:p>
            <a:fld id="{238231D0-E7AD-4BF9-B193-B3DDB2AA6814}" type="slidenum">
              <a:rPr lang="fi-FI" smtClean="0"/>
              <a:t>18</a:t>
            </a:fld>
            <a:endParaRPr lang="fi-FI"/>
          </a:p>
        </p:txBody>
      </p:sp>
      <p:pic>
        <p:nvPicPr>
          <p:cNvPr id="14" name="Kuva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854" y="6396038"/>
            <a:ext cx="2160240" cy="338437"/>
          </a:xfrm>
          <a:prstGeom prst="rect">
            <a:avLst/>
          </a:prstGeom>
        </p:spPr>
      </p:pic>
      <p:pic>
        <p:nvPicPr>
          <p:cNvPr id="15"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6105" y="6275839"/>
            <a:ext cx="2203969" cy="1478355"/>
          </a:xfrm>
          <a:prstGeom prst="rect">
            <a:avLst/>
          </a:prstGeom>
        </p:spPr>
      </p:pic>
    </p:spTree>
    <p:extLst>
      <p:ext uri="{BB962C8B-B14F-4D97-AF65-F5344CB8AC3E}">
        <p14:creationId xmlns:p14="http://schemas.microsoft.com/office/powerpoint/2010/main" val="25958978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a:stretch>
            <a:fillRect/>
          </a:stretch>
        </p:blipFill>
        <p:spPr>
          <a:xfrm>
            <a:off x="102634" y="1483947"/>
            <a:ext cx="5403273" cy="3863554"/>
          </a:xfrm>
          <a:prstGeom prst="rect">
            <a:avLst/>
          </a:prstGeom>
        </p:spPr>
      </p:pic>
      <p:sp>
        <p:nvSpPr>
          <p:cNvPr id="3" name="Suorakulmio 2"/>
          <p:cNvSpPr/>
          <p:nvPr/>
        </p:nvSpPr>
        <p:spPr>
          <a:xfrm>
            <a:off x="2493465" y="5585364"/>
            <a:ext cx="5117363" cy="369332"/>
          </a:xfrm>
          <a:prstGeom prst="rect">
            <a:avLst/>
          </a:prstGeom>
        </p:spPr>
        <p:txBody>
          <a:bodyPr wrap="none">
            <a:spAutoFit/>
          </a:bodyPr>
          <a:lstStyle/>
          <a:p>
            <a:r>
              <a:rPr lang="fi-FI" dirty="0">
                <a:latin typeface="Dia Regular" panose="020B0505060101010101" pitchFamily="34" charset="0"/>
              </a:rPr>
              <a:t>https://www.youtube.com/watch?v=_LjXM-HIa4g</a:t>
            </a:r>
          </a:p>
        </p:txBody>
      </p:sp>
      <p:grpSp>
        <p:nvGrpSpPr>
          <p:cNvPr id="7" name="Ryhmä 6"/>
          <p:cNvGrpSpPr/>
          <p:nvPr/>
        </p:nvGrpSpPr>
        <p:grpSpPr>
          <a:xfrm>
            <a:off x="7451930" y="3829046"/>
            <a:ext cx="2509573" cy="1729004"/>
            <a:chOff x="6040047" y="2996952"/>
            <a:chExt cx="3088705" cy="2304112"/>
          </a:xfrm>
        </p:grpSpPr>
        <p:pic>
          <p:nvPicPr>
            <p:cNvPr id="8" name="Kuva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0047" y="2996952"/>
              <a:ext cx="3072147" cy="2304110"/>
            </a:xfrm>
            <a:prstGeom prst="rect">
              <a:avLst/>
            </a:prstGeom>
          </p:spPr>
        </p:pic>
        <p:pic>
          <p:nvPicPr>
            <p:cNvPr id="9" name="Kuva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2678" y="2996952"/>
              <a:ext cx="1536074" cy="2304112"/>
            </a:xfrm>
            <a:prstGeom prst="rect">
              <a:avLst/>
            </a:prstGeom>
          </p:spPr>
        </p:pic>
      </p:grpSp>
      <p:pic>
        <p:nvPicPr>
          <p:cNvPr id="10" name="Kuva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7884" y="1380167"/>
            <a:ext cx="2110967" cy="1187725"/>
          </a:xfrm>
          <a:prstGeom prst="rect">
            <a:avLst/>
          </a:prstGeom>
        </p:spPr>
      </p:pic>
      <p:sp>
        <p:nvSpPr>
          <p:cNvPr id="11" name="Tekstiruutu 10"/>
          <p:cNvSpPr txBox="1"/>
          <p:nvPr/>
        </p:nvSpPr>
        <p:spPr>
          <a:xfrm>
            <a:off x="5668339" y="1380167"/>
            <a:ext cx="2031262" cy="1754326"/>
          </a:xfrm>
          <a:prstGeom prst="rect">
            <a:avLst/>
          </a:prstGeom>
          <a:noFill/>
        </p:spPr>
        <p:txBody>
          <a:bodyPr wrap="none" rtlCol="0">
            <a:spAutoFit/>
          </a:bodyPr>
          <a:lstStyle/>
          <a:p>
            <a:r>
              <a:rPr lang="fi-FI" dirty="0" smtClean="0">
                <a:latin typeface="Dia Regular" panose="020B0505060101010101" pitchFamily="34" charset="0"/>
              </a:rPr>
              <a:t>LAJEJA:</a:t>
            </a:r>
          </a:p>
          <a:p>
            <a:r>
              <a:rPr lang="fi-FI" dirty="0" smtClean="0">
                <a:latin typeface="Dia Regular" panose="020B0505060101010101" pitchFamily="34" charset="0"/>
              </a:rPr>
              <a:t>Polkujuoksu</a:t>
            </a:r>
          </a:p>
          <a:p>
            <a:r>
              <a:rPr lang="fi-FI" dirty="0" smtClean="0">
                <a:latin typeface="Dia Regular" panose="020B0505060101010101" pitchFamily="34" charset="0"/>
              </a:rPr>
              <a:t>Maastopyöräily</a:t>
            </a:r>
          </a:p>
          <a:p>
            <a:r>
              <a:rPr lang="fi-FI" dirty="0" err="1" smtClean="0">
                <a:latin typeface="Dia Regular" panose="020B0505060101010101" pitchFamily="34" charset="0"/>
              </a:rPr>
              <a:t>Maastothriatlon</a:t>
            </a:r>
            <a:endParaRPr lang="fi-FI" dirty="0" smtClean="0">
              <a:latin typeface="Dia Regular" panose="020B0505060101010101" pitchFamily="34" charset="0"/>
            </a:endParaRPr>
          </a:p>
          <a:p>
            <a:r>
              <a:rPr lang="fi-FI" dirty="0" smtClean="0">
                <a:latin typeface="Dia Regular" panose="020B0505060101010101" pitchFamily="34" charset="0"/>
              </a:rPr>
              <a:t>Kiipeily</a:t>
            </a:r>
          </a:p>
          <a:p>
            <a:r>
              <a:rPr lang="fi-FI" dirty="0" smtClean="0">
                <a:latin typeface="Dia Regular" panose="020B0505060101010101" pitchFamily="34" charset="0"/>
              </a:rPr>
              <a:t>Pitkät luontoretket</a:t>
            </a:r>
            <a:endParaRPr lang="fi-FI" dirty="0">
              <a:latin typeface="Dia Regular" panose="020B0505060101010101" pitchFamily="34" charset="0"/>
            </a:endParaRPr>
          </a:p>
        </p:txBody>
      </p:sp>
      <p:sp>
        <p:nvSpPr>
          <p:cNvPr id="12" name="Tekstiruutu 11"/>
          <p:cNvSpPr txBox="1"/>
          <p:nvPr/>
        </p:nvSpPr>
        <p:spPr>
          <a:xfrm>
            <a:off x="5693690" y="3256193"/>
            <a:ext cx="2076659" cy="1477328"/>
          </a:xfrm>
          <a:prstGeom prst="rect">
            <a:avLst/>
          </a:prstGeom>
          <a:noFill/>
        </p:spPr>
        <p:txBody>
          <a:bodyPr wrap="none" rtlCol="0">
            <a:spAutoFit/>
          </a:bodyPr>
          <a:lstStyle/>
          <a:p>
            <a:r>
              <a:rPr lang="fi-FI" dirty="0" smtClean="0">
                <a:latin typeface="Dia Regular" panose="020B0505060101010101" pitchFamily="34" charset="0"/>
              </a:rPr>
              <a:t>AVAINSANOJA:</a:t>
            </a:r>
          </a:p>
          <a:p>
            <a:r>
              <a:rPr lang="fi-FI" dirty="0" smtClean="0">
                <a:latin typeface="Dia Regular" panose="020B0505060101010101" pitchFamily="34" charset="0"/>
              </a:rPr>
              <a:t>Adrenaliini</a:t>
            </a:r>
          </a:p>
          <a:p>
            <a:r>
              <a:rPr lang="fi-FI" dirty="0" smtClean="0">
                <a:latin typeface="Dia Regular" panose="020B0505060101010101" pitchFamily="34" charset="0"/>
              </a:rPr>
              <a:t>Rasitus</a:t>
            </a:r>
          </a:p>
          <a:p>
            <a:r>
              <a:rPr lang="fi-FI" dirty="0" smtClean="0">
                <a:latin typeface="Dia Regular" panose="020B0505060101010101" pitchFamily="34" charset="0"/>
              </a:rPr>
              <a:t>Seikkailu</a:t>
            </a:r>
          </a:p>
          <a:p>
            <a:r>
              <a:rPr lang="fi-FI" dirty="0" smtClean="0">
                <a:latin typeface="Dia Regular" panose="020B0505060101010101" pitchFamily="34" charset="0"/>
              </a:rPr>
              <a:t>Itsensä ylittäminen</a:t>
            </a:r>
          </a:p>
        </p:txBody>
      </p:sp>
      <p:sp>
        <p:nvSpPr>
          <p:cNvPr id="13" name="Suorakulmio 12"/>
          <p:cNvSpPr/>
          <p:nvPr/>
        </p:nvSpPr>
        <p:spPr>
          <a:xfrm>
            <a:off x="2667999" y="761116"/>
            <a:ext cx="4015971" cy="492443"/>
          </a:xfrm>
          <a:prstGeom prst="rect">
            <a:avLst/>
          </a:prstGeom>
        </p:spPr>
        <p:txBody>
          <a:bodyPr wrap="none">
            <a:spAutoFit/>
          </a:bodyPr>
          <a:lstStyle/>
          <a:p>
            <a:pPr algn="ctr"/>
            <a:r>
              <a:rPr lang="fi-FI" sz="2600" b="1" dirty="0">
                <a:solidFill>
                  <a:srgbClr val="00B050"/>
                </a:solidFill>
              </a:rPr>
              <a:t>Luontomatkailijan profiileja</a:t>
            </a:r>
          </a:p>
        </p:txBody>
      </p:sp>
      <p:pic>
        <p:nvPicPr>
          <p:cNvPr id="14" name="Kuva 13"/>
          <p:cNvPicPr>
            <a:picLocks noChangeAspect="1"/>
          </p:cNvPicPr>
          <p:nvPr/>
        </p:nvPicPr>
        <p:blipFill rotWithShape="1">
          <a:blip r:embed="rId6" cstate="print">
            <a:extLst>
              <a:ext uri="{28A0092B-C50C-407E-A947-70E740481C1C}">
                <a14:useLocalDpi xmlns:a14="http://schemas.microsoft.com/office/drawing/2010/main" val="0"/>
              </a:ext>
            </a:extLst>
          </a:blip>
          <a:srcRect t="30813" b="43949"/>
          <a:stretch/>
        </p:blipFill>
        <p:spPr>
          <a:xfrm>
            <a:off x="0" y="0"/>
            <a:ext cx="9906000" cy="1249822"/>
          </a:xfrm>
          <a:prstGeom prst="rect">
            <a:avLst/>
          </a:prstGeom>
        </p:spPr>
      </p:pic>
      <p:sp>
        <p:nvSpPr>
          <p:cNvPr id="15" name="Suorakulmio 14"/>
          <p:cNvSpPr/>
          <p:nvPr/>
        </p:nvSpPr>
        <p:spPr>
          <a:xfrm>
            <a:off x="390245" y="378689"/>
            <a:ext cx="4356257" cy="492443"/>
          </a:xfrm>
          <a:prstGeom prst="rect">
            <a:avLst/>
          </a:prstGeom>
        </p:spPr>
        <p:txBody>
          <a:bodyPr wrap="none">
            <a:spAutoFit/>
          </a:bodyPr>
          <a:lstStyle/>
          <a:p>
            <a:pPr algn="ctr"/>
            <a:r>
              <a:rPr lang="fi-FI" sz="2600" b="1" dirty="0">
                <a:solidFill>
                  <a:schemeClr val="bg1"/>
                </a:solidFill>
                <a:latin typeface="Dia Regular" panose="020B0505060101010101" pitchFamily="34" charset="0"/>
              </a:rPr>
              <a:t>Luontomatkailijan profiileja</a:t>
            </a:r>
          </a:p>
        </p:txBody>
      </p:sp>
      <p:sp>
        <p:nvSpPr>
          <p:cNvPr id="16" name="Päivämäärän paikkamerkki 15"/>
          <p:cNvSpPr>
            <a:spLocks noGrp="1"/>
          </p:cNvSpPr>
          <p:nvPr>
            <p:ph type="dt" sz="half" idx="10"/>
          </p:nvPr>
        </p:nvSpPr>
        <p:spPr/>
        <p:txBody>
          <a:bodyPr/>
          <a:lstStyle/>
          <a:p>
            <a:r>
              <a:rPr lang="fi-FI" smtClean="0"/>
              <a:t>21.10.2015</a:t>
            </a:r>
            <a:endParaRPr lang="fi-FI"/>
          </a:p>
        </p:txBody>
      </p:sp>
      <p:sp>
        <p:nvSpPr>
          <p:cNvPr id="17" name="Dian numeron paikkamerkki 16"/>
          <p:cNvSpPr>
            <a:spLocks noGrp="1"/>
          </p:cNvSpPr>
          <p:nvPr>
            <p:ph type="sldNum" sz="quarter" idx="12"/>
          </p:nvPr>
        </p:nvSpPr>
        <p:spPr/>
        <p:txBody>
          <a:bodyPr/>
          <a:lstStyle/>
          <a:p>
            <a:fld id="{238231D0-E7AD-4BF9-B193-B3DDB2AA6814}" type="slidenum">
              <a:rPr lang="fi-FI" smtClean="0"/>
              <a:t>19</a:t>
            </a:fld>
            <a:endParaRPr lang="fi-FI"/>
          </a:p>
        </p:txBody>
      </p:sp>
      <p:pic>
        <p:nvPicPr>
          <p:cNvPr id="18" name="Kuva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25" y="6396038"/>
            <a:ext cx="2160240" cy="338437"/>
          </a:xfrm>
          <a:prstGeom prst="rect">
            <a:avLst/>
          </a:prstGeom>
        </p:spPr>
      </p:pic>
      <p:pic>
        <p:nvPicPr>
          <p:cNvPr id="19"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06105" y="6275839"/>
            <a:ext cx="2203969" cy="1478355"/>
          </a:xfrm>
          <a:prstGeom prst="rect">
            <a:avLst/>
          </a:prstGeom>
        </p:spPr>
      </p:pic>
    </p:spTree>
    <p:extLst>
      <p:ext uri="{BB962C8B-B14F-4D97-AF65-F5344CB8AC3E}">
        <p14:creationId xmlns:p14="http://schemas.microsoft.com/office/powerpoint/2010/main" val="30757101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9289" y="5772237"/>
            <a:ext cx="3237368" cy="217152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087" y="711200"/>
            <a:ext cx="2941355" cy="4227096"/>
          </a:xfrm>
          <a:prstGeom prst="rect">
            <a:avLst/>
          </a:prstGeom>
        </p:spPr>
      </p:pic>
      <p:sp>
        <p:nvSpPr>
          <p:cNvPr id="6" name="TextBox 5"/>
          <p:cNvSpPr txBox="1"/>
          <p:nvPr/>
        </p:nvSpPr>
        <p:spPr>
          <a:xfrm>
            <a:off x="3966028" y="5170600"/>
            <a:ext cx="2676072" cy="369332"/>
          </a:xfrm>
          <a:prstGeom prst="rect">
            <a:avLst/>
          </a:prstGeom>
          <a:noFill/>
        </p:spPr>
        <p:txBody>
          <a:bodyPr wrap="square" rtlCol="0">
            <a:spAutoFit/>
          </a:bodyPr>
          <a:lstStyle/>
          <a:p>
            <a:r>
              <a:rPr lang="fi-FI" dirty="0" smtClean="0">
                <a:solidFill>
                  <a:schemeClr val="bg1"/>
                </a:solidFill>
              </a:rPr>
              <a:t>Pirjo Räsänen, LAMK </a:t>
            </a:r>
            <a:endParaRPr lang="en-US" dirty="0">
              <a:solidFill>
                <a:schemeClr val="bg1"/>
              </a:solidFill>
            </a:endParaRPr>
          </a:p>
        </p:txBody>
      </p:sp>
    </p:spTree>
    <p:extLst>
      <p:ext uri="{BB962C8B-B14F-4D97-AF65-F5344CB8AC3E}">
        <p14:creationId xmlns:p14="http://schemas.microsoft.com/office/powerpoint/2010/main" val="39145231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a:stretch>
            <a:fillRect/>
          </a:stretch>
        </p:blipFill>
        <p:spPr>
          <a:xfrm>
            <a:off x="151969" y="1326551"/>
            <a:ext cx="5656549" cy="3976681"/>
          </a:xfrm>
          <a:prstGeom prst="rect">
            <a:avLst/>
          </a:prstGeom>
        </p:spPr>
      </p:pic>
      <p:sp>
        <p:nvSpPr>
          <p:cNvPr id="3" name="Suorakulmio 2"/>
          <p:cNvSpPr/>
          <p:nvPr/>
        </p:nvSpPr>
        <p:spPr>
          <a:xfrm>
            <a:off x="151969" y="5811097"/>
            <a:ext cx="7753359" cy="369332"/>
          </a:xfrm>
          <a:prstGeom prst="rect">
            <a:avLst/>
          </a:prstGeom>
        </p:spPr>
        <p:txBody>
          <a:bodyPr wrap="square">
            <a:spAutoFit/>
          </a:bodyPr>
          <a:lstStyle/>
          <a:p>
            <a:r>
              <a:rPr lang="fi-FI" dirty="0" smtClean="0"/>
              <a:t>https://www.youtube.com/watch?v=EnMe0tpomGg&amp;feature=youtu.be</a:t>
            </a:r>
            <a:endParaRPr lang="fi-FI" dirty="0"/>
          </a:p>
        </p:txBody>
      </p:sp>
      <p:sp>
        <p:nvSpPr>
          <p:cNvPr id="8" name="Suorakulmio 7"/>
          <p:cNvSpPr/>
          <p:nvPr/>
        </p:nvSpPr>
        <p:spPr>
          <a:xfrm>
            <a:off x="151969" y="5474940"/>
            <a:ext cx="9121511" cy="369332"/>
          </a:xfrm>
          <a:prstGeom prst="rect">
            <a:avLst/>
          </a:prstGeom>
        </p:spPr>
        <p:txBody>
          <a:bodyPr wrap="square">
            <a:spAutoFit/>
          </a:bodyPr>
          <a:lstStyle/>
          <a:p>
            <a:r>
              <a:rPr lang="fi-FI" dirty="0" smtClean="0">
                <a:latin typeface="Dia Regular" panose="020B0505060101010101" pitchFamily="34" charset="0"/>
              </a:rPr>
              <a:t>http://www.vitalwanderwelt.de/wandern/vitalwanderwelt/index.php?navanchor=1010005</a:t>
            </a:r>
            <a:endParaRPr lang="fi-FI" dirty="0">
              <a:latin typeface="Dia Regular" panose="020B0505060101010101" pitchFamily="34" charset="0"/>
            </a:endParaRPr>
          </a:p>
        </p:txBody>
      </p:sp>
      <p:grpSp>
        <p:nvGrpSpPr>
          <p:cNvPr id="9" name="Ryhmä 8"/>
          <p:cNvGrpSpPr/>
          <p:nvPr/>
        </p:nvGrpSpPr>
        <p:grpSpPr>
          <a:xfrm>
            <a:off x="7740384" y="3173317"/>
            <a:ext cx="1871251" cy="2046475"/>
            <a:chOff x="341181" y="3290466"/>
            <a:chExt cx="2303078" cy="2518739"/>
          </a:xfrm>
        </p:grpSpPr>
        <p:pic>
          <p:nvPicPr>
            <p:cNvPr id="10" name="Picture 6" descr="https://encrypted-tbn0.gstatic.com/images?q=tbn:ANd9GcQhHzj0QnRBPCe2OQHWJf_XcYTa2IY676mUiSYYk_0ToYzyPO-6J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438" y="4437112"/>
              <a:ext cx="2286821" cy="13720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181" y="3290466"/>
              <a:ext cx="2303078" cy="1272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Tekstiruutu 6"/>
          <p:cNvSpPr txBox="1"/>
          <p:nvPr/>
        </p:nvSpPr>
        <p:spPr>
          <a:xfrm>
            <a:off x="5889104" y="1510854"/>
            <a:ext cx="2880320" cy="1477328"/>
          </a:xfrm>
          <a:prstGeom prst="rect">
            <a:avLst/>
          </a:prstGeom>
          <a:noFill/>
        </p:spPr>
        <p:txBody>
          <a:bodyPr wrap="square" rtlCol="0">
            <a:spAutoFit/>
          </a:bodyPr>
          <a:lstStyle/>
          <a:p>
            <a:pPr marL="232172" indent="-232172">
              <a:buFont typeface="Arial" panose="020B0604020202020204" pitchFamily="34" charset="0"/>
              <a:buChar char="•"/>
            </a:pPr>
            <a:r>
              <a:rPr lang="fi-FI" dirty="0" smtClean="0">
                <a:latin typeface="Dia Regular" panose="020B0505060101010101" pitchFamily="34" charset="0"/>
              </a:rPr>
              <a:t>Nouseva ryhmä</a:t>
            </a:r>
          </a:p>
          <a:p>
            <a:pPr marL="232172" indent="-232172">
              <a:buFont typeface="Arial" panose="020B0604020202020204" pitchFamily="34" charset="0"/>
              <a:buChar char="•"/>
            </a:pPr>
            <a:r>
              <a:rPr lang="fi-FI" dirty="0" smtClean="0">
                <a:latin typeface="Dia Regular" panose="020B0505060101010101" pitchFamily="34" charset="0"/>
              </a:rPr>
              <a:t>Hiljentyminen</a:t>
            </a:r>
          </a:p>
          <a:p>
            <a:pPr marL="232172" indent="-232172">
              <a:buFont typeface="Arial" panose="020B0604020202020204" pitchFamily="34" charset="0"/>
              <a:buChar char="•"/>
            </a:pPr>
            <a:r>
              <a:rPr lang="fi-FI" dirty="0" smtClean="0">
                <a:latin typeface="Dia Regular" panose="020B0505060101010101" pitchFamily="34" charset="0"/>
              </a:rPr>
              <a:t>Pako arjen kiireistä, pään tyhjentäminen</a:t>
            </a:r>
          </a:p>
          <a:p>
            <a:endParaRPr lang="fi-FI" dirty="0">
              <a:latin typeface="Dia Regular" panose="020B0505060101010101" pitchFamily="34" charset="0"/>
            </a:endParaRPr>
          </a:p>
        </p:txBody>
      </p:sp>
      <p:sp>
        <p:nvSpPr>
          <p:cNvPr id="12" name="Tekstiruutu 11"/>
          <p:cNvSpPr txBox="1"/>
          <p:nvPr/>
        </p:nvSpPr>
        <p:spPr>
          <a:xfrm>
            <a:off x="5785816" y="2820922"/>
            <a:ext cx="2273593" cy="923330"/>
          </a:xfrm>
          <a:prstGeom prst="rect">
            <a:avLst/>
          </a:prstGeom>
          <a:noFill/>
        </p:spPr>
        <p:txBody>
          <a:bodyPr wrap="square" rtlCol="0">
            <a:spAutoFit/>
          </a:bodyPr>
          <a:lstStyle/>
          <a:p>
            <a:r>
              <a:rPr lang="fi-FI" dirty="0" smtClean="0">
                <a:latin typeface="Dia Regular" panose="020B0505060101010101" pitchFamily="34" charset="0"/>
              </a:rPr>
              <a:t>Retkeily ykköslaji yli muiden</a:t>
            </a:r>
          </a:p>
          <a:p>
            <a:endParaRPr lang="fi-FI" dirty="0">
              <a:latin typeface="Dia Regular" panose="020B0505060101010101" pitchFamily="34" charset="0"/>
            </a:endParaRPr>
          </a:p>
        </p:txBody>
      </p:sp>
      <p:pic>
        <p:nvPicPr>
          <p:cNvPr id="14" name="Kuva 13"/>
          <p:cNvPicPr>
            <a:picLocks noChangeAspect="1"/>
          </p:cNvPicPr>
          <p:nvPr/>
        </p:nvPicPr>
        <p:blipFill rotWithShape="1">
          <a:blip r:embed="rId5" cstate="print">
            <a:extLst>
              <a:ext uri="{28A0092B-C50C-407E-A947-70E740481C1C}">
                <a14:useLocalDpi xmlns:a14="http://schemas.microsoft.com/office/drawing/2010/main" val="0"/>
              </a:ext>
            </a:extLst>
          </a:blip>
          <a:srcRect t="30813" b="43949"/>
          <a:stretch/>
        </p:blipFill>
        <p:spPr>
          <a:xfrm>
            <a:off x="0" y="0"/>
            <a:ext cx="9906000" cy="1249822"/>
          </a:xfrm>
          <a:prstGeom prst="rect">
            <a:avLst/>
          </a:prstGeom>
        </p:spPr>
      </p:pic>
      <p:sp>
        <p:nvSpPr>
          <p:cNvPr id="15" name="Suorakulmio 14"/>
          <p:cNvSpPr/>
          <p:nvPr/>
        </p:nvSpPr>
        <p:spPr>
          <a:xfrm>
            <a:off x="451480" y="378689"/>
            <a:ext cx="4233788" cy="492443"/>
          </a:xfrm>
          <a:prstGeom prst="rect">
            <a:avLst/>
          </a:prstGeom>
        </p:spPr>
        <p:txBody>
          <a:bodyPr wrap="none">
            <a:spAutoFit/>
          </a:bodyPr>
          <a:lstStyle/>
          <a:p>
            <a:pPr algn="ctr"/>
            <a:r>
              <a:rPr lang="fi-FI" sz="2600" b="1" dirty="0">
                <a:solidFill>
                  <a:schemeClr val="bg1"/>
                </a:solidFill>
                <a:latin typeface="Dia Regular" panose="020B0505060101010101" pitchFamily="34" charset="0"/>
              </a:rPr>
              <a:t>Luontomatkailijan</a:t>
            </a:r>
            <a:r>
              <a:rPr lang="fi-FI" sz="2600" b="1" dirty="0">
                <a:solidFill>
                  <a:schemeClr val="bg1"/>
                </a:solidFill>
              </a:rPr>
              <a:t> profiileja</a:t>
            </a:r>
          </a:p>
        </p:txBody>
      </p:sp>
      <p:sp>
        <p:nvSpPr>
          <p:cNvPr id="13" name="Päivämäärän paikkamerkki 12"/>
          <p:cNvSpPr>
            <a:spLocks noGrp="1"/>
          </p:cNvSpPr>
          <p:nvPr>
            <p:ph type="dt" sz="half" idx="10"/>
          </p:nvPr>
        </p:nvSpPr>
        <p:spPr/>
        <p:txBody>
          <a:bodyPr/>
          <a:lstStyle/>
          <a:p>
            <a:r>
              <a:rPr lang="fi-FI" smtClean="0"/>
              <a:t>21.10.2015</a:t>
            </a:r>
            <a:endParaRPr lang="fi-FI"/>
          </a:p>
        </p:txBody>
      </p:sp>
      <p:sp>
        <p:nvSpPr>
          <p:cNvPr id="16" name="Dian numeron paikkamerkki 15"/>
          <p:cNvSpPr>
            <a:spLocks noGrp="1"/>
          </p:cNvSpPr>
          <p:nvPr>
            <p:ph type="sldNum" sz="quarter" idx="12"/>
          </p:nvPr>
        </p:nvSpPr>
        <p:spPr/>
        <p:txBody>
          <a:bodyPr/>
          <a:lstStyle/>
          <a:p>
            <a:fld id="{238231D0-E7AD-4BF9-B193-B3DDB2AA6814}" type="slidenum">
              <a:rPr lang="fi-FI" smtClean="0"/>
              <a:t>20</a:t>
            </a:fld>
            <a:endParaRPr lang="fi-FI"/>
          </a:p>
        </p:txBody>
      </p:sp>
      <p:pic>
        <p:nvPicPr>
          <p:cNvPr id="17" name="Kuva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447" y="6413006"/>
            <a:ext cx="2160240" cy="338437"/>
          </a:xfrm>
          <a:prstGeom prst="rect">
            <a:avLst/>
          </a:prstGeom>
        </p:spPr>
      </p:pic>
      <p:pic>
        <p:nvPicPr>
          <p:cNvPr id="18"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6105" y="6275839"/>
            <a:ext cx="2203969" cy="1478355"/>
          </a:xfrm>
          <a:prstGeom prst="rect">
            <a:avLst/>
          </a:prstGeom>
        </p:spPr>
      </p:pic>
    </p:spTree>
    <p:extLst>
      <p:ext uri="{BB962C8B-B14F-4D97-AF65-F5344CB8AC3E}">
        <p14:creationId xmlns:p14="http://schemas.microsoft.com/office/powerpoint/2010/main" val="17267892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a:stretch>
            <a:fillRect/>
          </a:stretch>
        </p:blipFill>
        <p:spPr>
          <a:xfrm>
            <a:off x="380206" y="885810"/>
            <a:ext cx="8510244" cy="5444841"/>
          </a:xfrm>
          <a:prstGeom prst="rect">
            <a:avLst/>
          </a:prstGeom>
        </p:spPr>
      </p:pic>
      <p:pic>
        <p:nvPicPr>
          <p:cNvPr id="5" name="Kuva 4"/>
          <p:cNvPicPr>
            <a:picLocks noChangeAspect="1"/>
          </p:cNvPicPr>
          <p:nvPr/>
        </p:nvPicPr>
        <p:blipFill rotWithShape="1">
          <a:blip r:embed="rId3" cstate="print">
            <a:extLst>
              <a:ext uri="{28A0092B-C50C-407E-A947-70E740481C1C}">
                <a14:useLocalDpi xmlns:a14="http://schemas.microsoft.com/office/drawing/2010/main" val="0"/>
              </a:ext>
            </a:extLst>
          </a:blip>
          <a:srcRect t="30813" b="43949"/>
          <a:stretch/>
        </p:blipFill>
        <p:spPr>
          <a:xfrm>
            <a:off x="0" y="0"/>
            <a:ext cx="9906000" cy="1249822"/>
          </a:xfrm>
          <a:prstGeom prst="rect">
            <a:avLst/>
          </a:prstGeom>
        </p:spPr>
      </p:pic>
      <p:sp>
        <p:nvSpPr>
          <p:cNvPr id="8" name="Suorakulmio 7"/>
          <p:cNvSpPr/>
          <p:nvPr/>
        </p:nvSpPr>
        <p:spPr>
          <a:xfrm>
            <a:off x="451480" y="378689"/>
            <a:ext cx="4233788" cy="492443"/>
          </a:xfrm>
          <a:prstGeom prst="rect">
            <a:avLst/>
          </a:prstGeom>
        </p:spPr>
        <p:txBody>
          <a:bodyPr wrap="none">
            <a:spAutoFit/>
          </a:bodyPr>
          <a:lstStyle/>
          <a:p>
            <a:pPr algn="ctr"/>
            <a:r>
              <a:rPr lang="fi-FI" sz="2600" b="1" dirty="0">
                <a:solidFill>
                  <a:schemeClr val="bg1"/>
                </a:solidFill>
                <a:latin typeface="Dia Regular" panose="020B0505060101010101" pitchFamily="34" charset="0"/>
              </a:rPr>
              <a:t>Luontomatkailijan</a:t>
            </a:r>
            <a:r>
              <a:rPr lang="fi-FI" sz="2600" b="1" dirty="0">
                <a:solidFill>
                  <a:schemeClr val="bg1"/>
                </a:solidFill>
              </a:rPr>
              <a:t> profiileja</a:t>
            </a:r>
          </a:p>
        </p:txBody>
      </p:sp>
      <p:sp>
        <p:nvSpPr>
          <p:cNvPr id="4" name="Päivämäärän paikkamerkki 3"/>
          <p:cNvSpPr>
            <a:spLocks noGrp="1"/>
          </p:cNvSpPr>
          <p:nvPr>
            <p:ph type="dt" sz="half" idx="10"/>
          </p:nvPr>
        </p:nvSpPr>
        <p:spPr/>
        <p:txBody>
          <a:bodyPr/>
          <a:lstStyle/>
          <a:p>
            <a:r>
              <a:rPr lang="fi-FI" smtClean="0"/>
              <a:t>21.10.2015</a:t>
            </a:r>
            <a:endParaRPr lang="fi-FI"/>
          </a:p>
        </p:txBody>
      </p:sp>
      <p:sp>
        <p:nvSpPr>
          <p:cNvPr id="6" name="Dian numeron paikkamerkki 5"/>
          <p:cNvSpPr>
            <a:spLocks noGrp="1"/>
          </p:cNvSpPr>
          <p:nvPr>
            <p:ph type="sldNum" sz="quarter" idx="12"/>
          </p:nvPr>
        </p:nvSpPr>
        <p:spPr/>
        <p:txBody>
          <a:bodyPr/>
          <a:lstStyle/>
          <a:p>
            <a:fld id="{238231D0-E7AD-4BF9-B193-B3DDB2AA6814}" type="slidenum">
              <a:rPr lang="fi-FI" smtClean="0"/>
              <a:t>21</a:t>
            </a:fld>
            <a:endParaRPr lang="fi-FI"/>
          </a:p>
        </p:txBody>
      </p:sp>
      <p:pic>
        <p:nvPicPr>
          <p:cNvPr id="7" name="Kuva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632" y="6396038"/>
            <a:ext cx="2160240" cy="338437"/>
          </a:xfrm>
          <a:prstGeom prst="rect">
            <a:avLst/>
          </a:prstGeom>
        </p:spPr>
      </p:pic>
      <p:pic>
        <p:nvPicPr>
          <p:cNvPr id="9"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6105" y="6275839"/>
            <a:ext cx="2203969" cy="1478355"/>
          </a:xfrm>
          <a:prstGeom prst="rect">
            <a:avLst/>
          </a:prstGeom>
        </p:spPr>
      </p:pic>
    </p:spTree>
    <p:extLst>
      <p:ext uri="{BB962C8B-B14F-4D97-AF65-F5344CB8AC3E}">
        <p14:creationId xmlns:p14="http://schemas.microsoft.com/office/powerpoint/2010/main" val="7983723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a:stretch>
            <a:fillRect/>
          </a:stretch>
        </p:blipFill>
        <p:spPr>
          <a:xfrm>
            <a:off x="0" y="1593001"/>
            <a:ext cx="5504584" cy="3819072"/>
          </a:xfrm>
          <a:prstGeom prst="rect">
            <a:avLst/>
          </a:prstGeom>
        </p:spPr>
      </p:pic>
      <p:sp>
        <p:nvSpPr>
          <p:cNvPr id="3" name="Suorakulmio 2"/>
          <p:cNvSpPr/>
          <p:nvPr/>
        </p:nvSpPr>
        <p:spPr>
          <a:xfrm>
            <a:off x="408436" y="5599777"/>
            <a:ext cx="7568899" cy="646331"/>
          </a:xfrm>
          <a:prstGeom prst="rect">
            <a:avLst/>
          </a:prstGeom>
        </p:spPr>
        <p:txBody>
          <a:bodyPr wrap="square">
            <a:spAutoFit/>
          </a:bodyPr>
          <a:lstStyle/>
          <a:p>
            <a:r>
              <a:rPr lang="fi-FI" dirty="0" smtClean="0">
                <a:latin typeface="Dia Regular" panose="020B0505060101010101" pitchFamily="34" charset="0"/>
              </a:rPr>
              <a:t>https://www.youtube.com/watch?v=qpDHxFeGTOA&amp;list=PL-NQ0KYodq5NnncmrrgqEJNFKOzrPtmto&amp;index=3</a:t>
            </a:r>
            <a:endParaRPr lang="fi-FI" dirty="0">
              <a:latin typeface="Dia Regular" panose="020B0505060101010101" pitchFamily="34" charset="0"/>
            </a:endParaRPr>
          </a:p>
        </p:txBody>
      </p:sp>
      <p:pic>
        <p:nvPicPr>
          <p:cNvPr id="7" name="Picture 6" descr="http://www.thetrailmaster.com/wp-ttm/wp-content/uploads/2011/11/Grandparents-sierra-clu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4451" y="1668338"/>
            <a:ext cx="2144688" cy="15859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6526" y="4012842"/>
            <a:ext cx="1802613" cy="1399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kstiruutu 8"/>
          <p:cNvSpPr txBox="1"/>
          <p:nvPr/>
        </p:nvSpPr>
        <p:spPr>
          <a:xfrm>
            <a:off x="5674091" y="1835610"/>
            <a:ext cx="1922929" cy="2862322"/>
          </a:xfrm>
          <a:prstGeom prst="rect">
            <a:avLst/>
          </a:prstGeom>
          <a:noFill/>
        </p:spPr>
        <p:txBody>
          <a:bodyPr wrap="square" rtlCol="0">
            <a:spAutoFit/>
          </a:bodyPr>
          <a:lstStyle/>
          <a:p>
            <a:pPr marL="285750" indent="-285750">
              <a:buFont typeface="Arial" panose="020B0604020202020204" pitchFamily="34" charset="0"/>
              <a:buChar char="•"/>
            </a:pPr>
            <a:r>
              <a:rPr lang="fi-FI" dirty="0" smtClean="0">
                <a:latin typeface="Dia Regular" panose="020B0505060101010101" pitchFamily="34" charset="0"/>
              </a:rPr>
              <a:t>Tutustuminen kohteisiin, luontoon</a:t>
            </a:r>
          </a:p>
          <a:p>
            <a:pPr marL="285750" indent="-285750">
              <a:buFont typeface="Arial" panose="020B0604020202020204" pitchFamily="34" charset="0"/>
              <a:buChar char="•"/>
            </a:pPr>
            <a:r>
              <a:rPr lang="fi-FI" dirty="0" smtClean="0">
                <a:latin typeface="Dia Regular" panose="020B0505060101010101" pitchFamily="34" charset="0"/>
              </a:rPr>
              <a:t>Vierailut</a:t>
            </a:r>
          </a:p>
          <a:p>
            <a:endParaRPr lang="fi-FI" dirty="0">
              <a:latin typeface="Dia Regular" panose="020B0505060101010101" pitchFamily="34" charset="0"/>
            </a:endParaRPr>
          </a:p>
          <a:p>
            <a:r>
              <a:rPr lang="fi-FI" dirty="0" smtClean="0">
                <a:latin typeface="Dia Regular" panose="020B0505060101010101" pitchFamily="34" charset="0"/>
              </a:rPr>
              <a:t>Ei välttämättä aktiviteetti- tai luontolomalla vaan esim. mökkilomalla</a:t>
            </a:r>
          </a:p>
        </p:txBody>
      </p:sp>
      <p:pic>
        <p:nvPicPr>
          <p:cNvPr id="11" name="Kuva 10"/>
          <p:cNvPicPr>
            <a:picLocks noChangeAspect="1"/>
          </p:cNvPicPr>
          <p:nvPr/>
        </p:nvPicPr>
        <p:blipFill rotWithShape="1">
          <a:blip r:embed="rId5" cstate="print">
            <a:extLst>
              <a:ext uri="{28A0092B-C50C-407E-A947-70E740481C1C}">
                <a14:useLocalDpi xmlns:a14="http://schemas.microsoft.com/office/drawing/2010/main" val="0"/>
              </a:ext>
            </a:extLst>
          </a:blip>
          <a:srcRect t="30813" b="43949"/>
          <a:stretch/>
        </p:blipFill>
        <p:spPr>
          <a:xfrm>
            <a:off x="0" y="0"/>
            <a:ext cx="9906000" cy="1249822"/>
          </a:xfrm>
          <a:prstGeom prst="rect">
            <a:avLst/>
          </a:prstGeom>
        </p:spPr>
      </p:pic>
      <p:sp>
        <p:nvSpPr>
          <p:cNvPr id="13" name="Suorakulmio 12"/>
          <p:cNvSpPr/>
          <p:nvPr/>
        </p:nvSpPr>
        <p:spPr>
          <a:xfrm>
            <a:off x="451480" y="378689"/>
            <a:ext cx="4233788" cy="492443"/>
          </a:xfrm>
          <a:prstGeom prst="rect">
            <a:avLst/>
          </a:prstGeom>
        </p:spPr>
        <p:txBody>
          <a:bodyPr wrap="none">
            <a:spAutoFit/>
          </a:bodyPr>
          <a:lstStyle/>
          <a:p>
            <a:pPr algn="ctr"/>
            <a:r>
              <a:rPr lang="fi-FI" sz="2600" b="1" dirty="0">
                <a:solidFill>
                  <a:schemeClr val="bg1"/>
                </a:solidFill>
                <a:latin typeface="Dia Regular" panose="020B0505060101010101" pitchFamily="34" charset="0"/>
              </a:rPr>
              <a:t>Luontomatkailijan</a:t>
            </a:r>
            <a:r>
              <a:rPr lang="fi-FI" sz="2600" b="1" dirty="0">
                <a:solidFill>
                  <a:schemeClr val="bg1"/>
                </a:solidFill>
              </a:rPr>
              <a:t> profiileja</a:t>
            </a:r>
          </a:p>
        </p:txBody>
      </p:sp>
      <p:sp>
        <p:nvSpPr>
          <p:cNvPr id="10" name="Päivämäärän paikkamerkki 9"/>
          <p:cNvSpPr>
            <a:spLocks noGrp="1"/>
          </p:cNvSpPr>
          <p:nvPr>
            <p:ph type="dt" sz="half" idx="10"/>
          </p:nvPr>
        </p:nvSpPr>
        <p:spPr/>
        <p:txBody>
          <a:bodyPr/>
          <a:lstStyle/>
          <a:p>
            <a:r>
              <a:rPr lang="fi-FI" smtClean="0"/>
              <a:t>21.10.2015</a:t>
            </a:r>
            <a:endParaRPr lang="fi-FI"/>
          </a:p>
        </p:txBody>
      </p:sp>
      <p:sp>
        <p:nvSpPr>
          <p:cNvPr id="12" name="Dian numeron paikkamerkki 11"/>
          <p:cNvSpPr>
            <a:spLocks noGrp="1"/>
          </p:cNvSpPr>
          <p:nvPr>
            <p:ph type="sldNum" sz="quarter" idx="12"/>
          </p:nvPr>
        </p:nvSpPr>
        <p:spPr/>
        <p:txBody>
          <a:bodyPr/>
          <a:lstStyle/>
          <a:p>
            <a:fld id="{238231D0-E7AD-4BF9-B193-B3DDB2AA6814}" type="slidenum">
              <a:rPr lang="fi-FI" smtClean="0"/>
              <a:t>22</a:t>
            </a:fld>
            <a:endParaRPr lang="fi-FI"/>
          </a:p>
        </p:txBody>
      </p:sp>
      <p:pic>
        <p:nvPicPr>
          <p:cNvPr id="14" name="Kuva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025" y="6348368"/>
            <a:ext cx="2160240" cy="338437"/>
          </a:xfrm>
          <a:prstGeom prst="rect">
            <a:avLst/>
          </a:prstGeom>
        </p:spPr>
      </p:pic>
      <p:pic>
        <p:nvPicPr>
          <p:cNvPr id="15"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6105" y="6275839"/>
            <a:ext cx="2203969" cy="1478355"/>
          </a:xfrm>
          <a:prstGeom prst="rect">
            <a:avLst/>
          </a:prstGeom>
        </p:spPr>
      </p:pic>
    </p:spTree>
    <p:extLst>
      <p:ext uri="{BB962C8B-B14F-4D97-AF65-F5344CB8AC3E}">
        <p14:creationId xmlns:p14="http://schemas.microsoft.com/office/powerpoint/2010/main" val="33713563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rotWithShape="1">
          <a:blip r:embed="rId3" cstate="print">
            <a:extLst>
              <a:ext uri="{28A0092B-C50C-407E-A947-70E740481C1C}">
                <a14:useLocalDpi xmlns:a14="http://schemas.microsoft.com/office/drawing/2010/main" val="0"/>
              </a:ext>
            </a:extLst>
          </a:blip>
          <a:srcRect t="37218" b="29132"/>
          <a:stretch/>
        </p:blipFill>
        <p:spPr>
          <a:xfrm>
            <a:off x="0" y="13411"/>
            <a:ext cx="9906000" cy="1430353"/>
          </a:xfrm>
          <a:prstGeom prst="rect">
            <a:avLst/>
          </a:prstGeom>
        </p:spPr>
      </p:pic>
      <p:pic>
        <p:nvPicPr>
          <p:cNvPr id="2" name="Kuv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702" y="304048"/>
            <a:ext cx="643572" cy="643572"/>
          </a:xfrm>
          <a:prstGeom prst="rect">
            <a:avLst/>
          </a:prstGeom>
        </p:spPr>
      </p:pic>
      <p:pic>
        <p:nvPicPr>
          <p:cNvPr id="1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068" y="4207658"/>
            <a:ext cx="1426789" cy="1543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16613" y="3925024"/>
            <a:ext cx="1390526" cy="1789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09887" y="4057555"/>
            <a:ext cx="2670350" cy="1689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84028" y="2193218"/>
            <a:ext cx="1738261" cy="1238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78289" y="2163077"/>
            <a:ext cx="2427712" cy="140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1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93437" y="2193218"/>
            <a:ext cx="1813702" cy="1284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Suorakulmio 23"/>
          <p:cNvSpPr/>
          <p:nvPr/>
        </p:nvSpPr>
        <p:spPr>
          <a:xfrm>
            <a:off x="1" y="2122418"/>
            <a:ext cx="2366930" cy="262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latin typeface="Dia Regular" panose="020B0505060101010101" pitchFamily="34" charset="0"/>
              </a:rPr>
              <a:t>Majoitus</a:t>
            </a:r>
          </a:p>
        </p:txBody>
      </p:sp>
      <p:sp>
        <p:nvSpPr>
          <p:cNvPr id="25" name="Suorakulmio 24"/>
          <p:cNvSpPr/>
          <p:nvPr/>
        </p:nvSpPr>
        <p:spPr>
          <a:xfrm>
            <a:off x="1" y="3783596"/>
            <a:ext cx="2366930" cy="262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latin typeface="Dia Regular" panose="020B0505060101010101" pitchFamily="34" charset="0"/>
              </a:rPr>
              <a:t>Ruokailu</a:t>
            </a:r>
          </a:p>
        </p:txBody>
      </p:sp>
      <p:sp>
        <p:nvSpPr>
          <p:cNvPr id="16" name="Suorakulmio 15"/>
          <p:cNvSpPr/>
          <p:nvPr/>
        </p:nvSpPr>
        <p:spPr>
          <a:xfrm>
            <a:off x="1108521" y="378689"/>
            <a:ext cx="4356257" cy="492443"/>
          </a:xfrm>
          <a:prstGeom prst="rect">
            <a:avLst/>
          </a:prstGeom>
        </p:spPr>
        <p:txBody>
          <a:bodyPr wrap="none">
            <a:spAutoFit/>
          </a:bodyPr>
          <a:lstStyle/>
          <a:p>
            <a:pPr algn="ctr"/>
            <a:r>
              <a:rPr lang="fi-FI" sz="2600" b="1" dirty="0">
                <a:solidFill>
                  <a:schemeClr val="bg1"/>
                </a:solidFill>
                <a:latin typeface="Dia Regular" panose="020B0505060101010101" pitchFamily="34" charset="0"/>
              </a:rPr>
              <a:t>Luontomatkailijan profiileja</a:t>
            </a:r>
          </a:p>
        </p:txBody>
      </p:sp>
      <p:sp>
        <p:nvSpPr>
          <p:cNvPr id="7" name="Päivämäärän paikkamerkki 6"/>
          <p:cNvSpPr>
            <a:spLocks noGrp="1"/>
          </p:cNvSpPr>
          <p:nvPr>
            <p:ph type="dt" sz="half" idx="10"/>
          </p:nvPr>
        </p:nvSpPr>
        <p:spPr/>
        <p:txBody>
          <a:bodyPr/>
          <a:lstStyle/>
          <a:p>
            <a:r>
              <a:rPr lang="fi-FI" smtClean="0"/>
              <a:t>21.10.2015</a:t>
            </a:r>
            <a:endParaRPr lang="fi-FI"/>
          </a:p>
        </p:txBody>
      </p:sp>
      <p:sp>
        <p:nvSpPr>
          <p:cNvPr id="8" name="Dian numeron paikkamerkki 7"/>
          <p:cNvSpPr>
            <a:spLocks noGrp="1"/>
          </p:cNvSpPr>
          <p:nvPr>
            <p:ph type="sldNum" sz="quarter" idx="12"/>
          </p:nvPr>
        </p:nvSpPr>
        <p:spPr/>
        <p:txBody>
          <a:bodyPr/>
          <a:lstStyle/>
          <a:p>
            <a:fld id="{238231D0-E7AD-4BF9-B193-B3DDB2AA6814}" type="slidenum">
              <a:rPr lang="fi-FI" smtClean="0"/>
              <a:t>23</a:t>
            </a:fld>
            <a:endParaRPr lang="fi-FI"/>
          </a:p>
        </p:txBody>
      </p:sp>
      <p:pic>
        <p:nvPicPr>
          <p:cNvPr id="15" name="Kuva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1520" y="6283678"/>
            <a:ext cx="2160240" cy="338437"/>
          </a:xfrm>
          <a:prstGeom prst="rect">
            <a:avLst/>
          </a:prstGeom>
        </p:spPr>
      </p:pic>
      <p:pic>
        <p:nvPicPr>
          <p:cNvPr id="17"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06105" y="6275839"/>
            <a:ext cx="2203969" cy="1478355"/>
          </a:xfrm>
          <a:prstGeom prst="rect">
            <a:avLst/>
          </a:prstGeom>
        </p:spPr>
      </p:pic>
    </p:spTree>
    <p:extLst>
      <p:ext uri="{BB962C8B-B14F-4D97-AF65-F5344CB8AC3E}">
        <p14:creationId xmlns:p14="http://schemas.microsoft.com/office/powerpoint/2010/main" val="32104816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rotWithShape="1">
          <a:blip r:embed="rId3" cstate="print">
            <a:extLst>
              <a:ext uri="{28A0092B-C50C-407E-A947-70E740481C1C}">
                <a14:useLocalDpi xmlns:a14="http://schemas.microsoft.com/office/drawing/2010/main" val="0"/>
              </a:ext>
            </a:extLst>
          </a:blip>
          <a:srcRect t="37218" b="29132"/>
          <a:stretch/>
        </p:blipFill>
        <p:spPr>
          <a:xfrm>
            <a:off x="14398" y="-4077"/>
            <a:ext cx="9906000" cy="1430353"/>
          </a:xfrm>
          <a:prstGeom prst="rect">
            <a:avLst/>
          </a:prstGeom>
        </p:spPr>
      </p:pic>
      <p:pic>
        <p:nvPicPr>
          <p:cNvPr id="2" name="Kuva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58" y="272572"/>
            <a:ext cx="643572" cy="643572"/>
          </a:xfrm>
          <a:prstGeom prst="rect">
            <a:avLst/>
          </a:prstGeom>
        </p:spPr>
      </p:pic>
      <p:sp>
        <p:nvSpPr>
          <p:cNvPr id="14" name="Alaotsikko 2"/>
          <p:cNvSpPr txBox="1">
            <a:spLocks/>
          </p:cNvSpPr>
          <p:nvPr/>
        </p:nvSpPr>
        <p:spPr>
          <a:xfrm>
            <a:off x="1618129" y="1663744"/>
            <a:ext cx="6260196" cy="409546"/>
          </a:xfrm>
          <a:prstGeom prst="rect">
            <a:avLst/>
          </a:prstGeom>
        </p:spPr>
        <p:txBody>
          <a:bodyPr vert="horz" lIns="74295" tIns="37148" rIns="74295" bIns="37148"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i-FI" sz="1950" dirty="0">
                <a:solidFill>
                  <a:schemeClr val="bg1"/>
                </a:solidFill>
              </a:rPr>
              <a:t>Luontomatkailijan ominaisuuksia</a:t>
            </a:r>
          </a:p>
        </p:txBody>
      </p:sp>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2143" y="4564304"/>
            <a:ext cx="1778849" cy="1511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5446" y="2152426"/>
            <a:ext cx="1733550" cy="1950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35547" y="4578759"/>
            <a:ext cx="1925250" cy="1502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47408" y="4361306"/>
            <a:ext cx="1758592" cy="170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42293" y="2152426"/>
            <a:ext cx="2228633" cy="1824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44570" y="2139844"/>
            <a:ext cx="2275828" cy="1919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Suorakulmio 23"/>
          <p:cNvSpPr/>
          <p:nvPr/>
        </p:nvSpPr>
        <p:spPr>
          <a:xfrm>
            <a:off x="-7563" y="2139844"/>
            <a:ext cx="2366930" cy="262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latin typeface="Dia Regular" panose="020B0505060101010101" pitchFamily="34" charset="0"/>
              </a:rPr>
              <a:t>Motivaatio ja </a:t>
            </a:r>
            <a:r>
              <a:rPr lang="fi-FI" dirty="0" smtClean="0">
                <a:latin typeface="Dia Regular" panose="020B0505060101010101" pitchFamily="34" charset="0"/>
              </a:rPr>
              <a:t>kunto</a:t>
            </a:r>
            <a:endParaRPr lang="fi-FI" dirty="0">
              <a:latin typeface="Dia Regular" panose="020B0505060101010101" pitchFamily="34" charset="0"/>
            </a:endParaRPr>
          </a:p>
        </p:txBody>
      </p:sp>
      <p:sp>
        <p:nvSpPr>
          <p:cNvPr id="25" name="Suorakulmio 24"/>
          <p:cNvSpPr/>
          <p:nvPr/>
        </p:nvSpPr>
        <p:spPr>
          <a:xfrm>
            <a:off x="1" y="2834032"/>
            <a:ext cx="2366930" cy="262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latin typeface="Dia Regular" panose="020B0505060101010101" pitchFamily="34" charset="0"/>
              </a:rPr>
              <a:t>Harrastaneisuus </a:t>
            </a:r>
          </a:p>
        </p:txBody>
      </p:sp>
      <p:sp>
        <p:nvSpPr>
          <p:cNvPr id="26" name="Suorakulmio 25"/>
          <p:cNvSpPr/>
          <p:nvPr/>
        </p:nvSpPr>
        <p:spPr>
          <a:xfrm>
            <a:off x="1" y="3506967"/>
            <a:ext cx="2366930" cy="262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latin typeface="Dia Regular" panose="020B0505060101010101" pitchFamily="34" charset="0"/>
              </a:rPr>
              <a:t>Taidot  </a:t>
            </a:r>
          </a:p>
        </p:txBody>
      </p:sp>
      <p:sp>
        <p:nvSpPr>
          <p:cNvPr id="27" name="Suorakulmio 26"/>
          <p:cNvSpPr/>
          <p:nvPr/>
        </p:nvSpPr>
        <p:spPr>
          <a:xfrm>
            <a:off x="-7564" y="4208623"/>
            <a:ext cx="2275829" cy="262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latin typeface="Dia Regular" panose="020B0505060101010101" pitchFamily="34" charset="0"/>
              </a:rPr>
              <a:t>Välineet ja varusteet</a:t>
            </a:r>
          </a:p>
        </p:txBody>
      </p:sp>
      <p:sp>
        <p:nvSpPr>
          <p:cNvPr id="28" name="Suorakulmio 27"/>
          <p:cNvSpPr/>
          <p:nvPr/>
        </p:nvSpPr>
        <p:spPr>
          <a:xfrm>
            <a:off x="1215592" y="378689"/>
            <a:ext cx="4356257" cy="492443"/>
          </a:xfrm>
          <a:prstGeom prst="rect">
            <a:avLst/>
          </a:prstGeom>
        </p:spPr>
        <p:txBody>
          <a:bodyPr wrap="none">
            <a:spAutoFit/>
          </a:bodyPr>
          <a:lstStyle/>
          <a:p>
            <a:pPr algn="ctr"/>
            <a:r>
              <a:rPr lang="fi-FI" sz="2600" b="1" dirty="0">
                <a:solidFill>
                  <a:schemeClr val="bg1"/>
                </a:solidFill>
                <a:latin typeface="Dia Regular" panose="020B0505060101010101" pitchFamily="34" charset="0"/>
              </a:rPr>
              <a:t>Luontomatkailijan profiileja</a:t>
            </a:r>
          </a:p>
        </p:txBody>
      </p:sp>
      <p:sp>
        <p:nvSpPr>
          <p:cNvPr id="5" name="Päivämäärän paikkamerkki 4"/>
          <p:cNvSpPr>
            <a:spLocks noGrp="1"/>
          </p:cNvSpPr>
          <p:nvPr>
            <p:ph type="dt" sz="half" idx="10"/>
          </p:nvPr>
        </p:nvSpPr>
        <p:spPr/>
        <p:txBody>
          <a:bodyPr/>
          <a:lstStyle/>
          <a:p>
            <a:r>
              <a:rPr lang="fi-FI" smtClean="0"/>
              <a:t>21.10.2015</a:t>
            </a:r>
            <a:endParaRPr lang="fi-FI"/>
          </a:p>
        </p:txBody>
      </p:sp>
      <p:sp>
        <p:nvSpPr>
          <p:cNvPr id="8" name="Dian numeron paikkamerkki 7"/>
          <p:cNvSpPr>
            <a:spLocks noGrp="1"/>
          </p:cNvSpPr>
          <p:nvPr>
            <p:ph type="sldNum" sz="quarter" idx="12"/>
          </p:nvPr>
        </p:nvSpPr>
        <p:spPr/>
        <p:txBody>
          <a:bodyPr/>
          <a:lstStyle/>
          <a:p>
            <a:fld id="{238231D0-E7AD-4BF9-B193-B3DDB2AA6814}" type="slidenum">
              <a:rPr lang="fi-FI" smtClean="0"/>
              <a:t>24</a:t>
            </a:fld>
            <a:endParaRPr lang="fi-FI"/>
          </a:p>
        </p:txBody>
      </p:sp>
      <p:pic>
        <p:nvPicPr>
          <p:cNvPr id="29" name="Kuva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1520" y="6283678"/>
            <a:ext cx="2160240" cy="338437"/>
          </a:xfrm>
          <a:prstGeom prst="rect">
            <a:avLst/>
          </a:prstGeom>
        </p:spPr>
      </p:pic>
      <p:pic>
        <p:nvPicPr>
          <p:cNvPr id="30"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06105" y="6275839"/>
            <a:ext cx="2203969" cy="1478355"/>
          </a:xfrm>
          <a:prstGeom prst="rect">
            <a:avLst/>
          </a:prstGeom>
        </p:spPr>
      </p:pic>
    </p:spTree>
    <p:extLst>
      <p:ext uri="{BB962C8B-B14F-4D97-AF65-F5344CB8AC3E}">
        <p14:creationId xmlns:p14="http://schemas.microsoft.com/office/powerpoint/2010/main" val="6990170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a:stretch>
            <a:fillRect/>
          </a:stretch>
        </p:blipFill>
        <p:spPr>
          <a:xfrm>
            <a:off x="637651" y="1430578"/>
            <a:ext cx="9112937" cy="4454866"/>
          </a:xfrm>
          <a:prstGeom prst="rect">
            <a:avLst/>
          </a:prstGeom>
        </p:spPr>
      </p:pic>
      <p:pic>
        <p:nvPicPr>
          <p:cNvPr id="7" name="Kuva 11"/>
          <p:cNvPicPr>
            <a:picLocks noChangeAspect="1"/>
          </p:cNvPicPr>
          <p:nvPr/>
        </p:nvPicPr>
        <p:blipFill>
          <a:blip r:embed="rId3" cstate="print">
            <a:extLst>
              <a:ext uri="{28A0092B-C50C-407E-A947-70E740481C1C}">
                <a14:useLocalDpi xmlns:a14="http://schemas.microsoft.com/office/drawing/2010/main" val="0"/>
              </a:ext>
            </a:extLst>
          </a:blip>
          <a:srcRect t="30814" b="43948"/>
          <a:stretch>
            <a:fillRect/>
          </a:stretch>
        </p:blipFill>
        <p:spPr bwMode="auto">
          <a:xfrm>
            <a:off x="0" y="-36963"/>
            <a:ext cx="9906000" cy="1249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Ryhmä 5"/>
          <p:cNvGrpSpPr>
            <a:grpSpLocks/>
          </p:cNvGrpSpPr>
          <p:nvPr/>
        </p:nvGrpSpPr>
        <p:grpSpPr bwMode="auto">
          <a:xfrm>
            <a:off x="7353930" y="190557"/>
            <a:ext cx="2337197" cy="643632"/>
            <a:chOff x="395536" y="431136"/>
            <a:chExt cx="2876840" cy="792088"/>
          </a:xfrm>
        </p:grpSpPr>
        <p:pic>
          <p:nvPicPr>
            <p:cNvPr id="8" name="Kuva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450536"/>
              <a:ext cx="772688" cy="77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Kuva 1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5392" y="431136"/>
              <a:ext cx="79208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Kuva 1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83768" y="434616"/>
              <a:ext cx="788608" cy="78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Päivämäärän paikkamerkki 10"/>
          <p:cNvSpPr>
            <a:spLocks noGrp="1"/>
          </p:cNvSpPr>
          <p:nvPr>
            <p:ph type="dt" sz="half" idx="10"/>
          </p:nvPr>
        </p:nvSpPr>
        <p:spPr/>
        <p:txBody>
          <a:bodyPr/>
          <a:lstStyle/>
          <a:p>
            <a:r>
              <a:rPr lang="fi-FI" smtClean="0"/>
              <a:t>21.10.2015</a:t>
            </a:r>
            <a:endParaRPr lang="fi-FI"/>
          </a:p>
        </p:txBody>
      </p:sp>
      <p:sp>
        <p:nvSpPr>
          <p:cNvPr id="12" name="Dian numeron paikkamerkki 11"/>
          <p:cNvSpPr>
            <a:spLocks noGrp="1"/>
          </p:cNvSpPr>
          <p:nvPr>
            <p:ph type="sldNum" sz="quarter" idx="12"/>
          </p:nvPr>
        </p:nvSpPr>
        <p:spPr/>
        <p:txBody>
          <a:bodyPr/>
          <a:lstStyle/>
          <a:p>
            <a:fld id="{238231D0-E7AD-4BF9-B193-B3DDB2AA6814}" type="slidenum">
              <a:rPr lang="fi-FI" smtClean="0"/>
              <a:t>25</a:t>
            </a:fld>
            <a:endParaRPr lang="fi-FI"/>
          </a:p>
        </p:txBody>
      </p:sp>
      <p:pic>
        <p:nvPicPr>
          <p:cNvPr id="13" name="Kuva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2217" y="6396038"/>
            <a:ext cx="2160240" cy="338437"/>
          </a:xfrm>
          <a:prstGeom prst="rect">
            <a:avLst/>
          </a:prstGeom>
        </p:spPr>
      </p:pic>
      <p:pic>
        <p:nvPicPr>
          <p:cNvPr id="1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06105" y="6275839"/>
            <a:ext cx="2203969" cy="1478355"/>
          </a:xfrm>
          <a:prstGeom prst="rect">
            <a:avLst/>
          </a:prstGeom>
        </p:spPr>
      </p:pic>
    </p:spTree>
    <p:extLst>
      <p:ext uri="{BB962C8B-B14F-4D97-AF65-F5344CB8AC3E}">
        <p14:creationId xmlns:p14="http://schemas.microsoft.com/office/powerpoint/2010/main" val="9400619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2"/>
          <a:stretch>
            <a:fillRect/>
          </a:stretch>
        </p:blipFill>
        <p:spPr>
          <a:xfrm>
            <a:off x="961465" y="1077155"/>
            <a:ext cx="7672366" cy="5105289"/>
          </a:xfrm>
          <a:prstGeom prst="rect">
            <a:avLst/>
          </a:prstGeom>
        </p:spPr>
      </p:pic>
      <p:pic>
        <p:nvPicPr>
          <p:cNvPr id="7" name="Kuva 6"/>
          <p:cNvPicPr>
            <a:picLocks noChangeAspect="1"/>
          </p:cNvPicPr>
          <p:nvPr/>
        </p:nvPicPr>
        <p:blipFill rotWithShape="1">
          <a:blip r:embed="rId3" cstate="print">
            <a:extLst>
              <a:ext uri="{28A0092B-C50C-407E-A947-70E740481C1C}">
                <a14:useLocalDpi xmlns:a14="http://schemas.microsoft.com/office/drawing/2010/main" val="0"/>
              </a:ext>
            </a:extLst>
          </a:blip>
          <a:srcRect t="37218" b="29132"/>
          <a:stretch/>
        </p:blipFill>
        <p:spPr>
          <a:xfrm>
            <a:off x="14398" y="-4077"/>
            <a:ext cx="9906000" cy="1430353"/>
          </a:xfrm>
          <a:prstGeom prst="rect">
            <a:avLst/>
          </a:prstGeom>
        </p:spPr>
      </p:pic>
      <p:pic>
        <p:nvPicPr>
          <p:cNvPr id="8" name="Kuva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58" y="272572"/>
            <a:ext cx="643572" cy="643572"/>
          </a:xfrm>
          <a:prstGeom prst="rect">
            <a:avLst/>
          </a:prstGeom>
        </p:spPr>
      </p:pic>
      <p:sp>
        <p:nvSpPr>
          <p:cNvPr id="10" name="Suorakulmio 9"/>
          <p:cNvSpPr/>
          <p:nvPr/>
        </p:nvSpPr>
        <p:spPr>
          <a:xfrm>
            <a:off x="1276826" y="378689"/>
            <a:ext cx="4233788" cy="492443"/>
          </a:xfrm>
          <a:prstGeom prst="rect">
            <a:avLst/>
          </a:prstGeom>
        </p:spPr>
        <p:txBody>
          <a:bodyPr wrap="none">
            <a:spAutoFit/>
          </a:bodyPr>
          <a:lstStyle/>
          <a:p>
            <a:pPr algn="ctr"/>
            <a:r>
              <a:rPr lang="fi-FI" sz="2600" b="1" dirty="0">
                <a:solidFill>
                  <a:schemeClr val="bg1"/>
                </a:solidFill>
                <a:latin typeface="Dia Regular" panose="020B0505060101010101" pitchFamily="34" charset="0"/>
              </a:rPr>
              <a:t>Luontomatkailijan</a:t>
            </a:r>
            <a:r>
              <a:rPr lang="fi-FI" sz="2600" b="1" dirty="0">
                <a:solidFill>
                  <a:schemeClr val="bg1"/>
                </a:solidFill>
              </a:rPr>
              <a:t> profiileja</a:t>
            </a:r>
          </a:p>
        </p:txBody>
      </p:sp>
      <p:sp>
        <p:nvSpPr>
          <p:cNvPr id="6" name="Päivämäärän paikkamerkki 5"/>
          <p:cNvSpPr>
            <a:spLocks noGrp="1"/>
          </p:cNvSpPr>
          <p:nvPr>
            <p:ph type="dt" sz="half" idx="10"/>
          </p:nvPr>
        </p:nvSpPr>
        <p:spPr/>
        <p:txBody>
          <a:bodyPr/>
          <a:lstStyle/>
          <a:p>
            <a:r>
              <a:rPr lang="fi-FI" smtClean="0"/>
              <a:t>21.10.2015</a:t>
            </a:r>
            <a:endParaRPr lang="fi-FI"/>
          </a:p>
        </p:txBody>
      </p:sp>
      <p:sp>
        <p:nvSpPr>
          <p:cNvPr id="9" name="Dian numeron paikkamerkki 8"/>
          <p:cNvSpPr>
            <a:spLocks noGrp="1"/>
          </p:cNvSpPr>
          <p:nvPr>
            <p:ph type="sldNum" sz="quarter" idx="12"/>
          </p:nvPr>
        </p:nvSpPr>
        <p:spPr/>
        <p:txBody>
          <a:bodyPr/>
          <a:lstStyle/>
          <a:p>
            <a:fld id="{238231D0-E7AD-4BF9-B193-B3DDB2AA6814}" type="slidenum">
              <a:rPr lang="fi-FI" smtClean="0"/>
              <a:t>26</a:t>
            </a:fld>
            <a:endParaRPr lang="fi-FI"/>
          </a:p>
        </p:txBody>
      </p:sp>
      <p:pic>
        <p:nvPicPr>
          <p:cNvPr id="11" name="Kuva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6283678"/>
            <a:ext cx="2160240" cy="338437"/>
          </a:xfrm>
          <a:prstGeom prst="rect">
            <a:avLst/>
          </a:prstGeom>
        </p:spPr>
      </p:pic>
      <p:pic>
        <p:nvPicPr>
          <p:cNvPr id="12"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6105" y="6275839"/>
            <a:ext cx="2203969" cy="1478355"/>
          </a:xfrm>
          <a:prstGeom prst="rect">
            <a:avLst/>
          </a:prstGeom>
        </p:spPr>
      </p:pic>
    </p:spTree>
    <p:extLst>
      <p:ext uri="{BB962C8B-B14F-4D97-AF65-F5344CB8AC3E}">
        <p14:creationId xmlns:p14="http://schemas.microsoft.com/office/powerpoint/2010/main" val="21346389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Ryhmä 16"/>
          <p:cNvGrpSpPr/>
          <p:nvPr/>
        </p:nvGrpSpPr>
        <p:grpSpPr>
          <a:xfrm>
            <a:off x="-27527" y="2649539"/>
            <a:ext cx="3623218" cy="1718592"/>
            <a:chOff x="1358152" y="2411127"/>
            <a:chExt cx="3267635" cy="2115190"/>
          </a:xfrm>
        </p:grpSpPr>
        <p:sp>
          <p:nvSpPr>
            <p:cNvPr id="16" name="Ellipsi 15"/>
            <p:cNvSpPr/>
            <p:nvPr/>
          </p:nvSpPr>
          <p:spPr>
            <a:xfrm>
              <a:off x="1358152" y="2411127"/>
              <a:ext cx="3267635" cy="2115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FF0000"/>
                </a:solidFill>
                <a:latin typeface="Dia Regular" panose="020B0505060101010101" pitchFamily="34" charset="0"/>
              </a:endParaRPr>
            </a:p>
          </p:txBody>
        </p:sp>
        <p:sp>
          <p:nvSpPr>
            <p:cNvPr id="15" name="Tekstiruutu 14"/>
            <p:cNvSpPr txBox="1"/>
            <p:nvPr/>
          </p:nvSpPr>
          <p:spPr>
            <a:xfrm>
              <a:off x="2115851" y="2884652"/>
              <a:ext cx="2042601" cy="1136406"/>
            </a:xfrm>
            <a:prstGeom prst="rect">
              <a:avLst/>
            </a:prstGeom>
            <a:noFill/>
          </p:spPr>
          <p:txBody>
            <a:bodyPr wrap="none" rtlCol="0">
              <a:spAutoFit/>
            </a:bodyPr>
            <a:lstStyle/>
            <a:p>
              <a:r>
                <a:rPr lang="fi-FI" b="1" dirty="0" smtClean="0">
                  <a:solidFill>
                    <a:schemeClr val="bg1"/>
                  </a:solidFill>
                  <a:latin typeface="Dia Regular" panose="020B0505060101010101" pitchFamily="34" charset="0"/>
                </a:rPr>
                <a:t>Erä-Eero</a:t>
              </a:r>
            </a:p>
            <a:p>
              <a:r>
                <a:rPr lang="fi-FI" b="1" dirty="0" smtClean="0">
                  <a:solidFill>
                    <a:schemeClr val="bg1"/>
                  </a:solidFill>
                  <a:latin typeface="Dia Regular" panose="020B0505060101010101" pitchFamily="34" charset="0"/>
                </a:rPr>
                <a:t>Nordkapp-Helsinki </a:t>
              </a:r>
            </a:p>
            <a:p>
              <a:r>
                <a:rPr lang="fi-FI" b="1" dirty="0" smtClean="0">
                  <a:solidFill>
                    <a:schemeClr val="bg1"/>
                  </a:solidFill>
                  <a:latin typeface="Dia Regular" panose="020B0505060101010101" pitchFamily="34" charset="0"/>
                </a:rPr>
                <a:t>Saimaan sissi</a:t>
              </a:r>
            </a:p>
          </p:txBody>
        </p:sp>
      </p:grpSp>
      <p:grpSp>
        <p:nvGrpSpPr>
          <p:cNvPr id="21" name="Ryhmä 20"/>
          <p:cNvGrpSpPr/>
          <p:nvPr/>
        </p:nvGrpSpPr>
        <p:grpSpPr>
          <a:xfrm>
            <a:off x="4124863" y="1833009"/>
            <a:ext cx="2176325" cy="1258648"/>
            <a:chOff x="6867695" y="527045"/>
            <a:chExt cx="2675965" cy="1549105"/>
          </a:xfrm>
        </p:grpSpPr>
        <p:sp>
          <p:nvSpPr>
            <p:cNvPr id="8" name="Tekstiruutu 7"/>
            <p:cNvSpPr txBox="1"/>
            <p:nvPr/>
          </p:nvSpPr>
          <p:spPr>
            <a:xfrm>
              <a:off x="7315035" y="978431"/>
              <a:ext cx="2191870" cy="795484"/>
            </a:xfrm>
            <a:prstGeom prst="rect">
              <a:avLst/>
            </a:prstGeom>
            <a:noFill/>
          </p:spPr>
          <p:txBody>
            <a:bodyPr wrap="square" rtlCol="0">
              <a:spAutoFit/>
            </a:bodyPr>
            <a:lstStyle/>
            <a:p>
              <a:r>
                <a:rPr lang="fi-FI" dirty="0" smtClean="0">
                  <a:solidFill>
                    <a:srgbClr val="FF0000"/>
                  </a:solidFill>
                  <a:latin typeface="Dia Regular" panose="020B0505060101010101" pitchFamily="34" charset="0"/>
                </a:rPr>
                <a:t>Kevyt retkeily</a:t>
              </a:r>
            </a:p>
            <a:p>
              <a:r>
                <a:rPr lang="fi-FI" dirty="0" smtClean="0">
                  <a:solidFill>
                    <a:srgbClr val="FF0000"/>
                  </a:solidFill>
                  <a:latin typeface="Dia Regular" panose="020B0505060101010101" pitchFamily="34" charset="0"/>
                </a:rPr>
                <a:t>seurustelu</a:t>
              </a:r>
              <a:endParaRPr lang="fi-FI" dirty="0">
                <a:solidFill>
                  <a:srgbClr val="FF0000"/>
                </a:solidFill>
                <a:latin typeface="Dia Regular" panose="020B0505060101010101" pitchFamily="34" charset="0"/>
              </a:endParaRPr>
            </a:p>
          </p:txBody>
        </p:sp>
        <p:sp>
          <p:nvSpPr>
            <p:cNvPr id="18" name="Ellipsi 17"/>
            <p:cNvSpPr/>
            <p:nvPr/>
          </p:nvSpPr>
          <p:spPr>
            <a:xfrm>
              <a:off x="6867695" y="527045"/>
              <a:ext cx="2675965" cy="15491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atin typeface="Dia Regular" panose="020B0505060101010101" pitchFamily="34" charset="0"/>
              </a:endParaRPr>
            </a:p>
          </p:txBody>
        </p:sp>
      </p:grpSp>
      <p:grpSp>
        <p:nvGrpSpPr>
          <p:cNvPr id="22" name="Ryhmä 21"/>
          <p:cNvGrpSpPr/>
          <p:nvPr/>
        </p:nvGrpSpPr>
        <p:grpSpPr>
          <a:xfrm>
            <a:off x="3669218" y="3220296"/>
            <a:ext cx="3137145" cy="1258648"/>
            <a:chOff x="8353029" y="2125340"/>
            <a:chExt cx="2675965" cy="1549105"/>
          </a:xfrm>
        </p:grpSpPr>
        <p:sp>
          <p:nvSpPr>
            <p:cNvPr id="12" name="Tekstiruutu 11"/>
            <p:cNvSpPr txBox="1"/>
            <p:nvPr/>
          </p:nvSpPr>
          <p:spPr>
            <a:xfrm>
              <a:off x="8410970" y="2715227"/>
              <a:ext cx="2319409" cy="454562"/>
            </a:xfrm>
            <a:prstGeom prst="rect">
              <a:avLst/>
            </a:prstGeom>
            <a:noFill/>
          </p:spPr>
          <p:txBody>
            <a:bodyPr wrap="none" rtlCol="0">
              <a:spAutoFit/>
            </a:bodyPr>
            <a:lstStyle/>
            <a:p>
              <a:r>
                <a:rPr lang="fi-FI" dirty="0" smtClean="0">
                  <a:solidFill>
                    <a:srgbClr val="FF0000"/>
                  </a:solidFill>
                  <a:latin typeface="Dia Regular" panose="020B0505060101010101" pitchFamily="34" charset="0"/>
                </a:rPr>
                <a:t>Meditaatio, hiljentyminen</a:t>
              </a:r>
              <a:endParaRPr lang="fi-FI" dirty="0">
                <a:solidFill>
                  <a:srgbClr val="FF0000"/>
                </a:solidFill>
                <a:latin typeface="Dia Regular" panose="020B0505060101010101" pitchFamily="34" charset="0"/>
              </a:endParaRPr>
            </a:p>
          </p:txBody>
        </p:sp>
        <p:sp>
          <p:nvSpPr>
            <p:cNvPr id="19" name="Ellipsi 18"/>
            <p:cNvSpPr/>
            <p:nvPr/>
          </p:nvSpPr>
          <p:spPr>
            <a:xfrm>
              <a:off x="8353029" y="2125340"/>
              <a:ext cx="2675965" cy="15491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atin typeface="Dia Regular" panose="020B0505060101010101" pitchFamily="34" charset="0"/>
              </a:endParaRPr>
            </a:p>
          </p:txBody>
        </p:sp>
      </p:grpSp>
      <p:grpSp>
        <p:nvGrpSpPr>
          <p:cNvPr id="23" name="Ryhmä 22"/>
          <p:cNvGrpSpPr/>
          <p:nvPr/>
        </p:nvGrpSpPr>
        <p:grpSpPr>
          <a:xfrm>
            <a:off x="4060637" y="4720833"/>
            <a:ext cx="2174222" cy="1258648"/>
            <a:chOff x="6867695" y="4156984"/>
            <a:chExt cx="2675965" cy="1549105"/>
          </a:xfrm>
        </p:grpSpPr>
        <p:sp>
          <p:nvSpPr>
            <p:cNvPr id="10" name="Tekstiruutu 9"/>
            <p:cNvSpPr txBox="1"/>
            <p:nvPr/>
          </p:nvSpPr>
          <p:spPr>
            <a:xfrm>
              <a:off x="7593107" y="4526317"/>
              <a:ext cx="1446787" cy="795484"/>
            </a:xfrm>
            <a:prstGeom prst="rect">
              <a:avLst/>
            </a:prstGeom>
            <a:noFill/>
          </p:spPr>
          <p:txBody>
            <a:bodyPr wrap="none" rtlCol="0">
              <a:spAutoFit/>
            </a:bodyPr>
            <a:lstStyle/>
            <a:p>
              <a:r>
                <a:rPr lang="fi-FI" dirty="0" smtClean="0">
                  <a:solidFill>
                    <a:srgbClr val="FF0000"/>
                  </a:solidFill>
                </a:rPr>
                <a:t>Kuntoilu</a:t>
              </a:r>
            </a:p>
            <a:p>
              <a:r>
                <a:rPr lang="fi-FI" dirty="0" smtClean="0">
                  <a:solidFill>
                    <a:srgbClr val="FF0000"/>
                  </a:solidFill>
                </a:rPr>
                <a:t>adrenaliini</a:t>
              </a:r>
              <a:endParaRPr lang="fi-FI" dirty="0">
                <a:solidFill>
                  <a:srgbClr val="FF0000"/>
                </a:solidFill>
              </a:endParaRPr>
            </a:p>
          </p:txBody>
        </p:sp>
        <p:sp>
          <p:nvSpPr>
            <p:cNvPr id="20" name="Ellipsi 19"/>
            <p:cNvSpPr/>
            <p:nvPr/>
          </p:nvSpPr>
          <p:spPr>
            <a:xfrm>
              <a:off x="6867695" y="4156984"/>
              <a:ext cx="2675965" cy="15491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pic>
        <p:nvPicPr>
          <p:cNvPr id="25" name="Kuva 24"/>
          <p:cNvPicPr>
            <a:picLocks noChangeAspect="1"/>
          </p:cNvPicPr>
          <p:nvPr/>
        </p:nvPicPr>
        <p:blipFill rotWithShape="1">
          <a:blip r:embed="rId2" cstate="print">
            <a:extLst>
              <a:ext uri="{28A0092B-C50C-407E-A947-70E740481C1C}">
                <a14:useLocalDpi xmlns:a14="http://schemas.microsoft.com/office/drawing/2010/main" val="0"/>
              </a:ext>
            </a:extLst>
          </a:blip>
          <a:srcRect t="37218" b="29132"/>
          <a:stretch/>
        </p:blipFill>
        <p:spPr>
          <a:xfrm>
            <a:off x="14398" y="-4077"/>
            <a:ext cx="9906000" cy="1430353"/>
          </a:xfrm>
          <a:prstGeom prst="rect">
            <a:avLst/>
          </a:prstGeom>
        </p:spPr>
      </p:pic>
      <p:pic>
        <p:nvPicPr>
          <p:cNvPr id="26" name="Kuva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58" y="272572"/>
            <a:ext cx="643572" cy="643572"/>
          </a:xfrm>
          <a:prstGeom prst="rect">
            <a:avLst/>
          </a:prstGeom>
        </p:spPr>
      </p:pic>
      <p:sp>
        <p:nvSpPr>
          <p:cNvPr id="24" name="Suorakulmio 23"/>
          <p:cNvSpPr/>
          <p:nvPr/>
        </p:nvSpPr>
        <p:spPr>
          <a:xfrm>
            <a:off x="1211380" y="402656"/>
            <a:ext cx="4360470" cy="492443"/>
          </a:xfrm>
          <a:prstGeom prst="rect">
            <a:avLst/>
          </a:prstGeom>
        </p:spPr>
        <p:txBody>
          <a:bodyPr wrap="square">
            <a:spAutoFit/>
          </a:bodyPr>
          <a:lstStyle/>
          <a:p>
            <a:pPr algn="ctr"/>
            <a:r>
              <a:rPr lang="fi-FI" sz="2600" b="1" dirty="0">
                <a:solidFill>
                  <a:schemeClr val="bg1"/>
                </a:solidFill>
                <a:latin typeface="Dia Regular" panose="020B0505060101010101" pitchFamily="34" charset="0"/>
              </a:rPr>
              <a:t>Luontomatkailijan profiileja</a:t>
            </a:r>
          </a:p>
        </p:txBody>
      </p:sp>
      <p:sp>
        <p:nvSpPr>
          <p:cNvPr id="3" name="Päivämäärän paikkamerkki 2"/>
          <p:cNvSpPr>
            <a:spLocks noGrp="1"/>
          </p:cNvSpPr>
          <p:nvPr>
            <p:ph type="dt" sz="half" idx="10"/>
          </p:nvPr>
        </p:nvSpPr>
        <p:spPr/>
        <p:txBody>
          <a:bodyPr/>
          <a:lstStyle/>
          <a:p>
            <a:r>
              <a:rPr lang="fi-FI" smtClean="0"/>
              <a:t>21.10.2015</a:t>
            </a:r>
            <a:endParaRPr lang="fi-FI"/>
          </a:p>
        </p:txBody>
      </p:sp>
      <p:sp>
        <p:nvSpPr>
          <p:cNvPr id="4" name="Dian numeron paikkamerkki 3"/>
          <p:cNvSpPr>
            <a:spLocks noGrp="1"/>
          </p:cNvSpPr>
          <p:nvPr>
            <p:ph type="sldNum" sz="quarter" idx="12"/>
          </p:nvPr>
        </p:nvSpPr>
        <p:spPr/>
        <p:txBody>
          <a:bodyPr/>
          <a:lstStyle/>
          <a:p>
            <a:fld id="{238231D0-E7AD-4BF9-B193-B3DDB2AA6814}" type="slidenum">
              <a:rPr lang="fi-FI" smtClean="0"/>
              <a:t>27</a:t>
            </a:fld>
            <a:endParaRPr lang="fi-FI"/>
          </a:p>
        </p:txBody>
      </p:sp>
      <p:pic>
        <p:nvPicPr>
          <p:cNvPr id="27" name="Kuva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6283678"/>
            <a:ext cx="2160240" cy="338437"/>
          </a:xfrm>
          <a:prstGeom prst="rect">
            <a:avLst/>
          </a:prstGeom>
        </p:spPr>
      </p:pic>
      <p:grpSp>
        <p:nvGrpSpPr>
          <p:cNvPr id="28" name="Ryhmä 27"/>
          <p:cNvGrpSpPr/>
          <p:nvPr/>
        </p:nvGrpSpPr>
        <p:grpSpPr>
          <a:xfrm>
            <a:off x="7905328" y="2619074"/>
            <a:ext cx="1360268" cy="1022813"/>
            <a:chOff x="8353029" y="2125340"/>
            <a:chExt cx="2675965" cy="1549105"/>
          </a:xfrm>
        </p:grpSpPr>
        <p:sp>
          <p:nvSpPr>
            <p:cNvPr id="29" name="Tekstiruutu 28"/>
            <p:cNvSpPr txBox="1"/>
            <p:nvPr/>
          </p:nvSpPr>
          <p:spPr>
            <a:xfrm>
              <a:off x="8410970" y="2715227"/>
              <a:ext cx="1102359" cy="454562"/>
            </a:xfrm>
            <a:prstGeom prst="rect">
              <a:avLst/>
            </a:prstGeom>
            <a:noFill/>
          </p:spPr>
          <p:txBody>
            <a:bodyPr wrap="none" rtlCol="0">
              <a:spAutoFit/>
            </a:bodyPr>
            <a:lstStyle/>
            <a:p>
              <a:r>
                <a:rPr lang="fi-FI" dirty="0" smtClean="0">
                  <a:solidFill>
                    <a:srgbClr val="FF0000"/>
                  </a:solidFill>
                  <a:latin typeface="Dia Regular" panose="020B0505060101010101" pitchFamily="34" charset="0"/>
                </a:rPr>
                <a:t>Hyvä ruoka</a:t>
              </a:r>
              <a:endParaRPr lang="fi-FI" dirty="0">
                <a:solidFill>
                  <a:srgbClr val="FF0000"/>
                </a:solidFill>
                <a:latin typeface="Dia Regular" panose="020B0505060101010101" pitchFamily="34" charset="0"/>
              </a:endParaRPr>
            </a:p>
          </p:txBody>
        </p:sp>
        <p:sp>
          <p:nvSpPr>
            <p:cNvPr id="30" name="Ellipsi 29"/>
            <p:cNvSpPr/>
            <p:nvPr/>
          </p:nvSpPr>
          <p:spPr>
            <a:xfrm>
              <a:off x="8353029" y="2125340"/>
              <a:ext cx="2675965" cy="15491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atin typeface="Dia Regular" panose="020B0505060101010101" pitchFamily="34" charset="0"/>
              </a:endParaRPr>
            </a:p>
          </p:txBody>
        </p:sp>
      </p:grpSp>
      <p:grpSp>
        <p:nvGrpSpPr>
          <p:cNvPr id="31" name="Ryhmä 30"/>
          <p:cNvGrpSpPr/>
          <p:nvPr/>
        </p:nvGrpSpPr>
        <p:grpSpPr>
          <a:xfrm>
            <a:off x="7934781" y="4116225"/>
            <a:ext cx="1520567" cy="1022813"/>
            <a:chOff x="8353029" y="2125340"/>
            <a:chExt cx="2991311" cy="1549105"/>
          </a:xfrm>
        </p:grpSpPr>
        <p:sp>
          <p:nvSpPr>
            <p:cNvPr id="32" name="Tekstiruutu 31"/>
            <p:cNvSpPr txBox="1"/>
            <p:nvPr/>
          </p:nvSpPr>
          <p:spPr>
            <a:xfrm>
              <a:off x="8410970" y="2715227"/>
              <a:ext cx="2933370" cy="559373"/>
            </a:xfrm>
            <a:prstGeom prst="rect">
              <a:avLst/>
            </a:prstGeom>
            <a:noFill/>
          </p:spPr>
          <p:txBody>
            <a:bodyPr wrap="none" rtlCol="0">
              <a:spAutoFit/>
            </a:bodyPr>
            <a:lstStyle/>
            <a:p>
              <a:r>
                <a:rPr lang="fi-FI" dirty="0" smtClean="0">
                  <a:solidFill>
                    <a:srgbClr val="FF0000"/>
                  </a:solidFill>
                  <a:latin typeface="Dia Regular" panose="020B0505060101010101" pitchFamily="34" charset="0"/>
                </a:rPr>
                <a:t>Hyvät yöunet</a:t>
              </a:r>
              <a:endParaRPr lang="fi-FI" dirty="0">
                <a:solidFill>
                  <a:srgbClr val="FF0000"/>
                </a:solidFill>
                <a:latin typeface="Dia Regular" panose="020B0505060101010101" pitchFamily="34" charset="0"/>
              </a:endParaRPr>
            </a:p>
          </p:txBody>
        </p:sp>
        <p:sp>
          <p:nvSpPr>
            <p:cNvPr id="33" name="Ellipsi 32"/>
            <p:cNvSpPr/>
            <p:nvPr/>
          </p:nvSpPr>
          <p:spPr>
            <a:xfrm>
              <a:off x="8353029" y="2125340"/>
              <a:ext cx="2675965" cy="15491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atin typeface="Dia Regular" panose="020B0505060101010101" pitchFamily="34" charset="0"/>
              </a:endParaRPr>
            </a:p>
          </p:txBody>
        </p:sp>
      </p:grpSp>
      <p:sp>
        <p:nvSpPr>
          <p:cNvPr id="2" name="Tekstiruutu 1"/>
          <p:cNvSpPr txBox="1"/>
          <p:nvPr/>
        </p:nvSpPr>
        <p:spPr>
          <a:xfrm>
            <a:off x="457258" y="1526501"/>
            <a:ext cx="9320278" cy="369332"/>
          </a:xfrm>
          <a:prstGeom prst="rect">
            <a:avLst/>
          </a:prstGeom>
          <a:noFill/>
        </p:spPr>
        <p:txBody>
          <a:bodyPr wrap="square" rtlCol="0">
            <a:spAutoFit/>
          </a:bodyPr>
          <a:lstStyle/>
          <a:p>
            <a:r>
              <a:rPr lang="fi-FI" dirty="0" smtClean="0"/>
              <a:t>Ennen								Eriytyneet tarpeet				Kaikille yhteistä</a:t>
            </a:r>
            <a:endParaRPr lang="fi-FI" dirty="0"/>
          </a:p>
        </p:txBody>
      </p:sp>
      <p:pic>
        <p:nvPicPr>
          <p:cNvPr id="3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6105" y="6275839"/>
            <a:ext cx="2203969" cy="1478355"/>
          </a:xfrm>
          <a:prstGeom prst="rect">
            <a:avLst/>
          </a:prstGeom>
        </p:spPr>
      </p:pic>
    </p:spTree>
    <p:extLst>
      <p:ext uri="{BB962C8B-B14F-4D97-AF65-F5344CB8AC3E}">
        <p14:creationId xmlns:p14="http://schemas.microsoft.com/office/powerpoint/2010/main" val="10931093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rotWithShape="1">
          <a:blip r:embed="rId3" cstate="print">
            <a:extLst>
              <a:ext uri="{28A0092B-C50C-407E-A947-70E740481C1C}">
                <a14:useLocalDpi xmlns:a14="http://schemas.microsoft.com/office/drawing/2010/main" val="0"/>
              </a:ext>
            </a:extLst>
          </a:blip>
          <a:srcRect t="37218" b="29132"/>
          <a:stretch/>
        </p:blipFill>
        <p:spPr>
          <a:xfrm>
            <a:off x="-70036" y="-19815"/>
            <a:ext cx="9906000" cy="1430353"/>
          </a:xfrm>
          <a:prstGeom prst="rect">
            <a:avLst/>
          </a:prstGeom>
        </p:spPr>
      </p:pic>
      <p:pic>
        <p:nvPicPr>
          <p:cNvPr id="2" name="Kuv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927" y="399025"/>
            <a:ext cx="643572" cy="643572"/>
          </a:xfrm>
          <a:prstGeom prst="rect">
            <a:avLst/>
          </a:prstGeom>
        </p:spPr>
      </p:pic>
      <p:sp>
        <p:nvSpPr>
          <p:cNvPr id="23" name="Tekstiruutu 3"/>
          <p:cNvSpPr txBox="1">
            <a:spLocks noChangeArrowheads="1"/>
          </p:cNvSpPr>
          <p:nvPr/>
        </p:nvSpPr>
        <p:spPr bwMode="auto">
          <a:xfrm>
            <a:off x="1692883" y="465969"/>
            <a:ext cx="686565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Georgia" pitchFamily="18" charset="0"/>
              </a:defRPr>
            </a:lvl1pPr>
            <a:lvl2pPr marL="742950" indent="-285750" eaLnBrk="0" hangingPunct="0">
              <a:spcBef>
                <a:spcPct val="20000"/>
              </a:spcBef>
              <a:buFont typeface="Arial" pitchFamily="34" charset="0"/>
              <a:buChar char="–"/>
              <a:defRPr sz="2800">
                <a:solidFill>
                  <a:schemeClr val="tx1"/>
                </a:solidFill>
                <a:latin typeface="Georgia" pitchFamily="18" charset="0"/>
              </a:defRPr>
            </a:lvl2pPr>
            <a:lvl3pPr marL="1143000" indent="-228600" eaLnBrk="0" hangingPunct="0">
              <a:spcBef>
                <a:spcPct val="20000"/>
              </a:spcBef>
              <a:buFont typeface="Arial" pitchFamily="34" charset="0"/>
              <a:buChar char="•"/>
              <a:defRPr sz="2400">
                <a:solidFill>
                  <a:schemeClr val="tx1"/>
                </a:solidFill>
                <a:latin typeface="Georgia" pitchFamily="18" charset="0"/>
              </a:defRPr>
            </a:lvl3pPr>
            <a:lvl4pPr marL="1600200" indent="-228600" eaLnBrk="0" hangingPunct="0">
              <a:spcBef>
                <a:spcPct val="20000"/>
              </a:spcBef>
              <a:buFont typeface="Arial" pitchFamily="34" charset="0"/>
              <a:buChar char="–"/>
              <a:defRPr sz="2000">
                <a:solidFill>
                  <a:schemeClr val="tx1"/>
                </a:solidFill>
                <a:latin typeface="Georgia" pitchFamily="18" charset="0"/>
              </a:defRPr>
            </a:lvl4pPr>
            <a:lvl5pPr marL="2057400" indent="-228600" eaLnBrk="0" hangingPunct="0">
              <a:spcBef>
                <a:spcPct val="20000"/>
              </a:spcBef>
              <a:buFont typeface="Arial" pitchFamily="34"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Georgia" pitchFamily="18" charset="0"/>
              </a:defRPr>
            </a:lvl9pPr>
          </a:lstStyle>
          <a:p>
            <a:pPr eaLnBrk="1" hangingPunct="1">
              <a:spcBef>
                <a:spcPct val="0"/>
              </a:spcBef>
              <a:buFontTx/>
              <a:buNone/>
            </a:pPr>
            <a:r>
              <a:rPr lang="fi-FI" altLang="fi-FI" sz="2600" b="1" dirty="0">
                <a:solidFill>
                  <a:schemeClr val="bg1"/>
                </a:solidFill>
                <a:latin typeface="Dia Regular" panose="020B0505060101010101" pitchFamily="34" charset="0"/>
              </a:rPr>
              <a:t>Kohtaavatko käyttäjän tarpeet ja kohteet?</a:t>
            </a:r>
            <a:endParaRPr lang="fi-FI" altLang="fi-FI" sz="2600" dirty="0">
              <a:latin typeface="Dia Regular" panose="020B0505060101010101" pitchFamily="34" charset="0"/>
            </a:endParaRPr>
          </a:p>
        </p:txBody>
      </p:sp>
      <p:grpSp>
        <p:nvGrpSpPr>
          <p:cNvPr id="24" name="Ryhmä 23"/>
          <p:cNvGrpSpPr/>
          <p:nvPr/>
        </p:nvGrpSpPr>
        <p:grpSpPr>
          <a:xfrm>
            <a:off x="6145789" y="3765070"/>
            <a:ext cx="2509573" cy="1729004"/>
            <a:chOff x="6040047" y="2996952"/>
            <a:chExt cx="3088705" cy="2304112"/>
          </a:xfrm>
        </p:grpSpPr>
        <p:pic>
          <p:nvPicPr>
            <p:cNvPr id="26" name="Kuva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0047" y="2996952"/>
              <a:ext cx="3072147" cy="2304110"/>
            </a:xfrm>
            <a:prstGeom prst="rect">
              <a:avLst/>
            </a:prstGeom>
          </p:spPr>
        </p:pic>
        <p:pic>
          <p:nvPicPr>
            <p:cNvPr id="27" name="Kuva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2678" y="2996952"/>
              <a:ext cx="1536074" cy="2304112"/>
            </a:xfrm>
            <a:prstGeom prst="rect">
              <a:avLst/>
            </a:prstGeom>
          </p:spPr>
        </p:pic>
      </p:grpSp>
      <p:grpSp>
        <p:nvGrpSpPr>
          <p:cNvPr id="20" name="Ryhmä 19"/>
          <p:cNvGrpSpPr/>
          <p:nvPr/>
        </p:nvGrpSpPr>
        <p:grpSpPr>
          <a:xfrm>
            <a:off x="1464707" y="3487551"/>
            <a:ext cx="1871251" cy="2046475"/>
            <a:chOff x="341181" y="3290466"/>
            <a:chExt cx="2303078" cy="2518739"/>
          </a:xfrm>
        </p:grpSpPr>
        <p:pic>
          <p:nvPicPr>
            <p:cNvPr id="25" name="Picture 6" descr="https://encrypted-tbn0.gstatic.com/images?q=tbn:ANd9GcQhHzj0QnRBPCe2OQHWJf_XcYTa2IY676mUiSYYk_0ToYzyPO-6J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438" y="4437112"/>
              <a:ext cx="2286821" cy="137209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181" y="3290466"/>
              <a:ext cx="2303078" cy="1272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9" name="Picture 6" descr="http://www.thetrailmaster.com/wp-ttm/wp-content/uploads/2011/11/Grandparents-sierra-club.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82870" y="3908154"/>
            <a:ext cx="2144688" cy="1585919"/>
          </a:xfrm>
          <a:prstGeom prst="rect">
            <a:avLst/>
          </a:prstGeom>
          <a:noFill/>
          <a:extLst>
            <a:ext uri="{909E8E84-426E-40DD-AFC4-6F175D3DCCD1}">
              <a14:hiddenFill xmlns:a14="http://schemas.microsoft.com/office/drawing/2010/main">
                <a:solidFill>
                  <a:srgbClr val="FFFFFF"/>
                </a:solidFill>
              </a14:hiddenFill>
            </a:ext>
          </a:extLst>
        </p:spPr>
      </p:pic>
      <p:sp>
        <p:nvSpPr>
          <p:cNvPr id="30" name="Tekstiruutu 29"/>
          <p:cNvSpPr txBox="1"/>
          <p:nvPr/>
        </p:nvSpPr>
        <p:spPr>
          <a:xfrm>
            <a:off x="1721632" y="3417885"/>
            <a:ext cx="1559145" cy="369332"/>
          </a:xfrm>
          <a:prstGeom prst="rect">
            <a:avLst/>
          </a:prstGeom>
          <a:noFill/>
        </p:spPr>
        <p:txBody>
          <a:bodyPr wrap="none" rtlCol="0">
            <a:spAutoFit/>
          </a:bodyPr>
          <a:lstStyle/>
          <a:p>
            <a:r>
              <a:rPr lang="fi-FI" dirty="0">
                <a:solidFill>
                  <a:schemeClr val="bg1"/>
                </a:solidFill>
                <a:latin typeface="Dia Regular" panose="020B0505060101010101" pitchFamily="34" charset="0"/>
              </a:rPr>
              <a:t>Hiljentyminen</a:t>
            </a:r>
          </a:p>
        </p:txBody>
      </p:sp>
      <p:sp>
        <p:nvSpPr>
          <p:cNvPr id="34" name="Tekstiruutu 33"/>
          <p:cNvSpPr txBox="1"/>
          <p:nvPr/>
        </p:nvSpPr>
        <p:spPr>
          <a:xfrm>
            <a:off x="4152577" y="4950052"/>
            <a:ext cx="1336520" cy="369332"/>
          </a:xfrm>
          <a:prstGeom prst="rect">
            <a:avLst/>
          </a:prstGeom>
          <a:noFill/>
        </p:spPr>
        <p:txBody>
          <a:bodyPr wrap="none" rtlCol="0">
            <a:spAutoFit/>
          </a:bodyPr>
          <a:lstStyle/>
          <a:p>
            <a:r>
              <a:rPr lang="fi-FI" dirty="0" smtClean="0">
                <a:solidFill>
                  <a:schemeClr val="bg1"/>
                </a:solidFill>
                <a:latin typeface="Dia Regular" panose="020B0505060101010101" pitchFamily="34" charset="0"/>
              </a:rPr>
              <a:t>Yhdessäolo</a:t>
            </a:r>
            <a:endParaRPr lang="fi-FI" dirty="0">
              <a:solidFill>
                <a:schemeClr val="bg1"/>
              </a:solidFill>
              <a:latin typeface="Dia Regular" panose="020B0505060101010101" pitchFamily="34" charset="0"/>
            </a:endParaRPr>
          </a:p>
        </p:txBody>
      </p:sp>
      <p:sp>
        <p:nvSpPr>
          <p:cNvPr id="35" name="Tekstiruutu 34"/>
          <p:cNvSpPr txBox="1"/>
          <p:nvPr/>
        </p:nvSpPr>
        <p:spPr>
          <a:xfrm>
            <a:off x="6674006" y="3991361"/>
            <a:ext cx="1884747" cy="369332"/>
          </a:xfrm>
          <a:prstGeom prst="rect">
            <a:avLst/>
          </a:prstGeom>
          <a:noFill/>
        </p:spPr>
        <p:txBody>
          <a:bodyPr wrap="none" rtlCol="0">
            <a:spAutoFit/>
          </a:bodyPr>
          <a:lstStyle/>
          <a:p>
            <a:r>
              <a:rPr lang="fi-FI" dirty="0">
                <a:solidFill>
                  <a:schemeClr val="bg1"/>
                </a:solidFill>
                <a:latin typeface="Dia Regular" panose="020B0505060101010101" pitchFamily="34" charset="0"/>
              </a:rPr>
              <a:t>Seikkailu, rasitus</a:t>
            </a:r>
          </a:p>
        </p:txBody>
      </p:sp>
      <p:pic>
        <p:nvPicPr>
          <p:cNvPr id="36" name="Kuva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9403" y="2182121"/>
            <a:ext cx="2110967" cy="1187725"/>
          </a:xfrm>
          <a:prstGeom prst="rect">
            <a:avLst/>
          </a:prstGeom>
        </p:spPr>
      </p:pic>
      <p:sp>
        <p:nvSpPr>
          <p:cNvPr id="31" name="Tekstiruutu 30"/>
          <p:cNvSpPr txBox="1"/>
          <p:nvPr/>
        </p:nvSpPr>
        <p:spPr>
          <a:xfrm>
            <a:off x="6791572" y="3016359"/>
            <a:ext cx="1081450" cy="369332"/>
          </a:xfrm>
          <a:prstGeom prst="rect">
            <a:avLst/>
          </a:prstGeom>
          <a:noFill/>
        </p:spPr>
        <p:txBody>
          <a:bodyPr wrap="none" rtlCol="0">
            <a:spAutoFit/>
          </a:bodyPr>
          <a:lstStyle/>
          <a:p>
            <a:r>
              <a:rPr lang="fi-FI" dirty="0">
                <a:solidFill>
                  <a:schemeClr val="bg1"/>
                </a:solidFill>
              </a:rPr>
              <a:t>Harrastus</a:t>
            </a:r>
          </a:p>
        </p:txBody>
      </p:sp>
      <p:pic>
        <p:nvPicPr>
          <p:cNvPr id="3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3175" y="2182119"/>
            <a:ext cx="1802613" cy="1399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ekstiruutu 38"/>
          <p:cNvSpPr txBox="1"/>
          <p:nvPr/>
        </p:nvSpPr>
        <p:spPr>
          <a:xfrm>
            <a:off x="4466846" y="2681982"/>
            <a:ext cx="1064715" cy="369332"/>
          </a:xfrm>
          <a:prstGeom prst="rect">
            <a:avLst/>
          </a:prstGeom>
          <a:noFill/>
        </p:spPr>
        <p:txBody>
          <a:bodyPr wrap="none" rtlCol="0">
            <a:spAutoFit/>
          </a:bodyPr>
          <a:lstStyle/>
          <a:p>
            <a:r>
              <a:rPr lang="fi-FI" b="1" dirty="0">
                <a:solidFill>
                  <a:schemeClr val="bg1"/>
                </a:solidFill>
              </a:rPr>
              <a:t>Maisema</a:t>
            </a:r>
          </a:p>
        </p:txBody>
      </p:sp>
      <p:sp>
        <p:nvSpPr>
          <p:cNvPr id="33" name="Suorakulmio 32"/>
          <p:cNvSpPr/>
          <p:nvPr/>
        </p:nvSpPr>
        <p:spPr>
          <a:xfrm>
            <a:off x="1464707" y="2182120"/>
            <a:ext cx="2552189" cy="1235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Miten rakenteet, kohteet ja reitit tukevat luonnon kokemista?</a:t>
            </a:r>
          </a:p>
        </p:txBody>
      </p:sp>
      <p:sp>
        <p:nvSpPr>
          <p:cNvPr id="5" name="Päivämäärän paikkamerkki 4"/>
          <p:cNvSpPr>
            <a:spLocks noGrp="1"/>
          </p:cNvSpPr>
          <p:nvPr>
            <p:ph type="dt" sz="half" idx="10"/>
          </p:nvPr>
        </p:nvSpPr>
        <p:spPr/>
        <p:txBody>
          <a:bodyPr/>
          <a:lstStyle/>
          <a:p>
            <a:r>
              <a:rPr lang="fi-FI" smtClean="0"/>
              <a:t>21.10.2015</a:t>
            </a:r>
            <a:endParaRPr lang="fi-FI"/>
          </a:p>
        </p:txBody>
      </p:sp>
      <p:sp>
        <p:nvSpPr>
          <p:cNvPr id="6" name="Dian numeron paikkamerkki 5"/>
          <p:cNvSpPr>
            <a:spLocks noGrp="1"/>
          </p:cNvSpPr>
          <p:nvPr>
            <p:ph type="sldNum" sz="quarter" idx="12"/>
          </p:nvPr>
        </p:nvSpPr>
        <p:spPr/>
        <p:txBody>
          <a:bodyPr/>
          <a:lstStyle/>
          <a:p>
            <a:fld id="{238231D0-E7AD-4BF9-B193-B3DDB2AA6814}" type="slidenum">
              <a:rPr lang="fi-FI" smtClean="0"/>
              <a:t>28</a:t>
            </a:fld>
            <a:endParaRPr lang="fi-FI"/>
          </a:p>
        </p:txBody>
      </p:sp>
      <p:pic>
        <p:nvPicPr>
          <p:cNvPr id="22" name="Kuva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0025" y="6364382"/>
            <a:ext cx="2160240" cy="338437"/>
          </a:xfrm>
          <a:prstGeom prst="rect">
            <a:avLst/>
          </a:prstGeom>
        </p:spPr>
      </p:pic>
      <p:pic>
        <p:nvPicPr>
          <p:cNvPr id="37" name="Picture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06105" y="6275839"/>
            <a:ext cx="2203969" cy="1478355"/>
          </a:xfrm>
          <a:prstGeom prst="rect">
            <a:avLst/>
          </a:prstGeom>
        </p:spPr>
      </p:pic>
    </p:spTree>
    <p:extLst>
      <p:ext uri="{BB962C8B-B14F-4D97-AF65-F5344CB8AC3E}">
        <p14:creationId xmlns:p14="http://schemas.microsoft.com/office/powerpoint/2010/main" val="35005538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uolivapaa piirto 40"/>
          <p:cNvSpPr/>
          <p:nvPr/>
        </p:nvSpPr>
        <p:spPr>
          <a:xfrm>
            <a:off x="1155962" y="3338777"/>
            <a:ext cx="6800099" cy="2382458"/>
          </a:xfrm>
          <a:custGeom>
            <a:avLst/>
            <a:gdLst>
              <a:gd name="connsiteX0" fmla="*/ 0 w 8142192"/>
              <a:gd name="connsiteY0" fmla="*/ 2868954 h 2868954"/>
              <a:gd name="connsiteX1" fmla="*/ 634482 w 8142192"/>
              <a:gd name="connsiteY1" fmla="*/ 1814594 h 2868954"/>
              <a:gd name="connsiteX2" fmla="*/ 1212980 w 8142192"/>
              <a:gd name="connsiteY2" fmla="*/ 2001207 h 2868954"/>
              <a:gd name="connsiteX3" fmla="*/ 1250302 w 8142192"/>
              <a:gd name="connsiteY3" fmla="*/ 2010537 h 2868954"/>
              <a:gd name="connsiteX4" fmla="*/ 1567543 w 8142192"/>
              <a:gd name="connsiteY4" fmla="*/ 2057190 h 2868954"/>
              <a:gd name="connsiteX5" fmla="*/ 2034074 w 8142192"/>
              <a:gd name="connsiteY5" fmla="*/ 1217435 h 2868954"/>
              <a:gd name="connsiteX6" fmla="*/ 2659225 w 8142192"/>
              <a:gd name="connsiteY6" fmla="*/ 1469362 h 2868954"/>
              <a:gd name="connsiteX7" fmla="*/ 3359021 w 8142192"/>
              <a:gd name="connsiteY7" fmla="*/ 23117 h 2868954"/>
              <a:gd name="connsiteX8" fmla="*/ 4488025 w 8142192"/>
              <a:gd name="connsiteY8" fmla="*/ 601615 h 2868954"/>
              <a:gd name="connsiteX9" fmla="*/ 4945225 w 8142192"/>
              <a:gd name="connsiteY9" fmla="*/ 909525 h 2868954"/>
              <a:gd name="connsiteX10" fmla="*/ 5355772 w 8142192"/>
              <a:gd name="connsiteY10" fmla="*/ 433664 h 2868954"/>
              <a:gd name="connsiteX11" fmla="*/ 6456784 w 8142192"/>
              <a:gd name="connsiteY11" fmla="*/ 1478692 h 2868954"/>
              <a:gd name="connsiteX12" fmla="*/ 6951306 w 8142192"/>
              <a:gd name="connsiteY12" fmla="*/ 1534676 h 2868954"/>
              <a:gd name="connsiteX13" fmla="*/ 8042988 w 8142192"/>
              <a:gd name="connsiteY13" fmla="*/ 2691672 h 2868954"/>
              <a:gd name="connsiteX14" fmla="*/ 8098972 w 8142192"/>
              <a:gd name="connsiteY14" fmla="*/ 2794309 h 2868954"/>
              <a:gd name="connsiteX15" fmla="*/ 8108302 w 8142192"/>
              <a:gd name="connsiteY15" fmla="*/ 2794309 h 2868954"/>
              <a:gd name="connsiteX16" fmla="*/ 8108302 w 8142192"/>
              <a:gd name="connsiteY16" fmla="*/ 2794309 h 2868954"/>
              <a:gd name="connsiteX17" fmla="*/ 8108302 w 8142192"/>
              <a:gd name="connsiteY17" fmla="*/ 2784978 h 2868954"/>
              <a:gd name="connsiteX18" fmla="*/ 8108302 w 8142192"/>
              <a:gd name="connsiteY18" fmla="*/ 2784978 h 2868954"/>
              <a:gd name="connsiteX19" fmla="*/ 8108302 w 8142192"/>
              <a:gd name="connsiteY19" fmla="*/ 2784978 h 2868954"/>
              <a:gd name="connsiteX20" fmla="*/ 8098972 w 8142192"/>
              <a:gd name="connsiteY20" fmla="*/ 2784978 h 286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42192" h="2868954">
                <a:moveTo>
                  <a:pt x="0" y="2868954"/>
                </a:moveTo>
                <a:cubicBezTo>
                  <a:pt x="216159" y="2414086"/>
                  <a:pt x="432319" y="1959218"/>
                  <a:pt x="634482" y="1814594"/>
                </a:cubicBezTo>
                <a:cubicBezTo>
                  <a:pt x="836645" y="1669970"/>
                  <a:pt x="1110343" y="1968550"/>
                  <a:pt x="1212980" y="2001207"/>
                </a:cubicBezTo>
                <a:cubicBezTo>
                  <a:pt x="1315617" y="2033864"/>
                  <a:pt x="1191208" y="2001207"/>
                  <a:pt x="1250302" y="2010537"/>
                </a:cubicBezTo>
                <a:cubicBezTo>
                  <a:pt x="1309396" y="2019867"/>
                  <a:pt x="1436914" y="2189374"/>
                  <a:pt x="1567543" y="2057190"/>
                </a:cubicBezTo>
                <a:cubicBezTo>
                  <a:pt x="1698172" y="1925006"/>
                  <a:pt x="1852127" y="1315406"/>
                  <a:pt x="2034074" y="1217435"/>
                </a:cubicBezTo>
                <a:cubicBezTo>
                  <a:pt x="2216021" y="1119464"/>
                  <a:pt x="2438401" y="1668415"/>
                  <a:pt x="2659225" y="1469362"/>
                </a:cubicBezTo>
                <a:cubicBezTo>
                  <a:pt x="2880050" y="1270309"/>
                  <a:pt x="3054221" y="167742"/>
                  <a:pt x="3359021" y="23117"/>
                </a:cubicBezTo>
                <a:cubicBezTo>
                  <a:pt x="3663821" y="-121508"/>
                  <a:pt x="4223658" y="453880"/>
                  <a:pt x="4488025" y="601615"/>
                </a:cubicBezTo>
                <a:cubicBezTo>
                  <a:pt x="4752392" y="749350"/>
                  <a:pt x="4800601" y="937517"/>
                  <a:pt x="4945225" y="909525"/>
                </a:cubicBezTo>
                <a:cubicBezTo>
                  <a:pt x="5089849" y="881533"/>
                  <a:pt x="5103846" y="338803"/>
                  <a:pt x="5355772" y="433664"/>
                </a:cubicBezTo>
                <a:cubicBezTo>
                  <a:pt x="5607699" y="528525"/>
                  <a:pt x="6190862" y="1295190"/>
                  <a:pt x="6456784" y="1478692"/>
                </a:cubicBezTo>
                <a:cubicBezTo>
                  <a:pt x="6722706" y="1662194"/>
                  <a:pt x="6686939" y="1332513"/>
                  <a:pt x="6951306" y="1534676"/>
                </a:cubicBezTo>
                <a:cubicBezTo>
                  <a:pt x="7215673" y="1736839"/>
                  <a:pt x="7851710" y="2481733"/>
                  <a:pt x="8042988" y="2691672"/>
                </a:cubicBezTo>
                <a:cubicBezTo>
                  <a:pt x="8234266" y="2901611"/>
                  <a:pt x="8088086" y="2777203"/>
                  <a:pt x="8098972" y="2794309"/>
                </a:cubicBezTo>
                <a:cubicBezTo>
                  <a:pt x="8109858" y="2811415"/>
                  <a:pt x="8108302" y="2794309"/>
                  <a:pt x="8108302" y="2794309"/>
                </a:cubicBezTo>
                <a:lnTo>
                  <a:pt x="8108302" y="2794309"/>
                </a:lnTo>
                <a:lnTo>
                  <a:pt x="8108302" y="2784978"/>
                </a:lnTo>
                <a:lnTo>
                  <a:pt x="8108302" y="2784978"/>
                </a:lnTo>
                <a:lnTo>
                  <a:pt x="8108302" y="2784978"/>
                </a:lnTo>
                <a:lnTo>
                  <a:pt x="8098972" y="2784978"/>
                </a:lnTo>
              </a:path>
            </a:pathLst>
          </a:custGeom>
          <a:noFill/>
          <a:ln w="57150">
            <a:solidFill>
              <a:schemeClr val="accent6">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atin typeface="Dia Regular" panose="020B0505060101010101" pitchFamily="34" charset="0"/>
            </a:endParaRPr>
          </a:p>
        </p:txBody>
      </p:sp>
      <p:cxnSp>
        <p:nvCxnSpPr>
          <p:cNvPr id="5" name="Suora yhdysviiva 4"/>
          <p:cNvCxnSpPr/>
          <p:nvPr/>
        </p:nvCxnSpPr>
        <p:spPr>
          <a:xfrm flipH="1">
            <a:off x="1143318" y="2872631"/>
            <a:ext cx="1" cy="287707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uora yhdysviiva 6"/>
          <p:cNvCxnSpPr/>
          <p:nvPr/>
        </p:nvCxnSpPr>
        <p:spPr>
          <a:xfrm flipV="1">
            <a:off x="1184159" y="5723174"/>
            <a:ext cx="6661016" cy="2653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kstiruutu 8"/>
          <p:cNvSpPr txBox="1"/>
          <p:nvPr/>
        </p:nvSpPr>
        <p:spPr>
          <a:xfrm>
            <a:off x="673289" y="5806526"/>
            <a:ext cx="1076519" cy="646331"/>
          </a:xfrm>
          <a:prstGeom prst="rect">
            <a:avLst/>
          </a:prstGeom>
          <a:noFill/>
        </p:spPr>
        <p:txBody>
          <a:bodyPr wrap="square" rtlCol="0">
            <a:spAutoFit/>
          </a:bodyPr>
          <a:lstStyle/>
          <a:p>
            <a:r>
              <a:rPr lang="fi-FI" dirty="0" smtClean="0">
                <a:latin typeface="Dia Regular" panose="020B0505060101010101" pitchFamily="34" charset="0"/>
              </a:rPr>
              <a:t>Etapin alku</a:t>
            </a:r>
            <a:endParaRPr lang="fi-FI" dirty="0">
              <a:latin typeface="Dia Regular" panose="020B0505060101010101" pitchFamily="34" charset="0"/>
            </a:endParaRPr>
          </a:p>
        </p:txBody>
      </p:sp>
      <p:sp>
        <p:nvSpPr>
          <p:cNvPr id="10" name="Tekstiruutu 9"/>
          <p:cNvSpPr txBox="1"/>
          <p:nvPr/>
        </p:nvSpPr>
        <p:spPr>
          <a:xfrm>
            <a:off x="6876224" y="5749707"/>
            <a:ext cx="1144749" cy="646331"/>
          </a:xfrm>
          <a:prstGeom prst="rect">
            <a:avLst/>
          </a:prstGeom>
          <a:noFill/>
        </p:spPr>
        <p:txBody>
          <a:bodyPr wrap="square" rtlCol="0">
            <a:spAutoFit/>
          </a:bodyPr>
          <a:lstStyle/>
          <a:p>
            <a:r>
              <a:rPr lang="fi-FI" dirty="0" smtClean="0">
                <a:latin typeface="Dia Regular" panose="020B0505060101010101" pitchFamily="34" charset="0"/>
              </a:rPr>
              <a:t>Etapin loppu</a:t>
            </a:r>
            <a:endParaRPr lang="fi-FI" dirty="0">
              <a:latin typeface="Dia Regular" panose="020B0505060101010101" pitchFamily="34" charset="0"/>
            </a:endParaRPr>
          </a:p>
        </p:txBody>
      </p:sp>
      <p:sp>
        <p:nvSpPr>
          <p:cNvPr id="11" name="Tekstiruutu 10"/>
          <p:cNvSpPr txBox="1"/>
          <p:nvPr/>
        </p:nvSpPr>
        <p:spPr>
          <a:xfrm rot="16200000">
            <a:off x="3188" y="3527934"/>
            <a:ext cx="1980180" cy="369332"/>
          </a:xfrm>
          <a:prstGeom prst="rect">
            <a:avLst/>
          </a:prstGeom>
          <a:noFill/>
        </p:spPr>
        <p:txBody>
          <a:bodyPr wrap="square" rtlCol="0">
            <a:spAutoFit/>
          </a:bodyPr>
          <a:lstStyle/>
          <a:p>
            <a:r>
              <a:rPr lang="fi-FI" dirty="0" smtClean="0">
                <a:latin typeface="Dia Regular" panose="020B0505060101010101" pitchFamily="34" charset="0"/>
              </a:rPr>
              <a:t>Virkistys/jännitys</a:t>
            </a:r>
            <a:endParaRPr lang="fi-FI" dirty="0">
              <a:latin typeface="Dia Regular" panose="020B0505060101010101" pitchFamily="34" charset="0"/>
            </a:endParaRPr>
          </a:p>
        </p:txBody>
      </p:sp>
      <p:sp>
        <p:nvSpPr>
          <p:cNvPr id="12" name="Tekstiruutu 11"/>
          <p:cNvSpPr txBox="1"/>
          <p:nvPr/>
        </p:nvSpPr>
        <p:spPr>
          <a:xfrm>
            <a:off x="8020973" y="5573132"/>
            <a:ext cx="892467" cy="369332"/>
          </a:xfrm>
          <a:prstGeom prst="rect">
            <a:avLst/>
          </a:prstGeom>
          <a:noFill/>
        </p:spPr>
        <p:txBody>
          <a:bodyPr wrap="square" rtlCol="0">
            <a:spAutoFit/>
          </a:bodyPr>
          <a:lstStyle/>
          <a:p>
            <a:r>
              <a:rPr lang="fi-FI" dirty="0" smtClean="0">
                <a:latin typeface="Dia Regular" panose="020B0505060101010101" pitchFamily="34" charset="0"/>
              </a:rPr>
              <a:t>Aika</a:t>
            </a:r>
            <a:endParaRPr lang="fi-FI" dirty="0">
              <a:latin typeface="Dia Regular" panose="020B0505060101010101" pitchFamily="34" charset="0"/>
            </a:endParaRPr>
          </a:p>
        </p:txBody>
      </p:sp>
      <p:sp>
        <p:nvSpPr>
          <p:cNvPr id="19" name="Tekstiruutu 18"/>
          <p:cNvSpPr txBox="1"/>
          <p:nvPr/>
        </p:nvSpPr>
        <p:spPr>
          <a:xfrm>
            <a:off x="4186955" y="3053500"/>
            <a:ext cx="1642440" cy="492443"/>
          </a:xfrm>
          <a:prstGeom prst="rect">
            <a:avLst/>
          </a:prstGeom>
          <a:noFill/>
        </p:spPr>
        <p:txBody>
          <a:bodyPr wrap="square" rtlCol="0">
            <a:spAutoFit/>
          </a:bodyPr>
          <a:lstStyle/>
          <a:p>
            <a:r>
              <a:rPr lang="fi-FI" sz="1300" b="1" dirty="0">
                <a:solidFill>
                  <a:srgbClr val="FF0000"/>
                </a:solidFill>
                <a:latin typeface="Dia Regular" panose="020B0505060101010101" pitchFamily="34" charset="0"/>
              </a:rPr>
              <a:t>Taianomaisin</a:t>
            </a:r>
            <a:r>
              <a:rPr lang="fi-FI" sz="1300" dirty="0">
                <a:latin typeface="Dia Regular" panose="020B0505060101010101" pitchFamily="34" charset="0"/>
              </a:rPr>
              <a:t> paikka</a:t>
            </a:r>
          </a:p>
        </p:txBody>
      </p:sp>
      <p:sp>
        <p:nvSpPr>
          <p:cNvPr id="20" name="Tekstiruutu 19"/>
          <p:cNvSpPr txBox="1"/>
          <p:nvPr/>
        </p:nvSpPr>
        <p:spPr>
          <a:xfrm>
            <a:off x="1260578" y="4488353"/>
            <a:ext cx="1314907" cy="492443"/>
          </a:xfrm>
          <a:prstGeom prst="rect">
            <a:avLst/>
          </a:prstGeom>
          <a:noFill/>
        </p:spPr>
        <p:txBody>
          <a:bodyPr wrap="square" rtlCol="0">
            <a:spAutoFit/>
          </a:bodyPr>
          <a:lstStyle/>
          <a:p>
            <a:r>
              <a:rPr lang="fi-FI" sz="1300" dirty="0">
                <a:latin typeface="Dia Regular" panose="020B0505060101010101" pitchFamily="34" charset="0"/>
              </a:rPr>
              <a:t>Historiallinen kohde </a:t>
            </a:r>
          </a:p>
        </p:txBody>
      </p:sp>
      <p:sp>
        <p:nvSpPr>
          <p:cNvPr id="22" name="Tekstiruutu 21"/>
          <p:cNvSpPr txBox="1"/>
          <p:nvPr/>
        </p:nvSpPr>
        <p:spPr>
          <a:xfrm>
            <a:off x="6804656" y="4539915"/>
            <a:ext cx="1212846" cy="492443"/>
          </a:xfrm>
          <a:prstGeom prst="rect">
            <a:avLst/>
          </a:prstGeom>
          <a:noFill/>
        </p:spPr>
        <p:txBody>
          <a:bodyPr wrap="square" rtlCol="0">
            <a:spAutoFit/>
          </a:bodyPr>
          <a:lstStyle/>
          <a:p>
            <a:r>
              <a:rPr lang="fi-FI" sz="1300" dirty="0">
                <a:latin typeface="Dia Regular" panose="020B0505060101010101" pitchFamily="34" charset="0"/>
              </a:rPr>
              <a:t>Kulttuurikohde</a:t>
            </a:r>
          </a:p>
        </p:txBody>
      </p:sp>
      <p:sp>
        <p:nvSpPr>
          <p:cNvPr id="23" name="Tekstiruutu 22"/>
          <p:cNvSpPr txBox="1"/>
          <p:nvPr/>
        </p:nvSpPr>
        <p:spPr>
          <a:xfrm>
            <a:off x="5927049" y="3476643"/>
            <a:ext cx="1545392" cy="492443"/>
          </a:xfrm>
          <a:prstGeom prst="rect">
            <a:avLst/>
          </a:prstGeom>
          <a:noFill/>
        </p:spPr>
        <p:txBody>
          <a:bodyPr wrap="square" rtlCol="0">
            <a:spAutoFit/>
          </a:bodyPr>
          <a:lstStyle/>
          <a:p>
            <a:r>
              <a:rPr lang="fi-FI" sz="1300" dirty="0">
                <a:latin typeface="Dia Regular" panose="020B0505060101010101" pitchFamily="34" charset="0"/>
              </a:rPr>
              <a:t>Taianomainen paikka</a:t>
            </a:r>
          </a:p>
        </p:txBody>
      </p:sp>
      <p:sp>
        <p:nvSpPr>
          <p:cNvPr id="24" name="Tekstiruutu 23"/>
          <p:cNvSpPr txBox="1"/>
          <p:nvPr/>
        </p:nvSpPr>
        <p:spPr>
          <a:xfrm>
            <a:off x="1549567" y="3974530"/>
            <a:ext cx="1412578" cy="492443"/>
          </a:xfrm>
          <a:prstGeom prst="rect">
            <a:avLst/>
          </a:prstGeom>
          <a:noFill/>
        </p:spPr>
        <p:txBody>
          <a:bodyPr wrap="square" rtlCol="0">
            <a:spAutoFit/>
          </a:bodyPr>
          <a:lstStyle/>
          <a:p>
            <a:r>
              <a:rPr lang="fi-FI" sz="1300" dirty="0">
                <a:latin typeface="Dia Regular" panose="020B0505060101010101" pitchFamily="34" charset="0"/>
              </a:rPr>
              <a:t>Taianomainen paikka</a:t>
            </a:r>
          </a:p>
        </p:txBody>
      </p:sp>
      <p:sp>
        <p:nvSpPr>
          <p:cNvPr id="31" name="Ellipsi 30"/>
          <p:cNvSpPr/>
          <p:nvPr/>
        </p:nvSpPr>
        <p:spPr>
          <a:xfrm>
            <a:off x="1686000" y="4856050"/>
            <a:ext cx="127615" cy="8503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atin typeface="Dia Regular" panose="020B0505060101010101" pitchFamily="34" charset="0"/>
            </a:endParaRPr>
          </a:p>
        </p:txBody>
      </p:sp>
      <p:sp>
        <p:nvSpPr>
          <p:cNvPr id="33" name="Ellipsi 32"/>
          <p:cNvSpPr/>
          <p:nvPr/>
        </p:nvSpPr>
        <p:spPr>
          <a:xfrm>
            <a:off x="6636473" y="4617651"/>
            <a:ext cx="127615" cy="8503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atin typeface="Dia Regular" panose="020B0505060101010101" pitchFamily="34" charset="0"/>
            </a:endParaRPr>
          </a:p>
        </p:txBody>
      </p:sp>
      <p:sp>
        <p:nvSpPr>
          <p:cNvPr id="4" name="5-sakarainen tähti 3"/>
          <p:cNvSpPr/>
          <p:nvPr/>
        </p:nvSpPr>
        <p:spPr>
          <a:xfrm>
            <a:off x="3789117" y="3137445"/>
            <a:ext cx="555667" cy="42666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atin typeface="Dia Regular" panose="020B0505060101010101" pitchFamily="34" charset="0"/>
            </a:endParaRPr>
          </a:p>
        </p:txBody>
      </p:sp>
      <p:sp>
        <p:nvSpPr>
          <p:cNvPr id="28" name="5-sakarainen tähti 27"/>
          <p:cNvSpPr/>
          <p:nvPr/>
        </p:nvSpPr>
        <p:spPr>
          <a:xfrm>
            <a:off x="2598228" y="4368893"/>
            <a:ext cx="405576" cy="28540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atin typeface="Dia Regular" panose="020B0505060101010101" pitchFamily="34" charset="0"/>
            </a:endParaRPr>
          </a:p>
        </p:txBody>
      </p:sp>
      <p:sp>
        <p:nvSpPr>
          <p:cNvPr id="6" name="Tekstiruutu 5"/>
          <p:cNvSpPr txBox="1"/>
          <p:nvPr/>
        </p:nvSpPr>
        <p:spPr>
          <a:xfrm rot="19719619">
            <a:off x="1218361" y="4851992"/>
            <a:ext cx="1778628" cy="646331"/>
          </a:xfrm>
          <a:prstGeom prst="rect">
            <a:avLst/>
          </a:prstGeom>
          <a:noFill/>
        </p:spPr>
        <p:txBody>
          <a:bodyPr wrap="square" rtlCol="0">
            <a:spAutoFit/>
          </a:bodyPr>
          <a:lstStyle/>
          <a:p>
            <a:r>
              <a:rPr lang="fi-FI" dirty="0" smtClean="0">
                <a:latin typeface="Dia Regular" panose="020B0505060101010101" pitchFamily="34" charset="0"/>
              </a:rPr>
              <a:t>Tunnelmaan virittäytyminen </a:t>
            </a:r>
            <a:endParaRPr lang="fi-FI" dirty="0">
              <a:latin typeface="Dia Regular" panose="020B0505060101010101" pitchFamily="34" charset="0"/>
            </a:endParaRPr>
          </a:p>
        </p:txBody>
      </p:sp>
      <p:sp>
        <p:nvSpPr>
          <p:cNvPr id="35" name="Tekstiruutu 34"/>
          <p:cNvSpPr txBox="1"/>
          <p:nvPr/>
        </p:nvSpPr>
        <p:spPr>
          <a:xfrm rot="19719619">
            <a:off x="2953134" y="3426795"/>
            <a:ext cx="1778628" cy="1200329"/>
          </a:xfrm>
          <a:prstGeom prst="rect">
            <a:avLst/>
          </a:prstGeom>
          <a:noFill/>
        </p:spPr>
        <p:txBody>
          <a:bodyPr wrap="square" rtlCol="0">
            <a:spAutoFit/>
          </a:bodyPr>
          <a:lstStyle/>
          <a:p>
            <a:r>
              <a:rPr lang="fi-FI" dirty="0" smtClean="0">
                <a:latin typeface="Dia Regular" panose="020B0505060101010101" pitchFamily="34" charset="0"/>
              </a:rPr>
              <a:t>Jännitys kasvaa, tunnelma tiivistyy</a:t>
            </a:r>
            <a:endParaRPr lang="fi-FI" dirty="0">
              <a:latin typeface="Dia Regular" panose="020B0505060101010101" pitchFamily="34" charset="0"/>
            </a:endParaRPr>
          </a:p>
        </p:txBody>
      </p:sp>
      <p:sp>
        <p:nvSpPr>
          <p:cNvPr id="36" name="Tekstiruutu 35"/>
          <p:cNvSpPr txBox="1"/>
          <p:nvPr/>
        </p:nvSpPr>
        <p:spPr>
          <a:xfrm rot="2408597">
            <a:off x="5270298" y="4662072"/>
            <a:ext cx="1778628" cy="369332"/>
          </a:xfrm>
          <a:prstGeom prst="rect">
            <a:avLst/>
          </a:prstGeom>
          <a:noFill/>
        </p:spPr>
        <p:txBody>
          <a:bodyPr wrap="square" rtlCol="0">
            <a:spAutoFit/>
          </a:bodyPr>
          <a:lstStyle/>
          <a:p>
            <a:r>
              <a:rPr lang="fi-FI" dirty="0" smtClean="0">
                <a:latin typeface="Dia Regular" panose="020B0505060101010101" pitchFamily="34" charset="0"/>
              </a:rPr>
              <a:t>Muistelu</a:t>
            </a:r>
            <a:endParaRPr lang="fi-FI" dirty="0">
              <a:latin typeface="Dia Regular" panose="020B0505060101010101" pitchFamily="34" charset="0"/>
            </a:endParaRPr>
          </a:p>
        </p:txBody>
      </p:sp>
      <p:sp>
        <p:nvSpPr>
          <p:cNvPr id="3" name="Tekstiruutu 2"/>
          <p:cNvSpPr txBox="1"/>
          <p:nvPr/>
        </p:nvSpPr>
        <p:spPr>
          <a:xfrm>
            <a:off x="1532575" y="6076445"/>
            <a:ext cx="4875053" cy="369332"/>
          </a:xfrm>
          <a:prstGeom prst="rect">
            <a:avLst/>
          </a:prstGeom>
          <a:noFill/>
        </p:spPr>
        <p:txBody>
          <a:bodyPr wrap="none" rtlCol="0">
            <a:spAutoFit/>
          </a:bodyPr>
          <a:lstStyle/>
          <a:p>
            <a:r>
              <a:rPr lang="fi-FI" dirty="0" smtClean="0">
                <a:latin typeface="Dia Regular" panose="020B0505060101010101" pitchFamily="34" charset="0"/>
              </a:rPr>
              <a:t>Roland </a:t>
            </a:r>
            <a:r>
              <a:rPr lang="fi-FI" dirty="0" err="1" smtClean="0">
                <a:latin typeface="Dia Regular" panose="020B0505060101010101" pitchFamily="34" charset="0"/>
              </a:rPr>
              <a:t>Oberdorfer</a:t>
            </a:r>
            <a:r>
              <a:rPr lang="fi-FI" dirty="0" smtClean="0">
                <a:latin typeface="Dia Regular" panose="020B0505060101010101" pitchFamily="34" charset="0"/>
              </a:rPr>
              <a:t>, Kärnten </a:t>
            </a:r>
            <a:r>
              <a:rPr lang="fi-FI" dirty="0" err="1" smtClean="0">
                <a:latin typeface="Dia Regular" panose="020B0505060101010101" pitchFamily="34" charset="0"/>
              </a:rPr>
              <a:t>Tourist</a:t>
            </a:r>
            <a:r>
              <a:rPr lang="fi-FI" dirty="0" smtClean="0">
                <a:latin typeface="Dia Regular" panose="020B0505060101010101" pitchFamily="34" charset="0"/>
              </a:rPr>
              <a:t> Board, 2014</a:t>
            </a:r>
            <a:endParaRPr lang="fi-FI" dirty="0">
              <a:latin typeface="Dia Regular" panose="020B0505060101010101" pitchFamily="34" charset="0"/>
            </a:endParaRPr>
          </a:p>
        </p:txBody>
      </p:sp>
      <p:pic>
        <p:nvPicPr>
          <p:cNvPr id="25" name="Kuva 24"/>
          <p:cNvPicPr>
            <a:picLocks noChangeAspect="1"/>
          </p:cNvPicPr>
          <p:nvPr/>
        </p:nvPicPr>
        <p:blipFill>
          <a:blip r:embed="rId2"/>
          <a:stretch>
            <a:fillRect/>
          </a:stretch>
        </p:blipFill>
        <p:spPr>
          <a:xfrm>
            <a:off x="8134761" y="2593868"/>
            <a:ext cx="1599771" cy="1058532"/>
          </a:xfrm>
          <a:prstGeom prst="rect">
            <a:avLst/>
          </a:prstGeom>
        </p:spPr>
      </p:pic>
      <p:pic>
        <p:nvPicPr>
          <p:cNvPr id="26" name="Kuva 25"/>
          <p:cNvPicPr>
            <a:picLocks noChangeAspect="1"/>
          </p:cNvPicPr>
          <p:nvPr/>
        </p:nvPicPr>
        <p:blipFill>
          <a:blip r:embed="rId3"/>
          <a:stretch>
            <a:fillRect/>
          </a:stretch>
        </p:blipFill>
        <p:spPr>
          <a:xfrm>
            <a:off x="3496655" y="1521913"/>
            <a:ext cx="2123490" cy="1469651"/>
          </a:xfrm>
          <a:prstGeom prst="rect">
            <a:avLst/>
          </a:prstGeom>
        </p:spPr>
      </p:pic>
      <p:pic>
        <p:nvPicPr>
          <p:cNvPr id="27" name="Picture 8" descr="http://guardianlv.com/wp-content/uploads/2014/05/Science-Now-Supports-Tree-Hugg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995" y="2506109"/>
            <a:ext cx="1783809" cy="1262672"/>
          </a:xfrm>
          <a:prstGeom prst="rect">
            <a:avLst/>
          </a:prstGeom>
          <a:noFill/>
          <a:extLst>
            <a:ext uri="{909E8E84-426E-40DD-AFC4-6F175D3DCCD1}">
              <a14:hiddenFill xmlns:a14="http://schemas.microsoft.com/office/drawing/2010/main">
                <a:solidFill>
                  <a:srgbClr val="FFFFFF"/>
                </a:solidFill>
              </a14:hiddenFill>
            </a:ext>
          </a:extLst>
        </p:spPr>
      </p:pic>
      <p:pic>
        <p:nvPicPr>
          <p:cNvPr id="29" name="Kuva 28"/>
          <p:cNvPicPr>
            <a:picLocks noChangeAspect="1"/>
          </p:cNvPicPr>
          <p:nvPr/>
        </p:nvPicPr>
        <p:blipFill>
          <a:blip r:embed="rId5"/>
          <a:stretch>
            <a:fillRect/>
          </a:stretch>
        </p:blipFill>
        <p:spPr>
          <a:xfrm>
            <a:off x="6333276" y="1715365"/>
            <a:ext cx="1561474" cy="1029500"/>
          </a:xfrm>
          <a:prstGeom prst="rect">
            <a:avLst/>
          </a:prstGeom>
        </p:spPr>
      </p:pic>
      <p:pic>
        <p:nvPicPr>
          <p:cNvPr id="30" name="Kuva 29"/>
          <p:cNvPicPr>
            <a:picLocks noChangeAspect="1"/>
          </p:cNvPicPr>
          <p:nvPr/>
        </p:nvPicPr>
        <p:blipFill>
          <a:blip r:embed="rId6"/>
          <a:stretch>
            <a:fillRect/>
          </a:stretch>
        </p:blipFill>
        <p:spPr>
          <a:xfrm>
            <a:off x="8134761" y="4394701"/>
            <a:ext cx="1625167" cy="1076193"/>
          </a:xfrm>
          <a:prstGeom prst="rect">
            <a:avLst/>
          </a:prstGeom>
        </p:spPr>
      </p:pic>
      <p:cxnSp>
        <p:nvCxnSpPr>
          <p:cNvPr id="34" name="Suora nuoliyhdysviiva 33"/>
          <p:cNvCxnSpPr/>
          <p:nvPr/>
        </p:nvCxnSpPr>
        <p:spPr>
          <a:xfrm flipH="1" flipV="1">
            <a:off x="2486058" y="3774886"/>
            <a:ext cx="249377" cy="5283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Suora nuoliyhdysviiva 37"/>
          <p:cNvCxnSpPr/>
          <p:nvPr/>
        </p:nvCxnSpPr>
        <p:spPr>
          <a:xfrm>
            <a:off x="6027430" y="4080668"/>
            <a:ext cx="2110818" cy="3161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uora nuoliyhdysviiva 36"/>
          <p:cNvCxnSpPr/>
          <p:nvPr/>
        </p:nvCxnSpPr>
        <p:spPr>
          <a:xfrm flipV="1">
            <a:off x="4400555" y="3288247"/>
            <a:ext cx="3618123" cy="823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9" name="5-sakarainen tähti 38"/>
          <p:cNvSpPr/>
          <p:nvPr/>
        </p:nvSpPr>
        <p:spPr>
          <a:xfrm>
            <a:off x="5804041" y="3884265"/>
            <a:ext cx="405576" cy="28540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atin typeface="Dia Regular" panose="020B0505060101010101" pitchFamily="34" charset="0"/>
            </a:endParaRPr>
          </a:p>
        </p:txBody>
      </p:sp>
      <p:cxnSp>
        <p:nvCxnSpPr>
          <p:cNvPr id="40" name="Suora nuoliyhdysviiva 39"/>
          <p:cNvCxnSpPr/>
          <p:nvPr/>
        </p:nvCxnSpPr>
        <p:spPr>
          <a:xfrm flipH="1" flipV="1">
            <a:off x="4211583" y="3019317"/>
            <a:ext cx="1" cy="3081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Suorakulmio 17"/>
          <p:cNvSpPr/>
          <p:nvPr/>
        </p:nvSpPr>
        <p:spPr>
          <a:xfrm>
            <a:off x="34161" y="1429070"/>
            <a:ext cx="3672453" cy="923330"/>
          </a:xfrm>
          <a:prstGeom prst="rect">
            <a:avLst/>
          </a:prstGeom>
        </p:spPr>
        <p:txBody>
          <a:bodyPr wrap="square">
            <a:spAutoFit/>
          </a:bodyPr>
          <a:lstStyle/>
          <a:p>
            <a:r>
              <a:rPr lang="fi-FI" dirty="0" smtClean="0">
                <a:latin typeface="Dia Regular" panose="020B0505060101010101" pitchFamily="34" charset="0"/>
              </a:rPr>
              <a:t>Miten infrastruktuuri tukee asiakaskokemusta. Ydin/tukeva elementti?</a:t>
            </a:r>
          </a:p>
        </p:txBody>
      </p:sp>
      <p:sp>
        <p:nvSpPr>
          <p:cNvPr id="2" name="Otsikko 1"/>
          <p:cNvSpPr>
            <a:spLocks noGrp="1"/>
          </p:cNvSpPr>
          <p:nvPr>
            <p:ph type="title"/>
          </p:nvPr>
        </p:nvSpPr>
        <p:spPr>
          <a:xfrm>
            <a:off x="-911430" y="12455"/>
            <a:ext cx="8543925" cy="1077020"/>
          </a:xfrm>
        </p:spPr>
        <p:txBody>
          <a:bodyPr/>
          <a:lstStyle/>
          <a:p>
            <a:pPr algn="ctr"/>
            <a:r>
              <a:rPr lang="fi-FI" b="1" dirty="0" smtClean="0">
                <a:solidFill>
                  <a:schemeClr val="bg1"/>
                </a:solidFill>
                <a:latin typeface="Dia Regular" panose="020B0505060101010101" pitchFamily="34" charset="0"/>
              </a:rPr>
              <a:t>Draaman kaaren rakentaminen luontoon</a:t>
            </a:r>
            <a:endParaRPr lang="fi-FI" b="1" dirty="0">
              <a:solidFill>
                <a:schemeClr val="bg1"/>
              </a:solidFill>
              <a:latin typeface="Dia Regular" panose="020B0505060101010101" pitchFamily="34" charset="0"/>
            </a:endParaRPr>
          </a:p>
        </p:txBody>
      </p:sp>
      <p:pic>
        <p:nvPicPr>
          <p:cNvPr id="44" name="Kuva 43"/>
          <p:cNvPicPr>
            <a:picLocks noChangeAspect="1"/>
          </p:cNvPicPr>
          <p:nvPr/>
        </p:nvPicPr>
        <p:blipFill rotWithShape="1">
          <a:blip r:embed="rId7" cstate="print">
            <a:extLst>
              <a:ext uri="{28A0092B-C50C-407E-A947-70E740481C1C}">
                <a14:useLocalDpi xmlns:a14="http://schemas.microsoft.com/office/drawing/2010/main" val="0"/>
              </a:ext>
            </a:extLst>
          </a:blip>
          <a:srcRect t="30813" b="43949"/>
          <a:stretch/>
        </p:blipFill>
        <p:spPr>
          <a:xfrm>
            <a:off x="-24644" y="-52387"/>
            <a:ext cx="9906000" cy="1249822"/>
          </a:xfrm>
          <a:prstGeom prst="rect">
            <a:avLst/>
          </a:prstGeom>
        </p:spPr>
      </p:pic>
      <p:sp>
        <p:nvSpPr>
          <p:cNvPr id="8" name="Suorakulmio 7"/>
          <p:cNvSpPr/>
          <p:nvPr/>
        </p:nvSpPr>
        <p:spPr>
          <a:xfrm>
            <a:off x="5657382" y="1154672"/>
            <a:ext cx="4953000" cy="646331"/>
          </a:xfrm>
          <a:prstGeom prst="rect">
            <a:avLst/>
          </a:prstGeom>
        </p:spPr>
        <p:txBody>
          <a:bodyPr>
            <a:spAutoFit/>
          </a:bodyPr>
          <a:lstStyle/>
          <a:p>
            <a:r>
              <a:rPr lang="fi-FI" dirty="0">
                <a:latin typeface="Dia Regular" panose="020B0505060101010101" pitchFamily="34" charset="0"/>
              </a:rPr>
              <a:t>Voimmeko rakentaa parempaa asiakaskokemusta ”</a:t>
            </a:r>
            <a:r>
              <a:rPr lang="fi-FI" dirty="0" err="1">
                <a:latin typeface="Dia Regular" panose="020B0505060101010101" pitchFamily="34" charset="0"/>
              </a:rPr>
              <a:t>tuunaamalla</a:t>
            </a:r>
            <a:r>
              <a:rPr lang="fi-FI" dirty="0">
                <a:latin typeface="Dia Regular" panose="020B0505060101010101" pitchFamily="34" charset="0"/>
              </a:rPr>
              <a:t>” luontoa</a:t>
            </a:r>
          </a:p>
        </p:txBody>
      </p:sp>
      <p:sp>
        <p:nvSpPr>
          <p:cNvPr id="46" name="Suorakulmio 45"/>
          <p:cNvSpPr/>
          <p:nvPr/>
        </p:nvSpPr>
        <p:spPr>
          <a:xfrm>
            <a:off x="848544" y="363301"/>
            <a:ext cx="6442774" cy="523220"/>
          </a:xfrm>
          <a:prstGeom prst="rect">
            <a:avLst/>
          </a:prstGeom>
        </p:spPr>
        <p:txBody>
          <a:bodyPr wrap="square">
            <a:spAutoFit/>
          </a:bodyPr>
          <a:lstStyle/>
          <a:p>
            <a:r>
              <a:rPr lang="fi-FI" sz="2800" b="1" dirty="0" smtClean="0">
                <a:solidFill>
                  <a:schemeClr val="bg1"/>
                </a:solidFill>
                <a:latin typeface="Dia Regular" panose="020B0505060101010101" pitchFamily="34" charset="0"/>
              </a:rPr>
              <a:t>Elämys ja rakenteet</a:t>
            </a:r>
            <a:endParaRPr lang="fi-FI" sz="2800" b="1" dirty="0">
              <a:solidFill>
                <a:schemeClr val="bg1"/>
              </a:solidFill>
              <a:latin typeface="Dia Regular" panose="020B0505060101010101" pitchFamily="34" charset="0"/>
            </a:endParaRPr>
          </a:p>
        </p:txBody>
      </p:sp>
      <p:pic>
        <p:nvPicPr>
          <p:cNvPr id="47" name="Kuva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69424" y="248279"/>
            <a:ext cx="640744" cy="640744"/>
          </a:xfrm>
          <a:prstGeom prst="rect">
            <a:avLst/>
          </a:prstGeom>
        </p:spPr>
      </p:pic>
      <p:sp>
        <p:nvSpPr>
          <p:cNvPr id="14" name="Päivämäärän paikkamerkki 13"/>
          <p:cNvSpPr>
            <a:spLocks noGrp="1"/>
          </p:cNvSpPr>
          <p:nvPr>
            <p:ph type="dt" sz="half" idx="10"/>
          </p:nvPr>
        </p:nvSpPr>
        <p:spPr/>
        <p:txBody>
          <a:bodyPr/>
          <a:lstStyle/>
          <a:p>
            <a:r>
              <a:rPr lang="fi-FI" smtClean="0"/>
              <a:t>21.10.2015</a:t>
            </a:r>
            <a:endParaRPr lang="fi-FI"/>
          </a:p>
        </p:txBody>
      </p:sp>
      <p:sp>
        <p:nvSpPr>
          <p:cNvPr id="15" name="Dian numeron paikkamerkki 14"/>
          <p:cNvSpPr>
            <a:spLocks noGrp="1"/>
          </p:cNvSpPr>
          <p:nvPr>
            <p:ph type="sldNum" sz="quarter" idx="12"/>
          </p:nvPr>
        </p:nvSpPr>
        <p:spPr/>
        <p:txBody>
          <a:bodyPr/>
          <a:lstStyle/>
          <a:p>
            <a:fld id="{238231D0-E7AD-4BF9-B193-B3DDB2AA6814}" type="slidenum">
              <a:rPr lang="fi-FI" smtClean="0"/>
              <a:t>29</a:t>
            </a:fld>
            <a:endParaRPr lang="fi-FI"/>
          </a:p>
        </p:txBody>
      </p:sp>
      <p:pic>
        <p:nvPicPr>
          <p:cNvPr id="42"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35732" y="6374487"/>
            <a:ext cx="2203969" cy="1478355"/>
          </a:xfrm>
          <a:prstGeom prst="rect">
            <a:avLst/>
          </a:prstGeom>
        </p:spPr>
      </p:pic>
      <p:pic>
        <p:nvPicPr>
          <p:cNvPr id="43" name="Kuva 4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2189" y="6402036"/>
            <a:ext cx="2160240" cy="338437"/>
          </a:xfrm>
          <a:prstGeom prst="rect">
            <a:avLst/>
          </a:prstGeom>
        </p:spPr>
      </p:pic>
    </p:spTree>
    <p:extLst>
      <p:ext uri="{BB962C8B-B14F-4D97-AF65-F5344CB8AC3E}">
        <p14:creationId xmlns:p14="http://schemas.microsoft.com/office/powerpoint/2010/main" val="26491646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1"/>
          <p:cNvSpPr txBox="1">
            <a:spLocks noChangeArrowheads="1"/>
          </p:cNvSpPr>
          <p:nvPr/>
        </p:nvSpPr>
        <p:spPr bwMode="auto">
          <a:xfrm>
            <a:off x="7394576" y="6119814"/>
            <a:ext cx="206851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lnSpc>
                <a:spcPct val="89000"/>
              </a:lnSpc>
              <a:spcAft>
                <a:spcPts val="1425"/>
              </a:spcAft>
              <a:buClr>
                <a:srgbClr val="000000"/>
              </a:buClr>
              <a:buSzPct val="100000"/>
              <a:buFont typeface="Times New Roman" pitchFamily="18" charse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sz="2000">
                <a:solidFill>
                  <a:srgbClr val="393939"/>
                </a:solidFill>
                <a:latin typeface="Arial" charset="0"/>
                <a:ea typeface="MS PGothic" pitchFamily="34" charset="-128"/>
                <a:cs typeface="Arial Unicode MS" pitchFamily="34" charset="-128"/>
              </a:defRPr>
            </a:lvl1pPr>
            <a:lvl2pPr>
              <a:lnSpc>
                <a:spcPct val="89000"/>
              </a:lnSpc>
              <a:spcAft>
                <a:spcPts val="1138"/>
              </a:spcAft>
              <a:buClr>
                <a:srgbClr val="000000"/>
              </a:buClr>
              <a:buSzPct val="100000"/>
              <a:buFont typeface="Times New Roman" pitchFamily="18" charse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sz="2000">
                <a:solidFill>
                  <a:srgbClr val="393939"/>
                </a:solidFill>
                <a:latin typeface="Arial" charset="0"/>
                <a:ea typeface="Arial Unicode MS" pitchFamily="34" charset="-128"/>
                <a:cs typeface="Arial Unicode MS" pitchFamily="34" charset="-128"/>
              </a:defRPr>
            </a:lvl2pPr>
            <a:lvl3pPr>
              <a:lnSpc>
                <a:spcPct val="89000"/>
              </a:lnSpc>
              <a:spcAft>
                <a:spcPts val="850"/>
              </a:spcAft>
              <a:buClr>
                <a:srgbClr val="000000"/>
              </a:buClr>
              <a:buSzPct val="100000"/>
              <a:buFont typeface="Times New Roman" pitchFamily="18" charse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sz="2000">
                <a:solidFill>
                  <a:srgbClr val="393939"/>
                </a:solidFill>
                <a:latin typeface="Arial" charset="0"/>
                <a:ea typeface="Arial Unicode MS" pitchFamily="34" charset="-128"/>
                <a:cs typeface="Arial Unicode MS" pitchFamily="34" charset="-128"/>
              </a:defRPr>
            </a:lvl3pPr>
            <a:lvl4pPr>
              <a:lnSpc>
                <a:spcPct val="89000"/>
              </a:lnSpc>
              <a:spcAft>
                <a:spcPts val="575"/>
              </a:spcAft>
              <a:buClr>
                <a:srgbClr val="000000"/>
              </a:buClr>
              <a:buSzPct val="100000"/>
              <a:buFont typeface="Times New Roman" pitchFamily="18" charse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sz="2000">
                <a:solidFill>
                  <a:srgbClr val="393939"/>
                </a:solidFill>
                <a:latin typeface="Arial" charset="0"/>
                <a:ea typeface="Arial Unicode MS" pitchFamily="34" charset="-128"/>
                <a:cs typeface="Arial Unicode MS" pitchFamily="34" charset="-128"/>
              </a:defRPr>
            </a:lvl4pPr>
            <a:lvl5pPr>
              <a:lnSpc>
                <a:spcPct val="89000"/>
              </a:lnSpc>
              <a:spcAft>
                <a:spcPts val="288"/>
              </a:spcAft>
              <a:buClr>
                <a:srgbClr val="000000"/>
              </a:buClr>
              <a:buSzPct val="100000"/>
              <a:buFont typeface="Times New Roman" pitchFamily="18" charse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sz="2000">
                <a:solidFill>
                  <a:srgbClr val="393939"/>
                </a:solidFill>
                <a:latin typeface="Arial" charset="0"/>
                <a:ea typeface="Arial Unicode MS" pitchFamily="34" charset="-128"/>
                <a:cs typeface="Arial Unicode MS" pitchFamily="34" charset="-128"/>
              </a:defRPr>
            </a:lvl5pPr>
            <a:lvl6pPr marL="2514600" indent="-228600" defTabSz="719138" eaLnBrk="0" fontAlgn="base" hangingPunct="0">
              <a:lnSpc>
                <a:spcPct val="89000"/>
              </a:lnSpc>
              <a:spcBef>
                <a:spcPct val="0"/>
              </a:spcBef>
              <a:spcAft>
                <a:spcPts val="288"/>
              </a:spcAft>
              <a:buClr>
                <a:srgbClr val="000000"/>
              </a:buClr>
              <a:buSzPct val="100000"/>
              <a:buFont typeface="Times New Roman" pitchFamily="18" charse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sz="2000">
                <a:solidFill>
                  <a:srgbClr val="393939"/>
                </a:solidFill>
                <a:latin typeface="Arial" charset="0"/>
                <a:ea typeface="Arial Unicode MS" pitchFamily="34" charset="-128"/>
                <a:cs typeface="Arial Unicode MS" pitchFamily="34" charset="-128"/>
              </a:defRPr>
            </a:lvl6pPr>
            <a:lvl7pPr marL="2971800" indent="-228600" defTabSz="719138" eaLnBrk="0" fontAlgn="base" hangingPunct="0">
              <a:lnSpc>
                <a:spcPct val="89000"/>
              </a:lnSpc>
              <a:spcBef>
                <a:spcPct val="0"/>
              </a:spcBef>
              <a:spcAft>
                <a:spcPts val="288"/>
              </a:spcAft>
              <a:buClr>
                <a:srgbClr val="000000"/>
              </a:buClr>
              <a:buSzPct val="100000"/>
              <a:buFont typeface="Times New Roman" pitchFamily="18" charse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sz="2000">
                <a:solidFill>
                  <a:srgbClr val="393939"/>
                </a:solidFill>
                <a:latin typeface="Arial" charset="0"/>
                <a:ea typeface="Arial Unicode MS" pitchFamily="34" charset="-128"/>
                <a:cs typeface="Arial Unicode MS" pitchFamily="34" charset="-128"/>
              </a:defRPr>
            </a:lvl7pPr>
            <a:lvl8pPr marL="3429000" indent="-228600" defTabSz="719138" eaLnBrk="0" fontAlgn="base" hangingPunct="0">
              <a:lnSpc>
                <a:spcPct val="89000"/>
              </a:lnSpc>
              <a:spcBef>
                <a:spcPct val="0"/>
              </a:spcBef>
              <a:spcAft>
                <a:spcPts val="288"/>
              </a:spcAft>
              <a:buClr>
                <a:srgbClr val="000000"/>
              </a:buClr>
              <a:buSzPct val="100000"/>
              <a:buFont typeface="Times New Roman" pitchFamily="18" charse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sz="2000">
                <a:solidFill>
                  <a:srgbClr val="393939"/>
                </a:solidFill>
                <a:latin typeface="Arial" charset="0"/>
                <a:ea typeface="Arial Unicode MS" pitchFamily="34" charset="-128"/>
                <a:cs typeface="Arial Unicode MS" pitchFamily="34" charset="-128"/>
              </a:defRPr>
            </a:lvl8pPr>
            <a:lvl9pPr marL="3886200" indent="-228600" defTabSz="719138" eaLnBrk="0" fontAlgn="base" hangingPunct="0">
              <a:lnSpc>
                <a:spcPct val="89000"/>
              </a:lnSpc>
              <a:spcBef>
                <a:spcPct val="0"/>
              </a:spcBef>
              <a:spcAft>
                <a:spcPts val="288"/>
              </a:spcAft>
              <a:buClr>
                <a:srgbClr val="000000"/>
              </a:buClr>
              <a:buSzPct val="100000"/>
              <a:buFont typeface="Times New Roman" pitchFamily="18" charse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sz="2000">
                <a:solidFill>
                  <a:srgbClr val="393939"/>
                </a:solidFill>
                <a:latin typeface="Arial" charset="0"/>
                <a:ea typeface="Arial Unicode MS" pitchFamily="34" charset="-128"/>
                <a:cs typeface="Arial Unicode MS" pitchFamily="34" charset="-128"/>
              </a:defRPr>
            </a:lvl9pPr>
          </a:lstStyle>
          <a:p>
            <a:pPr>
              <a:lnSpc>
                <a:spcPts val="1800"/>
              </a:lnSpc>
              <a:spcAft>
                <a:spcPct val="0"/>
              </a:spcAft>
            </a:pPr>
            <a:endParaRPr lang="fi-FI" altLang="fi-FI" sz="1800">
              <a:ea typeface="Arial Unicode MS" pitchFamily="34" charset="-128"/>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248" t="35605" r="31960" b="2230"/>
          <a:stretch/>
        </p:blipFill>
        <p:spPr bwMode="auto">
          <a:xfrm>
            <a:off x="5169024" y="-10752"/>
            <a:ext cx="4736976" cy="6368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6" name="Text Box 3"/>
          <p:cNvSpPr txBox="1">
            <a:spLocks noChangeArrowheads="1"/>
          </p:cNvSpPr>
          <p:nvPr/>
        </p:nvSpPr>
        <p:spPr bwMode="auto">
          <a:xfrm>
            <a:off x="7281863" y="6253163"/>
            <a:ext cx="2133600"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93000"/>
              </a:lnSpc>
              <a:buClr>
                <a:srgbClr val="000000"/>
              </a:buClr>
              <a:buSzPct val="100000"/>
            </a:pPr>
            <a:endParaRPr lang="en-US" altLang="fi-FI">
              <a:solidFill>
                <a:srgbClr val="1E1E1E"/>
              </a:solidFill>
            </a:endParaRPr>
          </a:p>
        </p:txBody>
      </p:sp>
      <p:sp>
        <p:nvSpPr>
          <p:cNvPr id="23557" name="Text Box 4"/>
          <p:cNvSpPr txBox="1">
            <a:spLocks noChangeArrowheads="1"/>
          </p:cNvSpPr>
          <p:nvPr/>
        </p:nvSpPr>
        <p:spPr bwMode="auto">
          <a:xfrm>
            <a:off x="6518275" y="6413501"/>
            <a:ext cx="28956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93000"/>
              </a:lnSpc>
              <a:buClr>
                <a:srgbClr val="000000"/>
              </a:buClr>
              <a:buSzPct val="100000"/>
            </a:pPr>
            <a:endParaRPr lang="en-US" altLang="fi-FI">
              <a:solidFill>
                <a:srgbClr val="1E1E1E"/>
              </a:solidFill>
            </a:endParaRPr>
          </a:p>
        </p:txBody>
      </p:sp>
      <p:sp>
        <p:nvSpPr>
          <p:cNvPr id="23558" name="Title 12"/>
          <p:cNvSpPr>
            <a:spLocks noGrp="1"/>
          </p:cNvSpPr>
          <p:nvPr>
            <p:ph type="title"/>
          </p:nvPr>
        </p:nvSpPr>
        <p:spPr>
          <a:xfrm>
            <a:off x="5169024" y="127591"/>
            <a:ext cx="4736976" cy="1008112"/>
          </a:xfrm>
          <a:solidFill>
            <a:schemeClr val="bg1"/>
          </a:solidFill>
        </p:spPr>
        <p:txBody>
          <a:bodyPr anchor="t">
            <a:normAutofit/>
          </a:bodyPr>
          <a:lstStyle/>
          <a:p>
            <a:r>
              <a:rPr lang="fi-FI" altLang="fi-FI" dirty="0" smtClean="0">
                <a:solidFill>
                  <a:schemeClr val="tx1"/>
                </a:solidFill>
              </a:rPr>
              <a:t>  </a:t>
            </a:r>
            <a:r>
              <a:rPr lang="fi-FI" altLang="fi-FI" sz="3600" b="1" dirty="0" err="1" smtClean="0">
                <a:solidFill>
                  <a:schemeClr val="tx2">
                    <a:lumMod val="75000"/>
                  </a:schemeClr>
                </a:solidFill>
                <a:hlinkClick r:id="rId4"/>
              </a:rPr>
              <a:t>Outdoors</a:t>
            </a:r>
            <a:r>
              <a:rPr lang="fi-FI" altLang="fi-FI" sz="3600" b="1" dirty="0" smtClean="0">
                <a:solidFill>
                  <a:schemeClr val="tx2">
                    <a:lumMod val="75000"/>
                  </a:schemeClr>
                </a:solidFill>
                <a:hlinkClick r:id="rId4"/>
              </a:rPr>
              <a:t>  Finland</a:t>
            </a:r>
            <a:endParaRPr lang="en-US" altLang="fi-FI" sz="3600" b="1" dirty="0">
              <a:solidFill>
                <a:schemeClr val="tx2">
                  <a:lumMod val="75000"/>
                </a:schemeClr>
              </a:solidFill>
            </a:endParaRPr>
          </a:p>
        </p:txBody>
      </p:sp>
      <p:sp>
        <p:nvSpPr>
          <p:cNvPr id="8202" name="Content Placeholder 13"/>
          <p:cNvSpPr>
            <a:spLocks noGrp="1"/>
          </p:cNvSpPr>
          <p:nvPr>
            <p:ph sz="half" idx="1"/>
          </p:nvPr>
        </p:nvSpPr>
        <p:spPr>
          <a:xfrm>
            <a:off x="90330" y="127591"/>
            <a:ext cx="4305400" cy="6730409"/>
          </a:xfrm>
        </p:spPr>
        <p:txBody>
          <a:bodyPr>
            <a:normAutofit/>
          </a:bodyPr>
          <a:lstStyle/>
          <a:p>
            <a:pPr marL="0" indent="0">
              <a:spcBef>
                <a:spcPts val="0"/>
              </a:spcBef>
              <a:buNone/>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GB" sz="2200" b="1" dirty="0"/>
              <a:t>OF </a:t>
            </a:r>
            <a:r>
              <a:rPr lang="en-GB" sz="2200" b="1" dirty="0" err="1"/>
              <a:t>katto-ohjelma</a:t>
            </a:r>
            <a:r>
              <a:rPr lang="en-GB" sz="2200" b="1" dirty="0"/>
              <a:t> 2015 -2018 </a:t>
            </a:r>
          </a:p>
          <a:p>
            <a:pPr>
              <a:lnSpc>
                <a:spcPct val="110000"/>
              </a:lnSpc>
              <a:spcBef>
                <a:spcPts val="0"/>
              </a:spcBef>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endParaRPr lang="en-US" sz="1400" dirty="0"/>
          </a:p>
          <a:p>
            <a:pPr>
              <a:lnSpc>
                <a:spcPct val="110000"/>
              </a:lnSpc>
              <a:spcBef>
                <a:spcPts val="0"/>
              </a:spcBef>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500" dirty="0" err="1"/>
              <a:t>Painopiste</a:t>
            </a:r>
            <a:r>
              <a:rPr lang="en-US" sz="1500" dirty="0"/>
              <a:t> </a:t>
            </a:r>
            <a:r>
              <a:rPr lang="en-US" sz="1500" dirty="0" err="1"/>
              <a:t>maaseudun</a:t>
            </a:r>
            <a:r>
              <a:rPr lang="en-US" sz="1500" dirty="0"/>
              <a:t> </a:t>
            </a:r>
            <a:r>
              <a:rPr lang="en-US" sz="1500" dirty="0" err="1"/>
              <a:t>mikro</a:t>
            </a:r>
            <a:r>
              <a:rPr lang="en-US" sz="1500" dirty="0"/>
              <a:t>- ja </a:t>
            </a:r>
            <a:r>
              <a:rPr lang="en-US" sz="1500" dirty="0" err="1"/>
              <a:t>pk</a:t>
            </a:r>
            <a:r>
              <a:rPr lang="en-US" sz="1500" dirty="0"/>
              <a:t> –</a:t>
            </a:r>
            <a:r>
              <a:rPr lang="en-US" sz="1500" dirty="0" err="1"/>
              <a:t>yritysten</a:t>
            </a:r>
            <a:r>
              <a:rPr lang="en-US" sz="1500" dirty="0"/>
              <a:t> </a:t>
            </a:r>
            <a:r>
              <a:rPr lang="en-US" sz="1500" dirty="0" err="1"/>
              <a:t>kansainvälistymistoimenpiteillä</a:t>
            </a:r>
            <a:r>
              <a:rPr lang="en-US" sz="1500" dirty="0"/>
              <a:t>.</a:t>
            </a:r>
          </a:p>
          <a:p>
            <a:pPr>
              <a:lnSpc>
                <a:spcPct val="110000"/>
              </a:lnSpc>
              <a:spcBef>
                <a:spcPts val="0"/>
              </a:spcBef>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500" dirty="0" err="1"/>
              <a:t>Laajennettu</a:t>
            </a:r>
            <a:r>
              <a:rPr lang="en-US" sz="1500" dirty="0"/>
              <a:t> </a:t>
            </a:r>
            <a:r>
              <a:rPr lang="en-US" sz="1500" dirty="0" err="1"/>
              <a:t>kattamaan</a:t>
            </a:r>
            <a:r>
              <a:rPr lang="en-US" sz="1500" dirty="0"/>
              <a:t> </a:t>
            </a:r>
            <a:r>
              <a:rPr lang="en-US" sz="1500" dirty="0" err="1"/>
              <a:t>luontokohteiden</a:t>
            </a:r>
            <a:r>
              <a:rPr lang="en-US" sz="1500" dirty="0"/>
              <a:t> ja </a:t>
            </a:r>
            <a:r>
              <a:rPr lang="en-US" sz="1500" dirty="0" err="1"/>
              <a:t>reitistöjen</a:t>
            </a:r>
            <a:r>
              <a:rPr lang="en-US" sz="1500" dirty="0"/>
              <a:t> </a:t>
            </a:r>
            <a:r>
              <a:rPr lang="en-US" sz="1500" dirty="0" err="1"/>
              <a:t>teknisen</a:t>
            </a:r>
            <a:r>
              <a:rPr lang="en-US" sz="1500" dirty="0"/>
              <a:t> </a:t>
            </a:r>
            <a:r>
              <a:rPr lang="en-US" sz="1500" dirty="0" err="1"/>
              <a:t>laadun</a:t>
            </a:r>
            <a:r>
              <a:rPr lang="en-US" sz="1500" dirty="0"/>
              <a:t>, </a:t>
            </a:r>
            <a:r>
              <a:rPr lang="en-US" sz="1500" dirty="0" err="1"/>
              <a:t>elämyksellisyy</a:t>
            </a:r>
            <a:r>
              <a:rPr lang="en-US" sz="1500" dirty="0"/>
              <a:t>-den ja </a:t>
            </a:r>
            <a:r>
              <a:rPr lang="en-US" sz="1500" dirty="0" err="1"/>
              <a:t>digitaalisen</a:t>
            </a:r>
            <a:r>
              <a:rPr lang="en-US" sz="1500" dirty="0"/>
              <a:t> </a:t>
            </a:r>
            <a:r>
              <a:rPr lang="en-US" sz="1500" dirty="0" err="1"/>
              <a:t>viestinnän</a:t>
            </a:r>
            <a:r>
              <a:rPr lang="en-US" sz="1500" dirty="0"/>
              <a:t> </a:t>
            </a:r>
            <a:r>
              <a:rPr lang="en-US" sz="1500" dirty="0" err="1"/>
              <a:t>kehittäminen</a:t>
            </a:r>
            <a:r>
              <a:rPr lang="en-US" sz="1500" dirty="0"/>
              <a:t> (LAMK, </a:t>
            </a:r>
            <a:r>
              <a:rPr lang="en-US" sz="1500" dirty="0" err="1"/>
              <a:t>projektiipäälliikkö</a:t>
            </a:r>
            <a:r>
              <a:rPr lang="en-US" sz="1500" dirty="0"/>
              <a:t> Pirjo Räsänen)</a:t>
            </a:r>
          </a:p>
          <a:p>
            <a:pPr>
              <a:lnSpc>
                <a:spcPct val="110000"/>
              </a:lnSpc>
              <a:spcBef>
                <a:spcPts val="0"/>
              </a:spcBef>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500" dirty="0" err="1"/>
              <a:t>Toteuttaa</a:t>
            </a:r>
            <a:r>
              <a:rPr lang="en-US" sz="1500" dirty="0"/>
              <a:t> </a:t>
            </a:r>
            <a:r>
              <a:rPr lang="en-US" sz="1500" dirty="0" err="1"/>
              <a:t>luontomatkailustrategiaa</a:t>
            </a:r>
            <a:r>
              <a:rPr lang="en-US" sz="1500" dirty="0"/>
              <a:t> 2014-2018</a:t>
            </a:r>
          </a:p>
          <a:p>
            <a:pPr>
              <a:lnSpc>
                <a:spcPct val="110000"/>
              </a:lnSpc>
              <a:spcBef>
                <a:spcPts val="0"/>
              </a:spcBef>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500" dirty="0" err="1"/>
              <a:t>Kansallinen</a:t>
            </a:r>
            <a:r>
              <a:rPr lang="en-US" sz="1500" dirty="0"/>
              <a:t> </a:t>
            </a:r>
            <a:r>
              <a:rPr lang="en-US" sz="1500" dirty="0" err="1"/>
              <a:t>koordinaatio</a:t>
            </a:r>
            <a:r>
              <a:rPr lang="en-US" sz="1500" dirty="0"/>
              <a:t> (VF-</a:t>
            </a:r>
            <a:r>
              <a:rPr lang="en-US" sz="1500" dirty="0" err="1"/>
              <a:t>alueellinen</a:t>
            </a:r>
            <a:r>
              <a:rPr lang="en-US" sz="1500" dirty="0"/>
              <a:t> </a:t>
            </a:r>
            <a:r>
              <a:rPr lang="en-US" sz="1500" dirty="0" err="1"/>
              <a:t>asiantuntija</a:t>
            </a:r>
            <a:r>
              <a:rPr lang="en-US" sz="1500" dirty="0"/>
              <a:t>)</a:t>
            </a:r>
          </a:p>
          <a:p>
            <a:pPr>
              <a:lnSpc>
                <a:spcPct val="110000"/>
              </a:lnSpc>
              <a:spcBef>
                <a:spcPts val="0"/>
              </a:spcBef>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500" dirty="0" err="1"/>
              <a:t>Rahoitetaan</a:t>
            </a:r>
            <a:r>
              <a:rPr lang="en-US" sz="1500" dirty="0"/>
              <a:t> </a:t>
            </a:r>
            <a:r>
              <a:rPr lang="en-US" sz="1500" dirty="0" err="1"/>
              <a:t>maaseutuohjelmasta</a:t>
            </a:r>
            <a:r>
              <a:rPr lang="en-US" sz="1500" dirty="0"/>
              <a:t>  2015-2018</a:t>
            </a:r>
          </a:p>
          <a:p>
            <a:pPr>
              <a:lnSpc>
                <a:spcPct val="110000"/>
              </a:lnSpc>
              <a:spcBef>
                <a:spcPts val="0"/>
              </a:spcBef>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fi-FI" sz="1500" dirty="0"/>
              <a:t>Kansainvälistymistoimenpiteitä kohdistetaan suoraan kuluttajiin portaalin, esitteen ja messujen kautta sekä myyjäportaaseen ammattimessujen, </a:t>
            </a:r>
            <a:r>
              <a:rPr lang="fi-FI" sz="1500" dirty="0" err="1"/>
              <a:t>sales</a:t>
            </a:r>
            <a:r>
              <a:rPr lang="fi-FI" sz="1500" dirty="0"/>
              <a:t> </a:t>
            </a:r>
            <a:r>
              <a:rPr lang="fi-FI" sz="1500" dirty="0" err="1"/>
              <a:t>runien</a:t>
            </a:r>
            <a:r>
              <a:rPr lang="fi-FI" sz="1500" dirty="0"/>
              <a:t> ja tutustumismatkojen kautta.  </a:t>
            </a:r>
          </a:p>
          <a:p>
            <a:pPr>
              <a:lnSpc>
                <a:spcPct val="110000"/>
              </a:lnSpc>
              <a:spcBef>
                <a:spcPts val="0"/>
              </a:spcBef>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fi-FI" sz="1500" dirty="0"/>
              <a:t>Kohdemarkkinat: Kuluttajamarkkinoinnin toimenpiteet kohdistetaan Saksaan, Benelux-maihin ja Iso-Britanniaan. Jakelukanavamarkkinointi kohdistetaan näiden lisäksi Venäjälle, Ranskaan ja Italiaan. </a:t>
            </a:r>
          </a:p>
          <a:p>
            <a:pPr>
              <a:lnSpc>
                <a:spcPct val="110000"/>
              </a:lnSpc>
              <a:spcBef>
                <a:spcPts val="0"/>
              </a:spcBef>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fi-FI" sz="1500" dirty="0"/>
              <a:t>Projektipäällikkö: Leena Yli-Piipari</a:t>
            </a:r>
            <a:endParaRPr lang="en-US" sz="1500" dirty="0"/>
          </a:p>
          <a:p>
            <a:pPr marL="0" indent="0">
              <a:spcBef>
                <a:spcPts val="0"/>
              </a:spcBef>
              <a:buNone/>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endParaRPr lang="en-US" sz="2000" dirty="0"/>
          </a:p>
        </p:txBody>
      </p:sp>
      <p:pic>
        <p:nvPicPr>
          <p:cNvPr id="8" name="Kuva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496" y="6413501"/>
            <a:ext cx="1994068" cy="312403"/>
          </a:xfrm>
          <a:prstGeom prst="rect">
            <a:avLst/>
          </a:prstGeom>
        </p:spPr>
      </p:pic>
    </p:spTree>
    <p:extLst>
      <p:ext uri="{BB962C8B-B14F-4D97-AF65-F5344CB8AC3E}">
        <p14:creationId xmlns:p14="http://schemas.microsoft.com/office/powerpoint/2010/main" val="19053006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isällön paikkamerkki 4"/>
          <p:cNvSpPr txBox="1">
            <a:spLocks/>
          </p:cNvSpPr>
          <p:nvPr/>
        </p:nvSpPr>
        <p:spPr>
          <a:xfrm>
            <a:off x="228530" y="1358269"/>
            <a:ext cx="9726553" cy="409545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AutoNum type="arabicPeriod"/>
            </a:pPr>
            <a:r>
              <a:rPr lang="fi-FI" sz="1600" dirty="0" smtClean="0">
                <a:solidFill>
                  <a:prstClr val="black"/>
                </a:solidFill>
                <a:latin typeface="Dia Regular" panose="020B0505060101010101" pitchFamily="34" charset="0"/>
              </a:rPr>
              <a:t>Päivä</a:t>
            </a:r>
          </a:p>
          <a:p>
            <a:pPr marL="0" indent="0">
              <a:buNone/>
            </a:pPr>
            <a:r>
              <a:rPr lang="fi-FI" sz="1600" dirty="0" smtClean="0">
                <a:solidFill>
                  <a:prstClr val="black"/>
                </a:solidFill>
                <a:latin typeface="Dia Regular" panose="020B0505060101010101" pitchFamily="34" charset="0"/>
              </a:rPr>
              <a:t>Aamupäivä noin klo 09-11-30 aiheena kävijät ja asiakkaat</a:t>
            </a:r>
          </a:p>
          <a:p>
            <a:pPr marL="0" indent="0">
              <a:buNone/>
            </a:pPr>
            <a:r>
              <a:rPr lang="fi-FI" sz="1600" dirty="0" smtClean="0">
                <a:latin typeface="Dia Regular" panose="020B0505060101010101" pitchFamily="34" charset="0"/>
              </a:rPr>
              <a:t>Yleistä</a:t>
            </a:r>
            <a:endParaRPr lang="fi-FI" sz="1600" dirty="0">
              <a:latin typeface="Dia Regular" panose="020B0505060101010101" pitchFamily="34" charset="0"/>
            </a:endParaRPr>
          </a:p>
          <a:p>
            <a:pPr marL="0" indent="0">
              <a:buNone/>
            </a:pPr>
            <a:r>
              <a:rPr lang="fi-FI" sz="1600" dirty="0" smtClean="0">
                <a:solidFill>
                  <a:prstClr val="black"/>
                </a:solidFill>
                <a:latin typeface="Dia Regular" panose="020B0505060101010101" pitchFamily="34" charset="0"/>
              </a:rPr>
              <a:t>Lounastauko noin klo 11.30-12.30</a:t>
            </a:r>
          </a:p>
          <a:p>
            <a:pPr marL="0" indent="0">
              <a:buNone/>
            </a:pPr>
            <a:r>
              <a:rPr lang="fi-FI" sz="1600" dirty="0" smtClean="0">
                <a:solidFill>
                  <a:prstClr val="black"/>
                </a:solidFill>
                <a:latin typeface="Dia Regular" panose="020B0505060101010101" pitchFamily="34" charset="0"/>
              </a:rPr>
              <a:t>Iltapäivä klo 12.30 – 16.30</a:t>
            </a:r>
          </a:p>
          <a:p>
            <a:pPr marL="0" indent="0">
              <a:buNone/>
            </a:pPr>
            <a:r>
              <a:rPr lang="fi-FI" sz="1600" dirty="0" smtClean="0">
                <a:solidFill>
                  <a:prstClr val="black"/>
                </a:solidFill>
                <a:latin typeface="Dia Regular" panose="020B0505060101010101" pitchFamily="34" charset="0"/>
              </a:rPr>
              <a:t>Reittien ja kohteiden suunnittelun periaatteita</a:t>
            </a:r>
          </a:p>
          <a:p>
            <a:pPr marL="0" indent="0">
              <a:buNone/>
            </a:pPr>
            <a:r>
              <a:rPr lang="fi-FI" sz="1600" dirty="0" smtClean="0">
                <a:solidFill>
                  <a:prstClr val="black"/>
                </a:solidFill>
                <a:latin typeface="Dia Regular" panose="020B0505060101010101" pitchFamily="34" charset="0"/>
              </a:rPr>
              <a:t>Elämyksellisyys luontokohteessa</a:t>
            </a:r>
          </a:p>
          <a:p>
            <a:pPr marL="0" indent="0">
              <a:buNone/>
            </a:pPr>
            <a:endParaRPr lang="fi-FI" sz="1600" dirty="0">
              <a:solidFill>
                <a:prstClr val="black"/>
              </a:solidFill>
              <a:latin typeface="Dia Regular" panose="020B0505060101010101" pitchFamily="34" charset="0"/>
            </a:endParaRPr>
          </a:p>
          <a:p>
            <a:pPr marL="0" indent="0">
              <a:buNone/>
            </a:pPr>
            <a:r>
              <a:rPr lang="fi-FI" sz="1600" dirty="0" smtClean="0">
                <a:solidFill>
                  <a:prstClr val="black"/>
                </a:solidFill>
                <a:latin typeface="Dia Regular" panose="020B0505060101010101" pitchFamily="34" charset="0"/>
              </a:rPr>
              <a:t>2. Päivä</a:t>
            </a:r>
          </a:p>
          <a:p>
            <a:pPr marL="0" indent="0">
              <a:buNone/>
            </a:pPr>
            <a:r>
              <a:rPr lang="fi-FI" sz="1600" dirty="0" smtClean="0">
                <a:solidFill>
                  <a:prstClr val="black"/>
                </a:solidFill>
                <a:latin typeface="Dia Regular" panose="020B0505060101010101" pitchFamily="34" charset="0"/>
              </a:rPr>
              <a:t>Maastoretki</a:t>
            </a:r>
            <a:endParaRPr lang="fi-FI" sz="1600" dirty="0" smtClean="0"/>
          </a:p>
          <a:p>
            <a:pPr marL="0" indent="0">
              <a:buNone/>
            </a:pPr>
            <a:r>
              <a:rPr lang="fi-FI" sz="1600" smtClean="0">
                <a:solidFill>
                  <a:prstClr val="black"/>
                </a:solidFill>
                <a:latin typeface="Dia Regular" panose="020B0505060101010101" pitchFamily="34" charset="0"/>
              </a:rPr>
              <a:t>Kokonaisvaltaisen </a:t>
            </a:r>
            <a:r>
              <a:rPr lang="fi-FI" sz="1600" dirty="0" smtClean="0">
                <a:solidFill>
                  <a:prstClr val="black"/>
                </a:solidFill>
                <a:latin typeface="Dia Regular" panose="020B0505060101010101" pitchFamily="34" charset="0"/>
              </a:rPr>
              <a:t>suunnittelun periaatteet</a:t>
            </a:r>
          </a:p>
          <a:p>
            <a:pPr marL="0" indent="0">
              <a:buNone/>
            </a:pPr>
            <a:endParaRPr lang="fi-FI" sz="1600" dirty="0" smtClean="0">
              <a:solidFill>
                <a:prstClr val="black"/>
              </a:solidFill>
              <a:latin typeface="Dia Regular" panose="020B0505060101010101" pitchFamily="34" charset="0"/>
            </a:endParaRPr>
          </a:p>
          <a:p>
            <a:pPr marL="0" indent="0">
              <a:buNone/>
            </a:pPr>
            <a:endParaRPr lang="fi-FI" sz="1700" dirty="0">
              <a:solidFill>
                <a:prstClr val="black"/>
              </a:solidFill>
              <a:latin typeface="Dia Regular" panose="020B0505060101010101" pitchFamily="34" charset="0"/>
            </a:endParaRPr>
          </a:p>
          <a:p>
            <a:pPr marL="0" indent="0">
              <a:buNone/>
            </a:pPr>
            <a:endParaRPr lang="fi-FI" sz="1700" dirty="0">
              <a:solidFill>
                <a:prstClr val="black"/>
              </a:solidFill>
              <a:latin typeface="Dia Regular" panose="020B0505060101010101" pitchFamily="34" charset="0"/>
            </a:endParaRPr>
          </a:p>
        </p:txBody>
      </p:sp>
      <p:grpSp>
        <p:nvGrpSpPr>
          <p:cNvPr id="3" name="Ryhmä 2"/>
          <p:cNvGrpSpPr/>
          <p:nvPr/>
        </p:nvGrpSpPr>
        <p:grpSpPr>
          <a:xfrm>
            <a:off x="18438" y="-2649"/>
            <a:ext cx="9906000" cy="1360918"/>
            <a:chOff x="18438" y="539904"/>
            <a:chExt cx="9906000" cy="1360918"/>
          </a:xfrm>
        </p:grpSpPr>
        <p:pic>
          <p:nvPicPr>
            <p:cNvPr id="4" name="Kuva 3"/>
            <p:cNvPicPr>
              <a:picLocks noChangeAspect="1"/>
            </p:cNvPicPr>
            <p:nvPr/>
          </p:nvPicPr>
          <p:blipFill rotWithShape="1">
            <a:blip r:embed="rId3" cstate="print">
              <a:extLst>
                <a:ext uri="{28A0092B-C50C-407E-A947-70E740481C1C}">
                  <a14:useLocalDpi xmlns:a14="http://schemas.microsoft.com/office/drawing/2010/main" val="0"/>
                </a:ext>
              </a:extLst>
            </a:blip>
            <a:srcRect t="67802" r="638" b="4669"/>
            <a:stretch/>
          </p:blipFill>
          <p:spPr>
            <a:xfrm>
              <a:off x="18438" y="539904"/>
              <a:ext cx="9906000" cy="1360918"/>
            </a:xfrm>
            <a:prstGeom prst="rect">
              <a:avLst/>
            </a:prstGeom>
          </p:spPr>
        </p:pic>
        <p:pic>
          <p:nvPicPr>
            <p:cNvPr id="2" name="Kuv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206" y="886544"/>
              <a:ext cx="640744" cy="640744"/>
            </a:xfrm>
            <a:prstGeom prst="rect">
              <a:avLst/>
            </a:prstGeom>
          </p:spPr>
        </p:pic>
        <p:sp>
          <p:nvSpPr>
            <p:cNvPr id="7" name="Tekstiruutu 6"/>
            <p:cNvSpPr txBox="1"/>
            <p:nvPr/>
          </p:nvSpPr>
          <p:spPr>
            <a:xfrm>
              <a:off x="1378072" y="1080643"/>
              <a:ext cx="4086225" cy="492443"/>
            </a:xfrm>
            <a:prstGeom prst="rect">
              <a:avLst/>
            </a:prstGeom>
            <a:noFill/>
          </p:spPr>
          <p:txBody>
            <a:bodyPr wrap="square" rtlCol="0">
              <a:spAutoFit/>
            </a:bodyPr>
            <a:lstStyle/>
            <a:p>
              <a:r>
                <a:rPr lang="fi-FI" sz="2600" b="1" dirty="0" smtClean="0">
                  <a:solidFill>
                    <a:schemeClr val="bg1"/>
                  </a:solidFill>
                  <a:latin typeface="Dia Regular" panose="020B0505060101010101" pitchFamily="34" charset="0"/>
                </a:rPr>
                <a:t>OHJELMASTA</a:t>
              </a:r>
              <a:endParaRPr lang="fi-FI" sz="2600" b="1" dirty="0">
                <a:solidFill>
                  <a:schemeClr val="bg1"/>
                </a:solidFill>
                <a:latin typeface="Dia Regular" panose="020B0505060101010101" pitchFamily="34" charset="0"/>
              </a:endParaRPr>
            </a:p>
          </p:txBody>
        </p:sp>
      </p:grpSp>
      <p:sp>
        <p:nvSpPr>
          <p:cNvPr id="9" name="Päivämäärän paikkamerkki 8"/>
          <p:cNvSpPr>
            <a:spLocks noGrp="1"/>
          </p:cNvSpPr>
          <p:nvPr>
            <p:ph type="dt" sz="half" idx="10"/>
          </p:nvPr>
        </p:nvSpPr>
        <p:spPr/>
        <p:txBody>
          <a:bodyPr/>
          <a:lstStyle/>
          <a:p>
            <a:r>
              <a:rPr lang="fi-FI" smtClean="0"/>
              <a:t>21.10.2015</a:t>
            </a:r>
            <a:endParaRPr lang="fi-FI"/>
          </a:p>
        </p:txBody>
      </p:sp>
      <p:sp>
        <p:nvSpPr>
          <p:cNvPr id="10" name="Dian numeron paikkamerkki 9"/>
          <p:cNvSpPr>
            <a:spLocks noGrp="1"/>
          </p:cNvSpPr>
          <p:nvPr>
            <p:ph type="sldNum" sz="quarter" idx="12"/>
          </p:nvPr>
        </p:nvSpPr>
        <p:spPr/>
        <p:txBody>
          <a:bodyPr/>
          <a:lstStyle/>
          <a:p>
            <a:fld id="{238231D0-E7AD-4BF9-B193-B3DDB2AA6814}" type="slidenum">
              <a:rPr lang="fi-FI" smtClean="0"/>
              <a:t>4</a:t>
            </a:fld>
            <a:endParaRPr lang="fi-FI"/>
          </a:p>
        </p:txBody>
      </p:sp>
      <p:pic>
        <p:nvPicPr>
          <p:cNvPr id="12" name="Kuva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6283678"/>
            <a:ext cx="2160240" cy="338437"/>
          </a:xfrm>
          <a:prstGeom prst="rect">
            <a:avLst/>
          </a:prstGeom>
        </p:spPr>
      </p:pic>
      <p:pic>
        <p:nvPicPr>
          <p:cNvPr id="13"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264" y="6224246"/>
            <a:ext cx="2203969" cy="1478355"/>
          </a:xfrm>
          <a:prstGeom prst="rect">
            <a:avLst/>
          </a:prstGeom>
        </p:spPr>
      </p:pic>
    </p:spTree>
    <p:extLst>
      <p:ext uri="{BB962C8B-B14F-4D97-AF65-F5344CB8AC3E}">
        <p14:creationId xmlns:p14="http://schemas.microsoft.com/office/powerpoint/2010/main" val="22301809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2314" y="0"/>
            <a:ext cx="10002286" cy="7040880"/>
          </a:xfrm>
        </p:spPr>
      </p:pic>
      <p:sp>
        <p:nvSpPr>
          <p:cNvPr id="3" name="Date Placeholder 2"/>
          <p:cNvSpPr>
            <a:spLocks noGrp="1"/>
          </p:cNvSpPr>
          <p:nvPr>
            <p:ph type="dt" sz="half" idx="10"/>
          </p:nvPr>
        </p:nvSpPr>
        <p:spPr/>
        <p:txBody>
          <a:bodyPr/>
          <a:lstStyle/>
          <a:p>
            <a:fld id="{5B905ACF-91C5-FC43-B477-671B3D137A4F}" type="datetime1">
              <a:rPr lang="fi-FI" smtClean="0">
                <a:solidFill>
                  <a:srgbClr val="1E1E1E"/>
                </a:solidFill>
              </a:rPr>
              <a:pPr/>
              <a:t>12.10.2016</a:t>
            </a:fld>
            <a:endParaRPr lang="fi-FI" dirty="0">
              <a:solidFill>
                <a:srgbClr val="1E1E1E"/>
              </a:solidFill>
            </a:endParaRPr>
          </a:p>
        </p:txBody>
      </p:sp>
      <p:sp>
        <p:nvSpPr>
          <p:cNvPr id="4" name="Footer Placeholder 3"/>
          <p:cNvSpPr>
            <a:spLocks noGrp="1"/>
          </p:cNvSpPr>
          <p:nvPr>
            <p:ph type="ftr" sz="quarter" idx="11"/>
          </p:nvPr>
        </p:nvSpPr>
        <p:spPr/>
        <p:txBody>
          <a:bodyPr/>
          <a:lstStyle/>
          <a:p>
            <a:r>
              <a:rPr lang="fi-FI" smtClean="0">
                <a:solidFill>
                  <a:srgbClr val="1E1E1E"/>
                </a:solidFill>
              </a:rPr>
              <a:t>Etunimi Sukunimi</a:t>
            </a:r>
            <a:endParaRPr lang="fi-FI">
              <a:solidFill>
                <a:srgbClr val="1E1E1E"/>
              </a:solidFill>
            </a:endParaRPr>
          </a:p>
        </p:txBody>
      </p:sp>
      <p:sp>
        <p:nvSpPr>
          <p:cNvPr id="5" name="Slide Number Placeholder 4"/>
          <p:cNvSpPr>
            <a:spLocks noGrp="1"/>
          </p:cNvSpPr>
          <p:nvPr>
            <p:ph type="sldNum" sz="quarter" idx="12"/>
          </p:nvPr>
        </p:nvSpPr>
        <p:spPr/>
        <p:txBody>
          <a:bodyPr/>
          <a:lstStyle/>
          <a:p>
            <a:fld id="{873FF8A8-79B5-2147-9D32-21906F1623DD}" type="slidenum">
              <a:rPr lang="fi-FI" smtClean="0">
                <a:solidFill>
                  <a:srgbClr val="1E1E1E"/>
                </a:solidFill>
              </a:rPr>
              <a:pPr/>
              <a:t>5</a:t>
            </a:fld>
            <a:endParaRPr lang="fi-FI">
              <a:solidFill>
                <a:srgbClr val="1E1E1E"/>
              </a:solidFill>
            </a:endParaRPr>
          </a:p>
        </p:txBody>
      </p:sp>
      <p:pic>
        <p:nvPicPr>
          <p:cNvPr id="7" name="Kuva 5" descr="VisitFinland_hor_nega_5.png"/>
          <p:cNvPicPr>
            <a:picLocks/>
          </p:cNvPicPr>
          <p:nvPr/>
        </p:nvPicPr>
        <p:blipFill>
          <a:blip r:embed="rId3"/>
          <a:stretch>
            <a:fillRect/>
          </a:stretch>
        </p:blipFill>
        <p:spPr>
          <a:xfrm>
            <a:off x="683400" y="5975999"/>
            <a:ext cx="1800000" cy="640800"/>
          </a:xfrm>
          <a:prstGeom prst="rect">
            <a:avLst/>
          </a:prstGeom>
        </p:spPr>
      </p:pic>
      <p:sp>
        <p:nvSpPr>
          <p:cNvPr id="9" name="Rectangle 8"/>
          <p:cNvSpPr/>
          <p:nvPr/>
        </p:nvSpPr>
        <p:spPr>
          <a:xfrm>
            <a:off x="60960" y="0"/>
            <a:ext cx="10088880" cy="7071360"/>
          </a:xfrm>
          <a:prstGeom prst="rect">
            <a:avLst/>
          </a:prstGeom>
          <a:solidFill>
            <a:srgbClr val="FFFFFF">
              <a:alpha val="6902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tsikko 5"/>
          <p:cNvSpPr>
            <a:spLocks noGrp="1"/>
          </p:cNvSpPr>
          <p:nvPr>
            <p:ph type="title"/>
          </p:nvPr>
        </p:nvSpPr>
        <p:spPr>
          <a:xfrm>
            <a:off x="214280" y="545028"/>
            <a:ext cx="5117090" cy="543825"/>
          </a:xfrm>
        </p:spPr>
        <p:txBody>
          <a:bodyPr>
            <a:normAutofit fontScale="90000"/>
          </a:bodyPr>
          <a:lstStyle/>
          <a:p>
            <a:r>
              <a:rPr lang="fi-FI" dirty="0" err="1" smtClean="0"/>
              <a:t>Visit</a:t>
            </a:r>
            <a:r>
              <a:rPr lang="fi-FI" dirty="0" smtClean="0"/>
              <a:t> Finland –</a:t>
            </a:r>
            <a:br>
              <a:rPr lang="fi-FI" dirty="0" smtClean="0"/>
            </a:br>
            <a:r>
              <a:rPr lang="fi-FI" dirty="0" smtClean="0"/>
              <a:t>strategiat</a:t>
            </a:r>
            <a:endParaRPr lang="fi-FI" dirty="0"/>
          </a:p>
        </p:txBody>
      </p:sp>
      <p:pic>
        <p:nvPicPr>
          <p:cNvPr id="13" name="Kuva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151" y="6255285"/>
            <a:ext cx="3891076" cy="609600"/>
          </a:xfrm>
          <a:prstGeom prst="rect">
            <a:avLst/>
          </a:prstGeom>
        </p:spPr>
      </p:pic>
      <p:pic>
        <p:nvPicPr>
          <p:cNvPr id="17" name="Kuva 16"/>
          <p:cNvPicPr>
            <a:picLocks noChangeAspect="1"/>
          </p:cNvPicPr>
          <p:nvPr/>
        </p:nvPicPr>
        <p:blipFill>
          <a:blip r:embed="rId5"/>
          <a:stretch>
            <a:fillRect/>
          </a:stretch>
        </p:blipFill>
        <p:spPr>
          <a:xfrm>
            <a:off x="4231836" y="46180"/>
            <a:ext cx="5951339" cy="4186833"/>
          </a:xfrm>
          <a:prstGeom prst="rect">
            <a:avLst/>
          </a:prstGeom>
        </p:spPr>
      </p:pic>
      <p:grpSp>
        <p:nvGrpSpPr>
          <p:cNvPr id="14" name="Ryhmä 13"/>
          <p:cNvGrpSpPr/>
          <p:nvPr/>
        </p:nvGrpSpPr>
        <p:grpSpPr>
          <a:xfrm>
            <a:off x="214281" y="2632365"/>
            <a:ext cx="5630517" cy="4107879"/>
            <a:chOff x="1819275" y="833437"/>
            <a:chExt cx="8553450" cy="5686425"/>
          </a:xfrm>
        </p:grpSpPr>
        <p:pic>
          <p:nvPicPr>
            <p:cNvPr id="15" name="Kuva 14"/>
            <p:cNvPicPr>
              <a:picLocks noChangeAspect="1"/>
            </p:cNvPicPr>
            <p:nvPr/>
          </p:nvPicPr>
          <p:blipFill>
            <a:blip r:embed="rId6"/>
            <a:stretch>
              <a:fillRect/>
            </a:stretch>
          </p:blipFill>
          <p:spPr>
            <a:xfrm>
              <a:off x="1819275" y="833437"/>
              <a:ext cx="8553450" cy="5191125"/>
            </a:xfrm>
            <a:prstGeom prst="rect">
              <a:avLst/>
            </a:prstGeom>
          </p:spPr>
        </p:pic>
        <p:pic>
          <p:nvPicPr>
            <p:cNvPr id="16" name="Kuva 15"/>
            <p:cNvPicPr>
              <a:picLocks noChangeAspect="1"/>
            </p:cNvPicPr>
            <p:nvPr/>
          </p:nvPicPr>
          <p:blipFill>
            <a:blip r:embed="rId7"/>
            <a:stretch>
              <a:fillRect/>
            </a:stretch>
          </p:blipFill>
          <p:spPr>
            <a:xfrm>
              <a:off x="2581476" y="6024562"/>
              <a:ext cx="7286625" cy="495300"/>
            </a:xfrm>
            <a:prstGeom prst="rect">
              <a:avLst/>
            </a:prstGeom>
          </p:spPr>
        </p:pic>
      </p:grpSp>
      <p:pic>
        <p:nvPicPr>
          <p:cNvPr id="18"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7505" y="4768043"/>
            <a:ext cx="2203969" cy="1478355"/>
          </a:xfrm>
          <a:prstGeom prst="rect">
            <a:avLst/>
          </a:prstGeom>
        </p:spPr>
      </p:pic>
    </p:spTree>
    <p:extLst>
      <p:ext uri="{BB962C8B-B14F-4D97-AF65-F5344CB8AC3E}">
        <p14:creationId xmlns:p14="http://schemas.microsoft.com/office/powerpoint/2010/main" val="38748021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äivämäärän paikkamerkki 2"/>
          <p:cNvSpPr>
            <a:spLocks noGrp="1"/>
          </p:cNvSpPr>
          <p:nvPr>
            <p:ph type="dt" sz="half" idx="10"/>
          </p:nvPr>
        </p:nvSpPr>
        <p:spPr/>
        <p:txBody>
          <a:bodyPr/>
          <a:lstStyle/>
          <a:p>
            <a:fld id="{9799DB7F-6582-2342-AD53-032702BAE166}" type="datetime1">
              <a:rPr lang="fi-FI" smtClean="0">
                <a:solidFill>
                  <a:srgbClr val="1E1E1E"/>
                </a:solidFill>
              </a:rPr>
              <a:pPr/>
              <a:t>12.10.2016</a:t>
            </a:fld>
            <a:endParaRPr lang="fi-FI">
              <a:solidFill>
                <a:srgbClr val="1E1E1E"/>
              </a:solidFill>
            </a:endParaRPr>
          </a:p>
        </p:txBody>
      </p:sp>
      <p:pic>
        <p:nvPicPr>
          <p:cNvPr id="4" name="Kuva 3"/>
          <p:cNvPicPr>
            <a:picLocks noChangeAspect="1"/>
          </p:cNvPicPr>
          <p:nvPr/>
        </p:nvPicPr>
        <p:blipFill>
          <a:blip r:embed="rId2"/>
          <a:stretch>
            <a:fillRect/>
          </a:stretch>
        </p:blipFill>
        <p:spPr>
          <a:xfrm>
            <a:off x="1166570" y="2761182"/>
            <a:ext cx="8550837" cy="5145636"/>
          </a:xfrm>
          <a:prstGeom prst="rect">
            <a:avLst/>
          </a:prstGeom>
        </p:spPr>
      </p:pic>
      <p:sp>
        <p:nvSpPr>
          <p:cNvPr id="5" name="Tekstiruutu 4"/>
          <p:cNvSpPr txBox="1"/>
          <p:nvPr/>
        </p:nvSpPr>
        <p:spPr>
          <a:xfrm>
            <a:off x="6194086" y="265163"/>
            <a:ext cx="3226527" cy="3693319"/>
          </a:xfrm>
          <a:prstGeom prst="rect">
            <a:avLst/>
          </a:prstGeom>
          <a:noFill/>
        </p:spPr>
        <p:txBody>
          <a:bodyPr wrap="square" rtlCol="0">
            <a:spAutoFit/>
          </a:bodyPr>
          <a:lstStyle/>
          <a:p>
            <a:r>
              <a:rPr lang="fi-FI" dirty="0" err="1" smtClean="0"/>
              <a:t>Outdoor</a:t>
            </a:r>
            <a:r>
              <a:rPr lang="fi-FI" dirty="0" smtClean="0"/>
              <a:t> Active –portaalissa on kävijöitä 1,5 </a:t>
            </a:r>
            <a:r>
              <a:rPr lang="fi-FI" dirty="0" err="1" smtClean="0"/>
              <a:t>milj</a:t>
            </a:r>
            <a:r>
              <a:rPr lang="fi-FI" dirty="0" smtClean="0"/>
              <a:t>/kk </a:t>
            </a:r>
          </a:p>
          <a:p>
            <a:endParaRPr lang="fi-FI" dirty="0"/>
          </a:p>
          <a:p>
            <a:r>
              <a:rPr lang="fi-FI" dirty="0" smtClean="0"/>
              <a:t>Yli 220.000 ulkoilusta ja luonnosta kiinnostunutta rekisteröitynyttä kävijää.</a:t>
            </a:r>
          </a:p>
          <a:p>
            <a:endParaRPr lang="fi-FI" dirty="0"/>
          </a:p>
          <a:p>
            <a:r>
              <a:rPr lang="fi-FI" dirty="0" err="1" smtClean="0"/>
              <a:t>Outdoor</a:t>
            </a:r>
            <a:r>
              <a:rPr lang="fi-FI" dirty="0" smtClean="0"/>
              <a:t> Active tuottaa jatkuvasti seurantatietoja: kuinka monta reittilatausta, kuluttajien kommentit ja arviot sekä jatkuvasti päivittyvä ranking –lista!</a:t>
            </a:r>
            <a:endParaRPr lang="fi-FI" dirty="0"/>
          </a:p>
        </p:txBody>
      </p:sp>
      <p:pic>
        <p:nvPicPr>
          <p:cNvPr id="6" name="Kuva 5"/>
          <p:cNvPicPr>
            <a:picLocks noChangeAspect="1"/>
          </p:cNvPicPr>
          <p:nvPr/>
        </p:nvPicPr>
        <p:blipFill>
          <a:blip r:embed="rId3"/>
          <a:stretch>
            <a:fillRect/>
          </a:stretch>
        </p:blipFill>
        <p:spPr>
          <a:xfrm>
            <a:off x="373886" y="869585"/>
            <a:ext cx="5604580" cy="3992035"/>
          </a:xfrm>
          <a:prstGeom prst="rect">
            <a:avLst/>
          </a:prstGeom>
        </p:spPr>
      </p:pic>
      <p:sp>
        <p:nvSpPr>
          <p:cNvPr id="7" name="Tekstiruutu 6"/>
          <p:cNvSpPr txBox="1"/>
          <p:nvPr/>
        </p:nvSpPr>
        <p:spPr>
          <a:xfrm>
            <a:off x="519546" y="211669"/>
            <a:ext cx="4543231" cy="523220"/>
          </a:xfrm>
          <a:prstGeom prst="rect">
            <a:avLst/>
          </a:prstGeom>
          <a:noFill/>
        </p:spPr>
        <p:txBody>
          <a:bodyPr wrap="none" rtlCol="0">
            <a:spAutoFit/>
          </a:bodyPr>
          <a:lstStyle/>
          <a:p>
            <a:r>
              <a:rPr lang="fi-FI" sz="2800" b="1" dirty="0">
                <a:latin typeface="Arial" panose="020B0604020202020204" pitchFamily="34" charset="0"/>
                <a:cs typeface="Arial" panose="020B0604020202020204" pitchFamily="34" charset="0"/>
              </a:rPr>
              <a:t>Monikanavainen viestintä</a:t>
            </a:r>
            <a:endParaRPr lang="fi-FI" sz="2800" b="1" dirty="0">
              <a:latin typeface="Arial" panose="020B0604020202020204" pitchFamily="34" charset="0"/>
              <a:cs typeface="Arial" panose="020B0604020202020204" pitchFamily="34" charset="0"/>
            </a:endParaRPr>
          </a:p>
        </p:txBody>
      </p:sp>
      <p:pic>
        <p:nvPicPr>
          <p:cNvPr id="8" name="Kuva 7"/>
          <p:cNvPicPr>
            <a:picLocks noChangeAspect="1"/>
          </p:cNvPicPr>
          <p:nvPr/>
        </p:nvPicPr>
        <p:blipFill>
          <a:blip r:embed="rId4"/>
          <a:stretch>
            <a:fillRect/>
          </a:stretch>
        </p:blipFill>
        <p:spPr>
          <a:xfrm>
            <a:off x="293733" y="5334000"/>
            <a:ext cx="9334500" cy="1524000"/>
          </a:xfrm>
          <a:prstGeom prst="rect">
            <a:avLst/>
          </a:prstGeom>
        </p:spPr>
      </p:pic>
    </p:spTree>
    <p:extLst>
      <p:ext uri="{BB962C8B-B14F-4D97-AF65-F5344CB8AC3E}">
        <p14:creationId xmlns:p14="http://schemas.microsoft.com/office/powerpoint/2010/main" val="29619956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äivämäärän paikkamerkki 2"/>
          <p:cNvSpPr>
            <a:spLocks noGrp="1"/>
          </p:cNvSpPr>
          <p:nvPr>
            <p:ph type="dt" sz="half" idx="10"/>
          </p:nvPr>
        </p:nvSpPr>
        <p:spPr/>
        <p:txBody>
          <a:bodyPr/>
          <a:lstStyle/>
          <a:p>
            <a:fld id="{9799DB7F-6582-2342-AD53-032702BAE166}" type="datetime1">
              <a:rPr lang="fi-FI" smtClean="0">
                <a:solidFill>
                  <a:srgbClr val="1E1E1E"/>
                </a:solidFill>
              </a:rPr>
              <a:pPr/>
              <a:t>12.10.2016</a:t>
            </a:fld>
            <a:endParaRPr lang="fi-FI">
              <a:solidFill>
                <a:srgbClr val="1E1E1E"/>
              </a:solidFill>
            </a:endParaRPr>
          </a:p>
        </p:txBody>
      </p:sp>
      <p:pic>
        <p:nvPicPr>
          <p:cNvPr id="4" name="Kuva 3"/>
          <p:cNvPicPr>
            <a:picLocks noChangeAspect="1"/>
          </p:cNvPicPr>
          <p:nvPr/>
        </p:nvPicPr>
        <p:blipFill>
          <a:blip r:embed="rId2"/>
          <a:stretch>
            <a:fillRect/>
          </a:stretch>
        </p:blipFill>
        <p:spPr>
          <a:xfrm>
            <a:off x="381001" y="2"/>
            <a:ext cx="9602529" cy="6857999"/>
          </a:xfrm>
          <a:prstGeom prst="rect">
            <a:avLst/>
          </a:prstGeom>
        </p:spPr>
      </p:pic>
      <p:sp>
        <p:nvSpPr>
          <p:cNvPr id="5" name="Tekstiruutu 4"/>
          <p:cNvSpPr txBox="1"/>
          <p:nvPr/>
        </p:nvSpPr>
        <p:spPr>
          <a:xfrm>
            <a:off x="381001" y="2"/>
            <a:ext cx="7678705" cy="1384995"/>
          </a:xfrm>
          <a:prstGeom prst="rect">
            <a:avLst/>
          </a:prstGeom>
          <a:noFill/>
        </p:spPr>
        <p:txBody>
          <a:bodyPr wrap="none" rtlCol="0">
            <a:spAutoFit/>
          </a:bodyPr>
          <a:lstStyle/>
          <a:p>
            <a:r>
              <a:rPr lang="fi-FI" sz="2800" b="1" dirty="0">
                <a:latin typeface="Arial" panose="020B0604020202020204" pitchFamily="34" charset="0"/>
                <a:cs typeface="Arial" panose="020B0604020202020204" pitchFamily="34" charset="0"/>
              </a:rPr>
              <a:t>Kattaa koko Euroopan, tavoittaa kuluttajan, </a:t>
            </a:r>
          </a:p>
          <a:p>
            <a:r>
              <a:rPr lang="fi-FI" sz="2800" b="1" dirty="0">
                <a:latin typeface="Arial" panose="020B0604020202020204" pitchFamily="34" charset="0"/>
                <a:cs typeface="Arial" panose="020B0604020202020204" pitchFamily="34" charset="0"/>
              </a:rPr>
              <a:t>tukee jakelukanavaa</a:t>
            </a:r>
          </a:p>
          <a:p>
            <a:endParaRPr lang="fi-FI"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79298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217" y="1"/>
            <a:ext cx="9320784" cy="6772035"/>
          </a:xfrm>
          <a:prstGeom prst="rect">
            <a:avLst/>
          </a:prstGeom>
        </p:spPr>
      </p:pic>
      <p:pic>
        <p:nvPicPr>
          <p:cNvPr id="8" name="Kuva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8018" y="5090870"/>
            <a:ext cx="1994068" cy="312403"/>
          </a:xfrm>
          <a:prstGeom prst="rect">
            <a:avLst/>
          </a:prstGeom>
        </p:spPr>
      </p:pic>
      <p:sp>
        <p:nvSpPr>
          <p:cNvPr id="9" name="Rectangle 9"/>
          <p:cNvSpPr/>
          <p:nvPr/>
        </p:nvSpPr>
        <p:spPr>
          <a:xfrm>
            <a:off x="204217" y="1"/>
            <a:ext cx="9320784" cy="6878197"/>
          </a:xfrm>
          <a:prstGeom prst="rect">
            <a:avLst/>
          </a:prstGeom>
          <a:solidFill>
            <a:srgbClr val="FFFFFF">
              <a:alpha val="6902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Kuva 9"/>
          <p:cNvPicPr>
            <a:picLocks noChangeAspect="1"/>
          </p:cNvPicPr>
          <p:nvPr/>
        </p:nvPicPr>
        <p:blipFill>
          <a:blip r:embed="rId5"/>
          <a:stretch>
            <a:fillRect/>
          </a:stretch>
        </p:blipFill>
        <p:spPr>
          <a:xfrm>
            <a:off x="204218" y="527947"/>
            <a:ext cx="9320783" cy="7227075"/>
          </a:xfrm>
          <a:prstGeom prst="rect">
            <a:avLst/>
          </a:prstGeom>
        </p:spPr>
      </p:pic>
      <p:sp>
        <p:nvSpPr>
          <p:cNvPr id="11" name="Tekstiruutu 10"/>
          <p:cNvSpPr txBox="1"/>
          <p:nvPr/>
        </p:nvSpPr>
        <p:spPr>
          <a:xfrm>
            <a:off x="381000" y="4726"/>
            <a:ext cx="5895140" cy="523220"/>
          </a:xfrm>
          <a:prstGeom prst="rect">
            <a:avLst/>
          </a:prstGeom>
          <a:noFill/>
        </p:spPr>
        <p:txBody>
          <a:bodyPr wrap="none" rtlCol="0">
            <a:spAutoFit/>
          </a:bodyPr>
          <a:lstStyle/>
          <a:p>
            <a:r>
              <a:rPr lang="fi-FI" sz="2800" b="1" dirty="0">
                <a:latin typeface="Arial" panose="020B0604020202020204" pitchFamily="34" charset="0"/>
                <a:cs typeface="Arial" panose="020B0604020202020204" pitchFamily="34" charset="0"/>
              </a:rPr>
              <a:t>Tukee matkanjärjestäjien myyntiä</a:t>
            </a:r>
            <a:endParaRPr lang="fi-FI"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63252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Kaarinuoli vasemmalle 24"/>
          <p:cNvSpPr/>
          <p:nvPr/>
        </p:nvSpPr>
        <p:spPr>
          <a:xfrm>
            <a:off x="4264702" y="4374800"/>
            <a:ext cx="773120" cy="925606"/>
          </a:xfrm>
          <a:prstGeom prst="curved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1754" y="3577274"/>
            <a:ext cx="3029575" cy="1939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kstiruutu 8"/>
          <p:cNvSpPr txBox="1"/>
          <p:nvPr/>
        </p:nvSpPr>
        <p:spPr>
          <a:xfrm>
            <a:off x="5763048" y="5620126"/>
            <a:ext cx="4142951" cy="830997"/>
          </a:xfrm>
          <a:prstGeom prst="rect">
            <a:avLst/>
          </a:prstGeom>
          <a:noFill/>
        </p:spPr>
        <p:txBody>
          <a:bodyPr wrap="square" rtlCol="0">
            <a:spAutoFit/>
          </a:bodyPr>
          <a:lstStyle/>
          <a:p>
            <a:r>
              <a:rPr lang="fi-FI" sz="1600" b="1" dirty="0">
                <a:latin typeface="Dia Regular" panose="020B0505060101010101" pitchFamily="34" charset="0"/>
              </a:rPr>
              <a:t>3.b) Paketointi kansainvälisille markkinoille: alueelliset ja yrityskohtaiset tuotemanuaalit</a:t>
            </a:r>
          </a:p>
        </p:txBody>
      </p:sp>
      <p:grpSp>
        <p:nvGrpSpPr>
          <p:cNvPr id="10" name="Ryhmä 9"/>
          <p:cNvGrpSpPr/>
          <p:nvPr/>
        </p:nvGrpSpPr>
        <p:grpSpPr>
          <a:xfrm>
            <a:off x="2814180" y="2941762"/>
            <a:ext cx="2299681" cy="1829325"/>
            <a:chOff x="481406" y="3007067"/>
            <a:chExt cx="3805817" cy="2969732"/>
          </a:xfrm>
        </p:grpSpPr>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200772">
              <a:off x="481406" y="3157399"/>
              <a:ext cx="2047875"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8065" y="3007067"/>
              <a:ext cx="1941909" cy="2748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482813">
              <a:off x="2362069" y="3289203"/>
              <a:ext cx="1925154" cy="2681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kstiruutu 10"/>
          <p:cNvSpPr txBox="1"/>
          <p:nvPr/>
        </p:nvSpPr>
        <p:spPr>
          <a:xfrm>
            <a:off x="2339627" y="2468039"/>
            <a:ext cx="3320453" cy="584775"/>
          </a:xfrm>
          <a:prstGeom prst="rect">
            <a:avLst/>
          </a:prstGeom>
          <a:noFill/>
        </p:spPr>
        <p:txBody>
          <a:bodyPr wrap="square" rtlCol="0">
            <a:spAutoFit/>
          </a:bodyPr>
          <a:lstStyle/>
          <a:p>
            <a:r>
              <a:rPr lang="fi-FI" sz="1600" b="1" dirty="0">
                <a:latin typeface="Dia Regular" panose="020B0505060101010101" pitchFamily="34" charset="0"/>
              </a:rPr>
              <a:t>2. a) Monikanavainen viestintä ja tuotteistaminen</a:t>
            </a:r>
          </a:p>
        </p:txBody>
      </p:sp>
      <p:sp>
        <p:nvSpPr>
          <p:cNvPr id="12" name="Kaarinuoli alas 11"/>
          <p:cNvSpPr/>
          <p:nvPr/>
        </p:nvSpPr>
        <p:spPr>
          <a:xfrm>
            <a:off x="4339974" y="1371485"/>
            <a:ext cx="3652004" cy="899464"/>
          </a:xfrm>
          <a:prstGeom prst="curved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 name="Kaarinuoli alas 12"/>
          <p:cNvSpPr/>
          <p:nvPr/>
        </p:nvSpPr>
        <p:spPr>
          <a:xfrm>
            <a:off x="296732" y="1384581"/>
            <a:ext cx="3652004" cy="899464"/>
          </a:xfrm>
          <a:prstGeom prst="curved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 name="Tekstiruutu 13"/>
          <p:cNvSpPr txBox="1"/>
          <p:nvPr/>
        </p:nvSpPr>
        <p:spPr>
          <a:xfrm>
            <a:off x="402980" y="2670481"/>
            <a:ext cx="2389767" cy="830997"/>
          </a:xfrm>
          <a:prstGeom prst="rect">
            <a:avLst/>
          </a:prstGeom>
          <a:noFill/>
        </p:spPr>
        <p:txBody>
          <a:bodyPr wrap="square" rtlCol="0">
            <a:spAutoFit/>
          </a:bodyPr>
          <a:lstStyle/>
          <a:p>
            <a:r>
              <a:rPr lang="fi-FI" sz="1600" b="1" u="sng" dirty="0">
                <a:latin typeface="Dia Regular" panose="020B0505060101010101" pitchFamily="34" charset="0"/>
              </a:rPr>
              <a:t>Luonto- ja </a:t>
            </a:r>
            <a:r>
              <a:rPr lang="fi-FI" sz="1600" b="1" u="sng" dirty="0" err="1">
                <a:latin typeface="Dia Regular" panose="020B0505060101010101" pitchFamily="34" charset="0"/>
              </a:rPr>
              <a:t>reitistö-kohteiden</a:t>
            </a:r>
            <a:r>
              <a:rPr lang="fi-FI" sz="1600" b="1" u="sng" dirty="0">
                <a:latin typeface="Dia Regular" panose="020B0505060101010101" pitchFamily="34" charset="0"/>
              </a:rPr>
              <a:t> suunnittelu ja  kehittäminen </a:t>
            </a:r>
          </a:p>
        </p:txBody>
      </p:sp>
      <p:sp>
        <p:nvSpPr>
          <p:cNvPr id="15" name="Tekstiruutu 14"/>
          <p:cNvSpPr txBox="1"/>
          <p:nvPr/>
        </p:nvSpPr>
        <p:spPr>
          <a:xfrm>
            <a:off x="447573" y="3456757"/>
            <a:ext cx="2196481" cy="2062103"/>
          </a:xfrm>
          <a:prstGeom prst="rect">
            <a:avLst/>
          </a:prstGeom>
          <a:noFill/>
        </p:spPr>
        <p:txBody>
          <a:bodyPr wrap="square" rtlCol="0">
            <a:spAutoFit/>
          </a:bodyPr>
          <a:lstStyle/>
          <a:p>
            <a:r>
              <a:rPr lang="fi-FI" sz="1600" b="1" dirty="0">
                <a:latin typeface="Dia Regular" panose="020B0505060101010101" pitchFamily="34" charset="0"/>
              </a:rPr>
              <a:t>Kokonaisvaltaisen</a:t>
            </a:r>
          </a:p>
          <a:p>
            <a:r>
              <a:rPr lang="fi-FI" sz="1600" b="1" dirty="0">
                <a:latin typeface="Dia Regular" panose="020B0505060101010101" pitchFamily="34" charset="0"/>
              </a:rPr>
              <a:t>suunnittelun toteuttaminen</a:t>
            </a:r>
          </a:p>
          <a:p>
            <a:pPr marL="232172" indent="-232172">
              <a:buFont typeface="Arial" panose="020B0604020202020204" pitchFamily="34" charset="0"/>
              <a:buChar char="•"/>
            </a:pPr>
            <a:r>
              <a:rPr lang="fi-FI" sz="1600" b="1" dirty="0">
                <a:latin typeface="Dia Regular" panose="020B0505060101010101" pitchFamily="34" charset="0"/>
              </a:rPr>
              <a:t>Kohteiden  priorisointi ja profilointi</a:t>
            </a:r>
          </a:p>
          <a:p>
            <a:pPr marL="232172" indent="-232172">
              <a:buFont typeface="Arial" panose="020B0604020202020204" pitchFamily="34" charset="0"/>
              <a:buChar char="•"/>
            </a:pPr>
            <a:r>
              <a:rPr lang="fi-FI" sz="1600" b="1" dirty="0">
                <a:latin typeface="Dia Regular" panose="020B0505060101010101" pitchFamily="34" charset="0"/>
              </a:rPr>
              <a:t>sitoutuminen</a:t>
            </a:r>
          </a:p>
          <a:p>
            <a:pPr marL="232172" indent="-232172">
              <a:buFont typeface="Arial" panose="020B0604020202020204" pitchFamily="34" charset="0"/>
              <a:buChar char="•"/>
            </a:pPr>
            <a:r>
              <a:rPr lang="fi-FI" sz="1600" b="1" i="1" dirty="0">
                <a:latin typeface="Dia Regular" panose="020B0505060101010101" pitchFamily="34" charset="0"/>
              </a:rPr>
              <a:t>palvelulupaus</a:t>
            </a:r>
          </a:p>
        </p:txBody>
      </p:sp>
      <p:sp>
        <p:nvSpPr>
          <p:cNvPr id="19" name="Ellipsi 18"/>
          <p:cNvSpPr/>
          <p:nvPr/>
        </p:nvSpPr>
        <p:spPr>
          <a:xfrm>
            <a:off x="1085765" y="2024260"/>
            <a:ext cx="643504" cy="57939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600" b="1" dirty="0">
                <a:solidFill>
                  <a:schemeClr val="tx1"/>
                </a:solidFill>
              </a:rPr>
              <a:t>1</a:t>
            </a:r>
          </a:p>
        </p:txBody>
      </p:sp>
      <p:sp>
        <p:nvSpPr>
          <p:cNvPr id="20" name="Ellipsi 19"/>
          <p:cNvSpPr/>
          <p:nvPr/>
        </p:nvSpPr>
        <p:spPr>
          <a:xfrm>
            <a:off x="3879379" y="1531520"/>
            <a:ext cx="643504" cy="57939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600" b="1" dirty="0">
                <a:solidFill>
                  <a:schemeClr val="tx1"/>
                </a:solidFill>
              </a:rPr>
              <a:t>2</a:t>
            </a:r>
          </a:p>
        </p:txBody>
      </p:sp>
      <p:sp>
        <p:nvSpPr>
          <p:cNvPr id="21" name="Ellipsi 20"/>
          <p:cNvSpPr/>
          <p:nvPr/>
        </p:nvSpPr>
        <p:spPr>
          <a:xfrm>
            <a:off x="6772078" y="1841123"/>
            <a:ext cx="643504" cy="57939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600" b="1" dirty="0">
                <a:solidFill>
                  <a:schemeClr val="tx1"/>
                </a:solidFill>
              </a:rPr>
              <a:t>3</a:t>
            </a:r>
          </a:p>
        </p:txBody>
      </p:sp>
      <p:sp>
        <p:nvSpPr>
          <p:cNvPr id="22" name="Tekstiruutu 21"/>
          <p:cNvSpPr txBox="1"/>
          <p:nvPr/>
        </p:nvSpPr>
        <p:spPr>
          <a:xfrm>
            <a:off x="5625481" y="2714292"/>
            <a:ext cx="3032092" cy="830997"/>
          </a:xfrm>
          <a:prstGeom prst="rect">
            <a:avLst/>
          </a:prstGeom>
          <a:noFill/>
        </p:spPr>
        <p:txBody>
          <a:bodyPr wrap="square" rtlCol="0">
            <a:spAutoFit/>
          </a:bodyPr>
          <a:lstStyle/>
          <a:p>
            <a:r>
              <a:rPr lang="fi-FI" sz="1600" b="1" dirty="0">
                <a:latin typeface="Dia Regular" panose="020B0505060101010101" pitchFamily="34" charset="0"/>
              </a:rPr>
              <a:t>3.a) Kv. markkinaosaamisen nostaminen: </a:t>
            </a:r>
            <a:r>
              <a:rPr lang="fi-FI" sz="1600" b="1" dirty="0" err="1">
                <a:latin typeface="Dia Regular" panose="020B0505060101010101" pitchFamily="34" charset="0"/>
              </a:rPr>
              <a:t>konseptoidut</a:t>
            </a:r>
            <a:r>
              <a:rPr lang="fi-FI" sz="1600" b="1" dirty="0">
                <a:latin typeface="Dia Regular" panose="020B0505060101010101" pitchFamily="34" charset="0"/>
              </a:rPr>
              <a:t> koulutukset</a:t>
            </a:r>
          </a:p>
        </p:txBody>
      </p:sp>
      <p:sp>
        <p:nvSpPr>
          <p:cNvPr id="24" name="Ellipsi 23"/>
          <p:cNvSpPr/>
          <p:nvPr/>
        </p:nvSpPr>
        <p:spPr>
          <a:xfrm>
            <a:off x="2644054" y="4890438"/>
            <a:ext cx="1653772" cy="57939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25" b="1" dirty="0">
                <a:solidFill>
                  <a:schemeClr val="tx1"/>
                </a:solidFill>
                <a:latin typeface="Dia Regular" panose="020B0505060101010101" pitchFamily="34" charset="0"/>
              </a:rPr>
              <a:t>Kotimaan markkinat</a:t>
            </a:r>
            <a:endParaRPr lang="fi-FI" sz="2600" b="1" dirty="0">
              <a:solidFill>
                <a:schemeClr val="tx1"/>
              </a:solidFill>
              <a:latin typeface="Dia Regular" panose="020B0505060101010101" pitchFamily="34" charset="0"/>
            </a:endParaRPr>
          </a:p>
        </p:txBody>
      </p:sp>
      <p:sp>
        <p:nvSpPr>
          <p:cNvPr id="26" name="Tekstiruutu 25"/>
          <p:cNvSpPr txBox="1"/>
          <p:nvPr/>
        </p:nvSpPr>
        <p:spPr>
          <a:xfrm>
            <a:off x="2071912" y="5676494"/>
            <a:ext cx="3614933" cy="584775"/>
          </a:xfrm>
          <a:prstGeom prst="rect">
            <a:avLst/>
          </a:prstGeom>
          <a:noFill/>
        </p:spPr>
        <p:txBody>
          <a:bodyPr wrap="square" rtlCol="0">
            <a:spAutoFit/>
          </a:bodyPr>
          <a:lstStyle/>
          <a:p>
            <a:r>
              <a:rPr lang="fi-FI" sz="1600" b="1" dirty="0">
                <a:latin typeface="Dia Regular" panose="020B0505060101010101" pitchFamily="34" charset="0"/>
              </a:rPr>
              <a:t>Maaseutu-, lähi- ja lyhytlomailu, virkistäytyminen luonnossa</a:t>
            </a:r>
          </a:p>
        </p:txBody>
      </p:sp>
      <p:sp>
        <p:nvSpPr>
          <p:cNvPr id="27" name="Tekstiruutu 26"/>
          <p:cNvSpPr txBox="1"/>
          <p:nvPr/>
        </p:nvSpPr>
        <p:spPr>
          <a:xfrm>
            <a:off x="2680129" y="2187092"/>
            <a:ext cx="4461398" cy="442429"/>
          </a:xfrm>
          <a:prstGeom prst="rect">
            <a:avLst/>
          </a:prstGeom>
          <a:noFill/>
        </p:spPr>
        <p:txBody>
          <a:bodyPr wrap="square" rtlCol="0">
            <a:spAutoFit/>
          </a:bodyPr>
          <a:lstStyle/>
          <a:p>
            <a:pPr algn="ctr"/>
            <a:r>
              <a:rPr lang="fi-FI" sz="2275" b="1" dirty="0">
                <a:latin typeface="Dia Regular" panose="020B0505060101010101" pitchFamily="34" charset="0"/>
              </a:rPr>
              <a:t>Osaamisen kehittäminen</a:t>
            </a:r>
          </a:p>
        </p:txBody>
      </p:sp>
      <p:sp>
        <p:nvSpPr>
          <p:cNvPr id="2" name="Ellipsi 1"/>
          <p:cNvSpPr/>
          <p:nvPr/>
        </p:nvSpPr>
        <p:spPr>
          <a:xfrm>
            <a:off x="7000661" y="4400447"/>
            <a:ext cx="1053117" cy="43698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8" name="Otsikko 1"/>
          <p:cNvSpPr txBox="1">
            <a:spLocks/>
          </p:cNvSpPr>
          <p:nvPr/>
        </p:nvSpPr>
        <p:spPr>
          <a:xfrm>
            <a:off x="322298" y="696175"/>
            <a:ext cx="9489504" cy="928688"/>
          </a:xfrm>
          <a:prstGeom prst="rect">
            <a:avLst/>
          </a:prstGeom>
        </p:spPr>
        <p:txBody>
          <a:bodyPr vert="horz" lIns="74295" tIns="37148" rIns="74295" bIns="37148"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i-FI" sz="1800" b="1" dirty="0" err="1">
                <a:latin typeface="Dia Regular" panose="020B0505060101010101" pitchFamily="34" charset="0"/>
              </a:rPr>
              <a:t>Visit</a:t>
            </a:r>
            <a:r>
              <a:rPr lang="fi-FI" sz="1800" b="1" dirty="0">
                <a:latin typeface="Dia Regular" panose="020B0505060101010101" pitchFamily="34" charset="0"/>
              </a:rPr>
              <a:t> </a:t>
            </a:r>
            <a:r>
              <a:rPr lang="fi-FI" sz="2100" b="1" dirty="0" smtClean="0">
                <a:latin typeface="Dia Regular" panose="020B0505060101010101" pitchFamily="34" charset="0"/>
              </a:rPr>
              <a:t>Finland</a:t>
            </a:r>
            <a:r>
              <a:rPr lang="fi-FI" sz="1800" b="1" dirty="0" smtClean="0">
                <a:latin typeface="Dia Regular" panose="020B0505060101010101" pitchFamily="34" charset="0"/>
              </a:rPr>
              <a:t> </a:t>
            </a:r>
            <a:r>
              <a:rPr lang="fi-FI" sz="1800" b="1" dirty="0">
                <a:latin typeface="Dia Regular" panose="020B0505060101010101" pitchFamily="34" charset="0"/>
              </a:rPr>
              <a:t>luontomatkailun kansainvälistymispolku</a:t>
            </a:r>
          </a:p>
          <a:p>
            <a:r>
              <a:rPr lang="fi-FI" sz="1800" b="1" dirty="0">
                <a:latin typeface="Dia Regular" panose="020B0505060101010101" pitchFamily="34" charset="0"/>
              </a:rPr>
              <a:t>Maaseudun mikro- ja pk –yritysten kansainvälistyminen</a:t>
            </a:r>
          </a:p>
        </p:txBody>
      </p:sp>
      <p:pic>
        <p:nvPicPr>
          <p:cNvPr id="29" name="Kuva 28"/>
          <p:cNvPicPr>
            <a:picLocks noChangeAspect="1"/>
          </p:cNvPicPr>
          <p:nvPr/>
        </p:nvPicPr>
        <p:blipFill rotWithShape="1">
          <a:blip r:embed="rId7" cstate="print">
            <a:extLst>
              <a:ext uri="{28A0092B-C50C-407E-A947-70E740481C1C}">
                <a14:useLocalDpi xmlns:a14="http://schemas.microsoft.com/office/drawing/2010/main" val="0"/>
              </a:ext>
            </a:extLst>
          </a:blip>
          <a:srcRect t="37218" b="29132"/>
          <a:stretch/>
        </p:blipFill>
        <p:spPr>
          <a:xfrm>
            <a:off x="14398" y="-4077"/>
            <a:ext cx="9906000" cy="1430353"/>
          </a:xfrm>
          <a:prstGeom prst="rect">
            <a:avLst/>
          </a:prstGeom>
        </p:spPr>
      </p:pic>
      <p:pic>
        <p:nvPicPr>
          <p:cNvPr id="30" name="Kuva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58" y="272572"/>
            <a:ext cx="643572" cy="643572"/>
          </a:xfrm>
          <a:prstGeom prst="rect">
            <a:avLst/>
          </a:prstGeom>
        </p:spPr>
      </p:pic>
      <p:sp>
        <p:nvSpPr>
          <p:cNvPr id="31" name="Suorakulmio 30"/>
          <p:cNvSpPr/>
          <p:nvPr/>
        </p:nvSpPr>
        <p:spPr>
          <a:xfrm>
            <a:off x="1349595" y="200663"/>
            <a:ext cx="7950203" cy="892552"/>
          </a:xfrm>
          <a:prstGeom prst="rect">
            <a:avLst/>
          </a:prstGeom>
        </p:spPr>
        <p:txBody>
          <a:bodyPr wrap="square">
            <a:spAutoFit/>
          </a:bodyPr>
          <a:lstStyle/>
          <a:p>
            <a:pPr algn="ctr"/>
            <a:r>
              <a:rPr lang="fi-FI" sz="2600" b="1" dirty="0" smtClean="0">
                <a:solidFill>
                  <a:schemeClr val="bg1"/>
                </a:solidFill>
                <a:latin typeface="Dia Regular" panose="020B0505060101010101" pitchFamily="34" charset="0"/>
              </a:rPr>
              <a:t>Outdoors Finland –kansallinen maaseudun mikro- ja pk-yritysten kansainvälistymisohjelma </a:t>
            </a:r>
            <a:endParaRPr lang="fi-FI" sz="2600" b="1" dirty="0">
              <a:solidFill>
                <a:schemeClr val="bg1"/>
              </a:solidFill>
            </a:endParaRPr>
          </a:p>
        </p:txBody>
      </p:sp>
      <p:sp>
        <p:nvSpPr>
          <p:cNvPr id="6" name="Päivämäärän paikkamerkki 5"/>
          <p:cNvSpPr>
            <a:spLocks noGrp="1"/>
          </p:cNvSpPr>
          <p:nvPr>
            <p:ph type="dt" sz="half" idx="10"/>
          </p:nvPr>
        </p:nvSpPr>
        <p:spPr/>
        <p:txBody>
          <a:bodyPr/>
          <a:lstStyle/>
          <a:p>
            <a:r>
              <a:rPr lang="fi-FI" smtClean="0"/>
              <a:t>21.10.2015</a:t>
            </a:r>
            <a:endParaRPr lang="fi-FI"/>
          </a:p>
        </p:txBody>
      </p:sp>
      <p:sp>
        <p:nvSpPr>
          <p:cNvPr id="7" name="Dian numeron paikkamerkki 6"/>
          <p:cNvSpPr>
            <a:spLocks noGrp="1"/>
          </p:cNvSpPr>
          <p:nvPr>
            <p:ph type="sldNum" sz="quarter" idx="12"/>
          </p:nvPr>
        </p:nvSpPr>
        <p:spPr/>
        <p:txBody>
          <a:bodyPr/>
          <a:lstStyle/>
          <a:p>
            <a:fld id="{238231D0-E7AD-4BF9-B193-B3DDB2AA6814}" type="slidenum">
              <a:rPr lang="fi-FI" smtClean="0"/>
              <a:t>9</a:t>
            </a:fld>
            <a:endParaRPr lang="fi-FI"/>
          </a:p>
        </p:txBody>
      </p:sp>
      <p:pic>
        <p:nvPicPr>
          <p:cNvPr id="32" name="Kuva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1520" y="6283678"/>
            <a:ext cx="2160240" cy="338437"/>
          </a:xfrm>
          <a:prstGeom prst="rect">
            <a:avLst/>
          </a:prstGeom>
        </p:spPr>
      </p:pic>
      <p:pic>
        <p:nvPicPr>
          <p:cNvPr id="33"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06105" y="6275839"/>
            <a:ext cx="2203969" cy="1478355"/>
          </a:xfrm>
          <a:prstGeom prst="rect">
            <a:avLst/>
          </a:prstGeom>
        </p:spPr>
      </p:pic>
    </p:spTree>
    <p:extLst>
      <p:ext uri="{BB962C8B-B14F-4D97-AF65-F5344CB8AC3E}">
        <p14:creationId xmlns:p14="http://schemas.microsoft.com/office/powerpoint/2010/main" val="31403666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tsikkodiat yleinen">
  <a:themeElements>
    <a:clrScheme name="Mukautettu 5">
      <a:dk1>
        <a:sysClr val="windowText" lastClr="000000"/>
      </a:dk1>
      <a:lt1>
        <a:sysClr val="window" lastClr="FFFFFF"/>
      </a:lt1>
      <a:dk2>
        <a:srgbClr val="B34FC5"/>
      </a:dk2>
      <a:lt2>
        <a:srgbClr val="EEECE1"/>
      </a:lt2>
      <a:accent1>
        <a:srgbClr val="B34FC5"/>
      </a:accent1>
      <a:accent2>
        <a:srgbClr val="F8EB60"/>
      </a:accent2>
      <a:accent3>
        <a:srgbClr val="050E9F"/>
      </a:accent3>
      <a:accent4>
        <a:srgbClr val="FFC999"/>
      </a:accent4>
      <a:accent5>
        <a:srgbClr val="FF5B35"/>
      </a:accent5>
      <a:accent6>
        <a:srgbClr val="00A887"/>
      </a:accent6>
      <a:hlink>
        <a:srgbClr val="00A887"/>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sitys1" id="{54FBB4BC-C9ED-4F39-AC9B-A29804D9E3E3}" vid="{EC399C71-D330-4F3D-B62F-6E9BE4353307}"/>
    </a:ext>
  </a:extLst>
</a:theme>
</file>

<file path=ppt/theme/theme2.xml><?xml version="1.0" encoding="utf-8"?>
<a:theme xmlns:a="http://schemas.openxmlformats.org/drawingml/2006/main" name="Liiketalouden ala">
  <a:themeElements>
    <a:clrScheme name="Mukautettu 5">
      <a:dk1>
        <a:sysClr val="windowText" lastClr="000000"/>
      </a:dk1>
      <a:lt1>
        <a:sysClr val="window" lastClr="FFFFFF"/>
      </a:lt1>
      <a:dk2>
        <a:srgbClr val="B34FC5"/>
      </a:dk2>
      <a:lt2>
        <a:srgbClr val="EEECE1"/>
      </a:lt2>
      <a:accent1>
        <a:srgbClr val="B34FC5"/>
      </a:accent1>
      <a:accent2>
        <a:srgbClr val="F8EB60"/>
      </a:accent2>
      <a:accent3>
        <a:srgbClr val="050E9F"/>
      </a:accent3>
      <a:accent4>
        <a:srgbClr val="FFC999"/>
      </a:accent4>
      <a:accent5>
        <a:srgbClr val="FF5B35"/>
      </a:accent5>
      <a:accent6>
        <a:srgbClr val="00A887"/>
      </a:accent6>
      <a:hlink>
        <a:srgbClr val="00A887"/>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sitys1" id="{54FBB4BC-C9ED-4F39-AC9B-A29804D9E3E3}" vid="{21AACF3D-62FA-4042-8DCC-0A4DCC970F1A}"/>
    </a:ext>
  </a:extLst>
</a:theme>
</file>

<file path=ppt/theme/theme3.xml><?xml version="1.0" encoding="utf-8"?>
<a:theme xmlns:a="http://schemas.openxmlformats.org/drawingml/2006/main" name="Muotoilu- ja taideinstituutti">
  <a:themeElements>
    <a:clrScheme name="Mukautettu 4">
      <a:dk1>
        <a:sysClr val="windowText" lastClr="000000"/>
      </a:dk1>
      <a:lt1>
        <a:sysClr val="window" lastClr="FFFFFF"/>
      </a:lt1>
      <a:dk2>
        <a:srgbClr val="000000"/>
      </a:dk2>
      <a:lt2>
        <a:srgbClr val="F5F3F6"/>
      </a:lt2>
      <a:accent1>
        <a:srgbClr val="43D29F"/>
      </a:accent1>
      <a:accent2>
        <a:srgbClr val="2735BD"/>
      </a:accent2>
      <a:accent3>
        <a:srgbClr val="C0C0C7"/>
      </a:accent3>
      <a:accent4>
        <a:srgbClr val="FFCFA1"/>
      </a:accent4>
      <a:accent5>
        <a:srgbClr val="EFE8E7"/>
      </a:accent5>
      <a:accent6>
        <a:srgbClr val="AC4CCF"/>
      </a:accent6>
      <a:hlink>
        <a:srgbClr val="4CBC93"/>
      </a:hlink>
      <a:folHlink>
        <a:srgbClr val="24927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sitys1" id="{54FBB4BC-C9ED-4F39-AC9B-A29804D9E3E3}" vid="{DBF0265A-DB15-47FB-84A6-D88A02C7AD24}"/>
    </a:ext>
  </a:extLst>
</a:theme>
</file>

<file path=ppt/theme/theme4.xml><?xml version="1.0" encoding="utf-8"?>
<a:theme xmlns:a="http://schemas.openxmlformats.org/drawingml/2006/main" name="Sosiaali- ja terveysala">
  <a:themeElements>
    <a:clrScheme name="Mukautettu 4">
      <a:dk1>
        <a:sysClr val="windowText" lastClr="000000"/>
      </a:dk1>
      <a:lt1>
        <a:sysClr val="window" lastClr="FFFFFF"/>
      </a:lt1>
      <a:dk2>
        <a:srgbClr val="000000"/>
      </a:dk2>
      <a:lt2>
        <a:srgbClr val="F5F3F6"/>
      </a:lt2>
      <a:accent1>
        <a:srgbClr val="43D29F"/>
      </a:accent1>
      <a:accent2>
        <a:srgbClr val="2735BD"/>
      </a:accent2>
      <a:accent3>
        <a:srgbClr val="C0C0C7"/>
      </a:accent3>
      <a:accent4>
        <a:srgbClr val="FFCFA1"/>
      </a:accent4>
      <a:accent5>
        <a:srgbClr val="EFE8E7"/>
      </a:accent5>
      <a:accent6>
        <a:srgbClr val="AC4CCF"/>
      </a:accent6>
      <a:hlink>
        <a:srgbClr val="4CBC93"/>
      </a:hlink>
      <a:folHlink>
        <a:srgbClr val="24927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sitys1" id="{54FBB4BC-C9ED-4F39-AC9B-A29804D9E3E3}" vid="{81B02D08-569E-4298-A57A-76F6B3C480D1}"/>
    </a:ext>
  </a:extLst>
</a:theme>
</file>

<file path=ppt/theme/theme5.xml><?xml version="1.0" encoding="utf-8"?>
<a:theme xmlns:a="http://schemas.openxmlformats.org/drawingml/2006/main" name="Sisältödiat">
  <a:themeElements>
    <a:clrScheme name="Mukautettu 5">
      <a:dk1>
        <a:sysClr val="windowText" lastClr="000000"/>
      </a:dk1>
      <a:lt1>
        <a:sysClr val="window" lastClr="FFFFFF"/>
      </a:lt1>
      <a:dk2>
        <a:srgbClr val="B34FC5"/>
      </a:dk2>
      <a:lt2>
        <a:srgbClr val="EEECE1"/>
      </a:lt2>
      <a:accent1>
        <a:srgbClr val="B34FC5"/>
      </a:accent1>
      <a:accent2>
        <a:srgbClr val="F8EB60"/>
      </a:accent2>
      <a:accent3>
        <a:srgbClr val="050E9F"/>
      </a:accent3>
      <a:accent4>
        <a:srgbClr val="FFC999"/>
      </a:accent4>
      <a:accent5>
        <a:srgbClr val="FF5B35"/>
      </a:accent5>
      <a:accent6>
        <a:srgbClr val="00A887"/>
      </a:accent6>
      <a:hlink>
        <a:srgbClr val="00A887"/>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sitys1" id="{54FBB4BC-C9ED-4F39-AC9B-A29804D9E3E3}" vid="{C8A5CAA0-EE4F-4F81-A6A4-ECC8F939EAF8}"/>
    </a:ext>
  </a:extLst>
</a:theme>
</file>

<file path=ppt/theme/theme6.xml><?xml version="1.0" encoding="utf-8"?>
<a:theme xmlns:a="http://schemas.openxmlformats.org/drawingml/2006/main" name="Kuvadiat">
  <a:themeElements>
    <a:clrScheme name="Mukautettu 3">
      <a:dk1>
        <a:sysClr val="windowText" lastClr="000000"/>
      </a:dk1>
      <a:lt1>
        <a:sysClr val="window" lastClr="FFFFFF"/>
      </a:lt1>
      <a:dk2>
        <a:srgbClr val="B34FC5"/>
      </a:dk2>
      <a:lt2>
        <a:srgbClr val="EEECE1"/>
      </a:lt2>
      <a:accent1>
        <a:srgbClr val="B34FC5"/>
      </a:accent1>
      <a:accent2>
        <a:srgbClr val="F8EB60"/>
      </a:accent2>
      <a:accent3>
        <a:srgbClr val="050E9F"/>
      </a:accent3>
      <a:accent4>
        <a:srgbClr val="FFC999"/>
      </a:accent4>
      <a:accent5>
        <a:srgbClr val="FF5B35"/>
      </a:accent5>
      <a:accent6>
        <a:srgbClr val="00A887"/>
      </a:accent6>
      <a:hlink>
        <a:srgbClr val="00A887"/>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sitys1" id="{54FBB4BC-C9ED-4F39-AC9B-A29804D9E3E3}" vid="{CD1C682C-897E-4820-853E-45EF6F7B0FDB}"/>
    </a:ext>
  </a:extLst>
</a:theme>
</file>

<file path=ppt/theme/theme7.xml><?xml version="1.0" encoding="utf-8"?>
<a:theme xmlns:a="http://schemas.openxmlformats.org/drawingml/2006/main" name="Lopetusdiat">
  <a:themeElements>
    <a:clrScheme name="Mukautettu 3">
      <a:dk1>
        <a:sysClr val="windowText" lastClr="000000"/>
      </a:dk1>
      <a:lt1>
        <a:sysClr val="window" lastClr="FFFFFF"/>
      </a:lt1>
      <a:dk2>
        <a:srgbClr val="B34FC5"/>
      </a:dk2>
      <a:lt2>
        <a:srgbClr val="EEECE1"/>
      </a:lt2>
      <a:accent1>
        <a:srgbClr val="B34FC5"/>
      </a:accent1>
      <a:accent2>
        <a:srgbClr val="F8EB60"/>
      </a:accent2>
      <a:accent3>
        <a:srgbClr val="050E9F"/>
      </a:accent3>
      <a:accent4>
        <a:srgbClr val="FFC999"/>
      </a:accent4>
      <a:accent5>
        <a:srgbClr val="FF5B35"/>
      </a:accent5>
      <a:accent6>
        <a:srgbClr val="00A887"/>
      </a:accent6>
      <a:hlink>
        <a:srgbClr val="00A887"/>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sitys1" id="{54FBB4BC-C9ED-4F39-AC9B-A29804D9E3E3}" vid="{EB0E4FE4-38CE-472B-A618-CA48EC498476}"/>
    </a:ext>
  </a:extLst>
</a:theme>
</file>

<file path=ppt/theme/theme8.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C359D167DB99B54E96E94E4B3A9EA51C" ma:contentTypeVersion="1" ma:contentTypeDescription="Luo uusi asiakirja." ma:contentTypeScope="" ma:versionID="615dccaa7b4b5d0aff44b187fb4eb4f8">
  <xsd:schema xmlns:xsd="http://www.w3.org/2001/XMLSchema" xmlns:xs="http://www.w3.org/2001/XMLSchema" xmlns:p="http://schemas.microsoft.com/office/2006/metadata/properties" xmlns:ns1="http://schemas.microsoft.com/sharepoint/v3" targetNamespace="http://schemas.microsoft.com/office/2006/metadata/properties" ma:root="true" ma:fieldsID="ec41fa38566c5dfcabfa1df2b84f69da"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Ajoituksen alkamispäivämäärä" ma:description="Ajoituksen alkamispäivämäärä on julkaisuominaisuuden luoma sivustosarake. Sillä määritetään päivämäärä ja kellonaika, jolloin vierailijat näkevät sivuston ensimmäisen kerran." ma:hidden="true" ma:internalName="PublishingStartDate">
      <xsd:simpleType>
        <xsd:restriction base="dms:Unknown"/>
      </xsd:simpleType>
    </xsd:element>
    <xsd:element name="PublishingExpirationDate" ma:index="9" nillable="true" ma:displayName="Ajoituksen päättymispäivämäärä" ma:description="Ajoituksen päättymispäivämäärä on julkaisuominaisuuden luoma sivustosarake. Sillä määritetään päivämäärä ja kellonaika, jolloin vierailijat eivät enää näe tätä sivustoa."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LongProperties xmlns="http://schemas.microsoft.com/office/2006/metadata/long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0B8142-84A0-44AC-B1CD-95C0DD6F502D}"/>
</file>

<file path=customXml/itemProps2.xml><?xml version="1.0" encoding="utf-8"?>
<ds:datastoreItem xmlns:ds="http://schemas.openxmlformats.org/officeDocument/2006/customXml" ds:itemID="{A42A4628-B3D8-4E05-B27E-E4825490E434}">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9cfb5275-5e52-4c2a-b542-d0ae1627000c"/>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7B3135D1-B4E1-4F58-B10D-66417D19003E}">
  <ds:schemaRefs>
    <ds:schemaRef ds:uri="http://schemas.microsoft.com/office/2006/metadata/longProperties"/>
  </ds:schemaRefs>
</ds:datastoreItem>
</file>

<file path=customXml/itemProps4.xml><?xml version="1.0" encoding="utf-8"?>
<ds:datastoreItem xmlns:ds="http://schemas.openxmlformats.org/officeDocument/2006/customXml" ds:itemID="{829109CA-B0AF-42F1-BDF0-31833CFC84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23</TotalTime>
  <Words>1022</Words>
  <Application>Microsoft Office PowerPoint</Application>
  <PresentationFormat>A4-paperi (210 x 297 mm)</PresentationFormat>
  <Paragraphs>301</Paragraphs>
  <Slides>29</Slides>
  <Notes>10</Notes>
  <HiddenSlides>0</HiddenSlides>
  <MMClips>0</MMClips>
  <ScaleCrop>false</ScaleCrop>
  <HeadingPairs>
    <vt:vector size="6" baseType="variant">
      <vt:variant>
        <vt:lpstr>Käytetyt fontit</vt:lpstr>
      </vt:variant>
      <vt:variant>
        <vt:i4>7</vt:i4>
      </vt:variant>
      <vt:variant>
        <vt:lpstr>Teema</vt:lpstr>
      </vt:variant>
      <vt:variant>
        <vt:i4>7</vt:i4>
      </vt:variant>
      <vt:variant>
        <vt:lpstr>Dian otsikot</vt:lpstr>
      </vt:variant>
      <vt:variant>
        <vt:i4>29</vt:i4>
      </vt:variant>
    </vt:vector>
  </HeadingPairs>
  <TitlesOfParts>
    <vt:vector size="43" baseType="lpstr">
      <vt:lpstr>ＭＳ Ｐゴシック</vt:lpstr>
      <vt:lpstr>Arial</vt:lpstr>
      <vt:lpstr>Arial Unicode MS</vt:lpstr>
      <vt:lpstr>Calibri</vt:lpstr>
      <vt:lpstr>Dia Regular</vt:lpstr>
      <vt:lpstr>Times New Roman</vt:lpstr>
      <vt:lpstr>Wingdings</vt:lpstr>
      <vt:lpstr>Otsikkodiat yleinen</vt:lpstr>
      <vt:lpstr>Liiketalouden ala</vt:lpstr>
      <vt:lpstr>Muotoilu- ja taideinstituutti</vt:lpstr>
      <vt:lpstr>Sosiaali- ja terveysala</vt:lpstr>
      <vt:lpstr>Sisältödiat</vt:lpstr>
      <vt:lpstr>Kuvadiat</vt:lpstr>
      <vt:lpstr>Lopetusdiat</vt:lpstr>
      <vt:lpstr>Luonnosta liiketoimintaa ja hyvinvointia</vt:lpstr>
      <vt:lpstr>PowerPoint-esitys</vt:lpstr>
      <vt:lpstr>  Outdoors  Finland</vt:lpstr>
      <vt:lpstr>PowerPoint-esitys</vt:lpstr>
      <vt:lpstr>Visit Finland – strategiat</vt:lpstr>
      <vt:lpstr>PowerPoint-esitys</vt:lpstr>
      <vt:lpstr>PowerPoint-esitys</vt:lpstr>
      <vt:lpstr>PowerPoint-esitys</vt:lpstr>
      <vt:lpstr>PowerPoint-esitys</vt:lpstr>
      <vt:lpstr>PowerPoint-esitys</vt:lpstr>
      <vt:lpstr>PowerPoint-esitys</vt:lpstr>
      <vt:lpstr>PowerPoint-esitys</vt:lpstr>
      <vt:lpstr>PowerPoint-esitys</vt:lpstr>
      <vt:lpstr>Asiakkaat</vt:lpstr>
      <vt:lpstr>Trendejä</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Draaman kaaren rakentaminen luontoon</vt:lpstr>
    </vt:vector>
  </TitlesOfParts>
  <Company>PHKK</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LAMK PowerPoint-pohja</dc:title>
  <dc:creator>Pirjo Räsänen</dc:creator>
  <cp:keywords>LAMK;Lahden ammattikorkeakoulu</cp:keywords>
  <cp:lastModifiedBy>Pirjo Räsänen</cp:lastModifiedBy>
  <cp:revision>51</cp:revision>
  <cp:lastPrinted>2016-04-24T07:38:50Z</cp:lastPrinted>
  <dcterms:created xsi:type="dcterms:W3CDTF">2015-08-17T09:41:05Z</dcterms:created>
  <dcterms:modified xsi:type="dcterms:W3CDTF">2016-10-12T04:34:33Z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randi">
    <vt:lpwstr>LAMK</vt:lpwstr>
  </property>
  <property fmtid="{D5CDD505-2E9C-101B-9397-08002B2CF9AE}" pid="3" name="Tulostuspaperintyyppi">
    <vt:lpwstr>Tavallinen</vt:lpwstr>
  </property>
  <property fmtid="{D5CDD505-2E9C-101B-9397-08002B2CF9AE}" pid="4" name="Kieli">
    <vt:lpwstr>Suomi</vt:lpwstr>
  </property>
  <property fmtid="{D5CDD505-2E9C-101B-9397-08002B2CF9AE}" pid="5" name="Asiakirjatyyppi">
    <vt:lpwstr>Esityspohja</vt:lpwstr>
  </property>
  <property fmtid="{D5CDD505-2E9C-101B-9397-08002B2CF9AE}" pid="6" name="Aihe">
    <vt:lpwstr/>
  </property>
  <property fmtid="{D5CDD505-2E9C-101B-9397-08002B2CF9AE}" pid="7" name="Pikaohje">
    <vt:lpwstr>LAMKin PowerPoint-pohja. Tallenna itsellesi ja muokkaa. Uusittu 9/2013</vt:lpwstr>
  </property>
  <property fmtid="{D5CDD505-2E9C-101B-9397-08002B2CF9AE}" pid="8" name="Kampanja">
    <vt:lpwstr/>
  </property>
  <property fmtid="{D5CDD505-2E9C-101B-9397-08002B2CF9AE}" pid="9" name="ContentTypeId">
    <vt:lpwstr>0x010100C359D167DB99B54E96E94E4B3A9EA51C</vt:lpwstr>
  </property>
</Properties>
</file>