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3"/>
  </p:notesMasterIdLst>
  <p:handoutMasterIdLst>
    <p:handoutMasterId r:id="rId14"/>
  </p:handoutMasterIdLst>
  <p:sldIdLst>
    <p:sldId id="291" r:id="rId5"/>
    <p:sldId id="349" r:id="rId6"/>
    <p:sldId id="435" r:id="rId7"/>
    <p:sldId id="436" r:id="rId8"/>
    <p:sldId id="258" r:id="rId9"/>
    <p:sldId id="433" r:id="rId10"/>
    <p:sldId id="335" r:id="rId11"/>
    <p:sldId id="315" r:id="rId1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D4B"/>
    <a:srgbClr val="009D16"/>
    <a:srgbClr val="009999"/>
    <a:srgbClr val="7FBB00"/>
    <a:srgbClr val="FCD016"/>
    <a:srgbClr val="00A7D1"/>
    <a:srgbClr val="00A7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E2931C-6E62-43AE-8FB6-3D362694FC88}" v="3" dt="2023-12-04T17:49:07.7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36" autoAdjust="0"/>
    <p:restoredTop sz="94712" autoAdjust="0"/>
  </p:normalViewPr>
  <p:slideViewPr>
    <p:cSldViewPr snapToGrid="0" snapToObjects="1">
      <p:cViewPr varScale="1">
        <p:scale>
          <a:sx n="83" d="100"/>
          <a:sy n="83" d="100"/>
        </p:scale>
        <p:origin x="652" y="44"/>
      </p:cViewPr>
      <p:guideLst>
        <p:guide orient="horz" pos="1620"/>
        <p:guide pos="2880"/>
      </p:guideLst>
    </p:cSldViewPr>
  </p:slideViewPr>
  <p:outlineViewPr>
    <p:cViewPr>
      <p:scale>
        <a:sx n="33" d="100"/>
        <a:sy n="33" d="100"/>
      </p:scale>
      <p:origin x="0" y="-4092"/>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umpulainen Susanna" userId="a13c449c-f2b4-49d6-9b2f-d7000946c60d" providerId="ADAL" clId="{58E2931C-6E62-43AE-8FB6-3D362694FC88}"/>
    <pc:docChg chg="custSel addSld delSld modSld sldOrd">
      <pc:chgData name="Kumpulainen Susanna" userId="a13c449c-f2b4-49d6-9b2f-d7000946c60d" providerId="ADAL" clId="{58E2931C-6E62-43AE-8FB6-3D362694FC88}" dt="2023-12-04T18:34:54.930" v="299" actId="47"/>
      <pc:docMkLst>
        <pc:docMk/>
      </pc:docMkLst>
      <pc:sldChg chg="modSp mod">
        <pc:chgData name="Kumpulainen Susanna" userId="a13c449c-f2b4-49d6-9b2f-d7000946c60d" providerId="ADAL" clId="{58E2931C-6E62-43AE-8FB6-3D362694FC88}" dt="2023-12-04T07:20:23.996" v="2" actId="113"/>
        <pc:sldMkLst>
          <pc:docMk/>
          <pc:sldMk cId="2193342491" sldId="291"/>
        </pc:sldMkLst>
        <pc:spChg chg="mod">
          <ac:chgData name="Kumpulainen Susanna" userId="a13c449c-f2b4-49d6-9b2f-d7000946c60d" providerId="ADAL" clId="{58E2931C-6E62-43AE-8FB6-3D362694FC88}" dt="2023-12-04T07:20:23.996" v="2" actId="113"/>
          <ac:spMkLst>
            <pc:docMk/>
            <pc:sldMk cId="2193342491" sldId="291"/>
            <ac:spMk id="2" creationId="{CB1F8B9E-8700-411A-8139-FF7F144C12D7}"/>
          </ac:spMkLst>
        </pc:spChg>
      </pc:sldChg>
      <pc:sldChg chg="modSp add mod">
        <pc:chgData name="Kumpulainen Susanna" userId="a13c449c-f2b4-49d6-9b2f-d7000946c60d" providerId="ADAL" clId="{58E2931C-6E62-43AE-8FB6-3D362694FC88}" dt="2023-12-04T18:00:44.713" v="298" actId="14100"/>
        <pc:sldMkLst>
          <pc:docMk/>
          <pc:sldMk cId="1529494658" sldId="315"/>
        </pc:sldMkLst>
        <pc:spChg chg="mod">
          <ac:chgData name="Kumpulainen Susanna" userId="a13c449c-f2b4-49d6-9b2f-d7000946c60d" providerId="ADAL" clId="{58E2931C-6E62-43AE-8FB6-3D362694FC88}" dt="2023-12-04T18:00:44.713" v="298" actId="14100"/>
          <ac:spMkLst>
            <pc:docMk/>
            <pc:sldMk cId="1529494658" sldId="315"/>
            <ac:spMk id="16" creationId="{00000000-0000-0000-0000-000000000000}"/>
          </ac:spMkLst>
        </pc:spChg>
        <pc:spChg chg="mod">
          <ac:chgData name="Kumpulainen Susanna" userId="a13c449c-f2b4-49d6-9b2f-d7000946c60d" providerId="ADAL" clId="{58E2931C-6E62-43AE-8FB6-3D362694FC88}" dt="2023-12-04T18:00:10.494" v="296" actId="14100"/>
          <ac:spMkLst>
            <pc:docMk/>
            <pc:sldMk cId="1529494658" sldId="315"/>
            <ac:spMk id="21" creationId="{00000000-0000-0000-0000-000000000000}"/>
          </ac:spMkLst>
        </pc:spChg>
        <pc:spChg chg="mod">
          <ac:chgData name="Kumpulainen Susanna" userId="a13c449c-f2b4-49d6-9b2f-d7000946c60d" providerId="ADAL" clId="{58E2931C-6E62-43AE-8FB6-3D362694FC88}" dt="2023-12-04T09:30:10.413" v="20" actId="20577"/>
          <ac:spMkLst>
            <pc:docMk/>
            <pc:sldMk cId="1529494658" sldId="315"/>
            <ac:spMk id="7183" creationId="{00000000-0000-0000-0000-000000000000}"/>
          </ac:spMkLst>
        </pc:spChg>
      </pc:sldChg>
      <pc:sldChg chg="add">
        <pc:chgData name="Kumpulainen Susanna" userId="a13c449c-f2b4-49d6-9b2f-d7000946c60d" providerId="ADAL" clId="{58E2931C-6E62-43AE-8FB6-3D362694FC88}" dt="2023-12-04T09:28:18.031" v="15"/>
        <pc:sldMkLst>
          <pc:docMk/>
          <pc:sldMk cId="3312039580" sldId="335"/>
        </pc:sldMkLst>
      </pc:sldChg>
      <pc:sldChg chg="del">
        <pc:chgData name="Kumpulainen Susanna" userId="a13c449c-f2b4-49d6-9b2f-d7000946c60d" providerId="ADAL" clId="{58E2931C-6E62-43AE-8FB6-3D362694FC88}" dt="2023-12-04T17:59:09.760" v="294" actId="47"/>
        <pc:sldMkLst>
          <pc:docMk/>
          <pc:sldMk cId="95261070" sldId="351"/>
        </pc:sldMkLst>
      </pc:sldChg>
      <pc:sldChg chg="del">
        <pc:chgData name="Kumpulainen Susanna" userId="a13c449c-f2b4-49d6-9b2f-d7000946c60d" providerId="ADAL" clId="{58E2931C-6E62-43AE-8FB6-3D362694FC88}" dt="2023-12-04T17:59:37.841" v="295" actId="47"/>
        <pc:sldMkLst>
          <pc:docMk/>
          <pc:sldMk cId="2691176942" sldId="430"/>
        </pc:sldMkLst>
      </pc:sldChg>
      <pc:sldChg chg="new del">
        <pc:chgData name="Kumpulainen Susanna" userId="a13c449c-f2b4-49d6-9b2f-d7000946c60d" providerId="ADAL" clId="{58E2931C-6E62-43AE-8FB6-3D362694FC88}" dt="2023-12-04T18:34:54.930" v="299" actId="47"/>
        <pc:sldMkLst>
          <pc:docMk/>
          <pc:sldMk cId="1762765449" sldId="434"/>
        </pc:sldMkLst>
      </pc:sldChg>
      <pc:sldChg chg="addSp delSp modSp new mod ord">
        <pc:chgData name="Kumpulainen Susanna" userId="a13c449c-f2b4-49d6-9b2f-d7000946c60d" providerId="ADAL" clId="{58E2931C-6E62-43AE-8FB6-3D362694FC88}" dt="2023-12-04T09:32:16.964" v="48" actId="14100"/>
        <pc:sldMkLst>
          <pc:docMk/>
          <pc:sldMk cId="3821536850" sldId="435"/>
        </pc:sldMkLst>
        <pc:spChg chg="mod">
          <ac:chgData name="Kumpulainen Susanna" userId="a13c449c-f2b4-49d6-9b2f-d7000946c60d" providerId="ADAL" clId="{58E2931C-6E62-43AE-8FB6-3D362694FC88}" dt="2023-12-04T09:30:55.633" v="43" actId="20577"/>
          <ac:spMkLst>
            <pc:docMk/>
            <pc:sldMk cId="3821536850" sldId="435"/>
            <ac:spMk id="2" creationId="{6D3F5FC4-DE76-3500-CAEF-D7542126F5C5}"/>
          </ac:spMkLst>
        </pc:spChg>
        <pc:spChg chg="del">
          <ac:chgData name="Kumpulainen Susanna" userId="a13c449c-f2b4-49d6-9b2f-d7000946c60d" providerId="ADAL" clId="{58E2931C-6E62-43AE-8FB6-3D362694FC88}" dt="2023-12-04T09:32:01.323" v="44" actId="478"/>
          <ac:spMkLst>
            <pc:docMk/>
            <pc:sldMk cId="3821536850" sldId="435"/>
            <ac:spMk id="3" creationId="{A141DAE7-BE2C-EDB7-C4DA-6058896770EE}"/>
          </ac:spMkLst>
        </pc:spChg>
        <pc:picChg chg="add mod">
          <ac:chgData name="Kumpulainen Susanna" userId="a13c449c-f2b4-49d6-9b2f-d7000946c60d" providerId="ADAL" clId="{58E2931C-6E62-43AE-8FB6-3D362694FC88}" dt="2023-12-04T09:32:16.964" v="48" actId="14100"/>
          <ac:picMkLst>
            <pc:docMk/>
            <pc:sldMk cId="3821536850" sldId="435"/>
            <ac:picMk id="7" creationId="{BA65DE83-3AA3-C92F-EE87-7A98F43BEDBE}"/>
          </ac:picMkLst>
        </pc:picChg>
      </pc:sldChg>
      <pc:sldChg chg="modSp new mod">
        <pc:chgData name="Kumpulainen Susanna" userId="a13c449c-f2b4-49d6-9b2f-d7000946c60d" providerId="ADAL" clId="{58E2931C-6E62-43AE-8FB6-3D362694FC88}" dt="2023-12-04T09:37:17.542" v="293" actId="20577"/>
        <pc:sldMkLst>
          <pc:docMk/>
          <pc:sldMk cId="1437866275" sldId="436"/>
        </pc:sldMkLst>
        <pc:spChg chg="mod">
          <ac:chgData name="Kumpulainen Susanna" userId="a13c449c-f2b4-49d6-9b2f-d7000946c60d" providerId="ADAL" clId="{58E2931C-6E62-43AE-8FB6-3D362694FC88}" dt="2023-12-04T09:35:46.289" v="72" actId="27636"/>
          <ac:spMkLst>
            <pc:docMk/>
            <pc:sldMk cId="1437866275" sldId="436"/>
            <ac:spMk id="2" creationId="{0A8C65E3-13A0-2C4E-2DC3-3D847AE00029}"/>
          </ac:spMkLst>
        </pc:spChg>
        <pc:spChg chg="mod">
          <ac:chgData name="Kumpulainen Susanna" userId="a13c449c-f2b4-49d6-9b2f-d7000946c60d" providerId="ADAL" clId="{58E2931C-6E62-43AE-8FB6-3D362694FC88}" dt="2023-12-04T09:37:17.542" v="293" actId="20577"/>
          <ac:spMkLst>
            <pc:docMk/>
            <pc:sldMk cId="1437866275" sldId="436"/>
            <ac:spMk id="3" creationId="{6825A11C-EC69-5822-0700-70D36E1DC49F}"/>
          </ac:spMkLst>
        </pc:spChg>
      </pc:sldChg>
      <pc:sldChg chg="del">
        <pc:chgData name="Kumpulainen Susanna" userId="a13c449c-f2b4-49d6-9b2f-d7000946c60d" providerId="ADAL" clId="{58E2931C-6E62-43AE-8FB6-3D362694FC88}" dt="2023-12-04T07:20:26.941" v="3" actId="47"/>
        <pc:sldMkLst>
          <pc:docMk/>
          <pc:sldMk cId="2534387670" sldId="512"/>
        </pc:sldMkLst>
      </pc:sldChg>
      <pc:sldChg chg="del">
        <pc:chgData name="Kumpulainen Susanna" userId="a13c449c-f2b4-49d6-9b2f-d7000946c60d" providerId="ADAL" clId="{58E2931C-6E62-43AE-8FB6-3D362694FC88}" dt="2023-12-04T07:20:28.094" v="4" actId="47"/>
        <pc:sldMkLst>
          <pc:docMk/>
          <pc:sldMk cId="2509447869" sldId="513"/>
        </pc:sldMkLst>
      </pc:sldChg>
      <pc:sldChg chg="del">
        <pc:chgData name="Kumpulainen Susanna" userId="a13c449c-f2b4-49d6-9b2f-d7000946c60d" providerId="ADAL" clId="{58E2931C-6E62-43AE-8FB6-3D362694FC88}" dt="2023-12-04T07:20:35.838" v="5" actId="47"/>
        <pc:sldMkLst>
          <pc:docMk/>
          <pc:sldMk cId="3175046912" sldId="514"/>
        </pc:sldMkLst>
      </pc:sldChg>
      <pc:sldChg chg="del">
        <pc:chgData name="Kumpulainen Susanna" userId="a13c449c-f2b4-49d6-9b2f-d7000946c60d" providerId="ADAL" clId="{58E2931C-6E62-43AE-8FB6-3D362694FC88}" dt="2023-12-04T07:20:49.070" v="7" actId="47"/>
        <pc:sldMkLst>
          <pc:docMk/>
          <pc:sldMk cId="364670673" sldId="515"/>
        </pc:sldMkLst>
      </pc:sldChg>
      <pc:sldChg chg="del">
        <pc:chgData name="Kumpulainen Susanna" userId="a13c449c-f2b4-49d6-9b2f-d7000946c60d" providerId="ADAL" clId="{58E2931C-6E62-43AE-8FB6-3D362694FC88}" dt="2023-12-04T07:20:42.584" v="6" actId="47"/>
        <pc:sldMkLst>
          <pc:docMk/>
          <pc:sldMk cId="1361376719" sldId="516"/>
        </pc:sldMkLst>
      </pc:sldChg>
      <pc:sldChg chg="del">
        <pc:chgData name="Kumpulainen Susanna" userId="a13c449c-f2b4-49d6-9b2f-d7000946c60d" providerId="ADAL" clId="{58E2931C-6E62-43AE-8FB6-3D362694FC88}" dt="2023-12-04T07:20:54.192" v="8" actId="47"/>
        <pc:sldMkLst>
          <pc:docMk/>
          <pc:sldMk cId="501648102" sldId="517"/>
        </pc:sldMkLst>
      </pc:sldChg>
      <pc:sldChg chg="del">
        <pc:chgData name="Kumpulainen Susanna" userId="a13c449c-f2b4-49d6-9b2f-d7000946c60d" providerId="ADAL" clId="{58E2931C-6E62-43AE-8FB6-3D362694FC88}" dt="2023-12-04T07:21:47.545" v="12" actId="47"/>
        <pc:sldMkLst>
          <pc:docMk/>
          <pc:sldMk cId="1459630509" sldId="518"/>
        </pc:sldMkLst>
      </pc:sldChg>
      <pc:sldChg chg="del">
        <pc:chgData name="Kumpulainen Susanna" userId="a13c449c-f2b4-49d6-9b2f-d7000946c60d" providerId="ADAL" clId="{58E2931C-6E62-43AE-8FB6-3D362694FC88}" dt="2023-12-04T07:21:06.731" v="9" actId="47"/>
        <pc:sldMkLst>
          <pc:docMk/>
          <pc:sldMk cId="677917302" sldId="519"/>
        </pc:sldMkLst>
      </pc:sldChg>
      <pc:sldChg chg="del">
        <pc:chgData name="Kumpulainen Susanna" userId="a13c449c-f2b4-49d6-9b2f-d7000946c60d" providerId="ADAL" clId="{58E2931C-6E62-43AE-8FB6-3D362694FC88}" dt="2023-12-04T07:21:24.589" v="10" actId="47"/>
        <pc:sldMkLst>
          <pc:docMk/>
          <pc:sldMk cId="1266379899" sldId="520"/>
        </pc:sldMkLst>
      </pc:sldChg>
      <pc:sldChg chg="del">
        <pc:chgData name="Kumpulainen Susanna" userId="a13c449c-f2b4-49d6-9b2f-d7000946c60d" providerId="ADAL" clId="{58E2931C-6E62-43AE-8FB6-3D362694FC88}" dt="2023-12-04T07:21:34.970" v="11" actId="47"/>
        <pc:sldMkLst>
          <pc:docMk/>
          <pc:sldMk cId="1200126835" sldId="521"/>
        </pc:sldMkLst>
      </pc:sldChg>
      <pc:sldChg chg="del">
        <pc:chgData name="Kumpulainen Susanna" userId="a13c449c-f2b4-49d6-9b2f-d7000946c60d" providerId="ADAL" clId="{58E2931C-6E62-43AE-8FB6-3D362694FC88}" dt="2023-12-04T07:21:52.608" v="13" actId="47"/>
        <pc:sldMkLst>
          <pc:docMk/>
          <pc:sldMk cId="1101491936" sldId="522"/>
        </pc:sldMkLst>
      </pc:sldChg>
      <pc:sldMasterChg chg="delSldLayout">
        <pc:chgData name="Kumpulainen Susanna" userId="a13c449c-f2b4-49d6-9b2f-d7000946c60d" providerId="ADAL" clId="{58E2931C-6E62-43AE-8FB6-3D362694FC88}" dt="2023-12-04T17:59:37.841" v="295" actId="47"/>
        <pc:sldMasterMkLst>
          <pc:docMk/>
          <pc:sldMasterMk cId="109288738" sldId="2147483648"/>
        </pc:sldMasterMkLst>
        <pc:sldLayoutChg chg="del">
          <pc:chgData name="Kumpulainen Susanna" userId="a13c449c-f2b4-49d6-9b2f-d7000946c60d" providerId="ADAL" clId="{58E2931C-6E62-43AE-8FB6-3D362694FC88}" dt="2023-12-04T17:59:37.841" v="295" actId="47"/>
          <pc:sldLayoutMkLst>
            <pc:docMk/>
            <pc:sldMasterMk cId="109288738" sldId="2147483648"/>
            <pc:sldLayoutMk cId="600070736" sldId="2147483719"/>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36D9CB1-4C1E-5748-8F3E-990BAC878EF2}" type="datetimeFigureOut">
              <a:rPr lang="en-US" smtClean="0"/>
              <a:t>12/4/2023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C60DADD-A597-0940-AD73-CBC247CB9A70}" type="slidenum">
              <a:rPr lang="en-US" smtClean="0"/>
              <a:t>‹#›</a:t>
            </a:fld>
            <a:endParaRPr lang="en-US"/>
          </a:p>
        </p:txBody>
      </p:sp>
    </p:spTree>
    <p:extLst>
      <p:ext uri="{BB962C8B-B14F-4D97-AF65-F5344CB8AC3E}">
        <p14:creationId xmlns:p14="http://schemas.microsoft.com/office/powerpoint/2010/main" val="26699318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F4165A-735B-574E-A481-AF9A30E59548}" type="datetimeFigureOut">
              <a:rPr lang="en-US" smtClean="0"/>
              <a:t>12/4/2023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B4A81A-34BF-3849-82BD-A182245924F9}" type="slidenum">
              <a:rPr lang="en-US" smtClean="0"/>
              <a:t>‹#›</a:t>
            </a:fld>
            <a:endParaRPr lang="en-US"/>
          </a:p>
        </p:txBody>
      </p:sp>
    </p:spTree>
    <p:extLst>
      <p:ext uri="{BB962C8B-B14F-4D97-AF65-F5344CB8AC3E}">
        <p14:creationId xmlns:p14="http://schemas.microsoft.com/office/powerpoint/2010/main" val="24373064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fontScale="85000" lnSpcReduction="10000"/>
          </a:bodyPr>
          <a:lstStyle/>
          <a:p>
            <a:r>
              <a:rPr lang="fi-FI" b="1" dirty="0" err="1"/>
              <a:t>Conclusions</a:t>
            </a:r>
            <a:r>
              <a:rPr lang="fi-FI" b="1" dirty="0"/>
              <a:t>: Tuottajan hyvinvointi</a:t>
            </a:r>
            <a:endParaRPr lang="fi-FI" dirty="0"/>
          </a:p>
          <a:p>
            <a:r>
              <a:rPr lang="fi-FI" dirty="0"/>
              <a:t>Vuonna 2025 Jussin maatilan toiminta on monipuolistunut ja toimintaperiaate muuttunut merkittävästi. Tämä on vaikuttanut myös Jussin ja hänen perheensä jaksamiseen ja hyvinvointiin. Automaation ja robotisoinnin myötä Jussilla on nyt enemmän aikaa keskittyä ydinliiketoimintaansa ja sen kehittämiseen. Myös ammattitaitoista vuokratyövoimaa on nopeasti saatavilla tarvittaessa maatilan </a:t>
            </a:r>
            <a:r>
              <a:rPr lang="fi-FI" dirty="0" err="1"/>
              <a:t>manpower</a:t>
            </a:r>
            <a:r>
              <a:rPr lang="fi-FI" dirty="0"/>
              <a:t>-palvelun kautta. Jussin ei tarvitse myöskään itse osata ja tehdä enää kaikkea, vaan hän pystyy hankkimaan erilaisia palveluita asiantuntijaorganisaatiolta, esimerkiksi lannoite- ja tuholaispalveluilta alan asiantuntijoilta. Näin hänen ei itse enää tarvitse toimia maatalouden moniosaajana vaan hän pystyy keskittymään varsinaiseen liiketoimintaansa. Myös maatilan liiketoiminnan kehittämiseen on saatavilla tukea ja palveluita. </a:t>
            </a:r>
          </a:p>
          <a:p>
            <a:r>
              <a:rPr lang="fi-FI" dirty="0"/>
              <a:t>Jussin liiketoiminnan monipuolistumisen, tulorakenteen muutos sekä alan yleinen kehitys ovat pienentäneet Jussin liiketoimintaan kohdistuvia riskejä. Esimerkiksi osittain joukkorahoitettu maatila takaa monipuolisen rahoituslähteen. Lisäksi yhteisomistajuus ja erilaiset leasing-palvelut pienentävät maatilan toimintakykyyn kohdistuvaa riskiä. Maatilan työt eivät esimerkiksi jää tekemättä traktorin rikkoutuessa. </a:t>
            </a:r>
          </a:p>
          <a:p>
            <a:r>
              <a:rPr lang="fi-FI" dirty="0"/>
              <a:t>Alkutuottajana toimiminen ei enää myöskään vaadi välttämättä maaseudulla asumista. Tästä voidaan esimerkkinä mainita Jussin naapuri Paula, joka on vuokrannut omat maatilarakennuksensa maatilamatkailuun erikoistuneelle Hassanille. Myös maatilojen välinen verkosto on aktiivista ja esimerkiksi sosiaalisen median kautta on paljon erilaisia ryhmiä ja yhteisöjä niin maatilan omistajille kuin heidän perheilleen.</a:t>
            </a:r>
          </a:p>
          <a:p>
            <a:endParaRPr lang="fi-FI" dirty="0"/>
          </a:p>
          <a:p>
            <a:r>
              <a:rPr lang="fi-FI" b="1" dirty="0"/>
              <a:t>Lopetus</a:t>
            </a:r>
            <a:endParaRPr lang="fi-FI" dirty="0"/>
          </a:p>
          <a:p>
            <a:r>
              <a:rPr lang="fi-FI" dirty="0"/>
              <a:t>Tässä esityksessä on käyty läpi erilaisten esimerkkien avulla niitä mahdollisuuksia, joilla maataloutta voidaan kehittää ympäristöpositiivisempaan suuntaan. Esimerkeissä on käsitelty muun muassa ravinnekierron edistämistä, energiaomavaraisuutta sekä erityisesti maatalouden mahdollisuuksia monipuolisempaan tuotevalikoimaan ja tulorakenteeseen. Huomionarvoista on myös erilaiset yhteistyömahdollisuudet niin maatilojen välillä kuin eri alojen toimijoiden kanssa. Valitut esimerkit kuvaavat mahdollista maatalouden kehityssuuntaa, mutta vaativat tukipolitiikkaa joka kannustaa maatiloja kehittämään toimintaansa.</a:t>
            </a:r>
          </a:p>
          <a:p>
            <a:endParaRPr lang="en-GB" dirty="0"/>
          </a:p>
        </p:txBody>
      </p:sp>
      <p:sp>
        <p:nvSpPr>
          <p:cNvPr id="4" name="Slide Number Placeholder 3"/>
          <p:cNvSpPr>
            <a:spLocks noGrp="1"/>
          </p:cNvSpPr>
          <p:nvPr>
            <p:ph type="sldNum" sz="quarter" idx="10"/>
          </p:nvPr>
        </p:nvSpPr>
        <p:spPr/>
        <p:txBody>
          <a:bodyPr/>
          <a:lstStyle/>
          <a:p>
            <a:fld id="{B2736A07-9C51-40D5-9EDD-0D75448F2C9D}" type="slidenum">
              <a:rPr lang="fi-FI" smtClean="0"/>
              <a:pPr/>
              <a:t>7</a:t>
            </a:fld>
            <a:endParaRPr lang="fi-FI"/>
          </a:p>
        </p:txBody>
      </p:sp>
    </p:spTree>
    <p:extLst>
      <p:ext uri="{BB962C8B-B14F-4D97-AF65-F5344CB8AC3E}">
        <p14:creationId xmlns:p14="http://schemas.microsoft.com/office/powerpoint/2010/main" val="11537656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6.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6.jpe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3.jpeg"/><Relationship Id="rId5" Type="http://schemas.openxmlformats.org/officeDocument/2006/relationships/image" Target="../media/image3.jpe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13.jpeg"/><Relationship Id="rId5" Type="http://schemas.openxmlformats.org/officeDocument/2006/relationships/image" Target="../media/image3.jpe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685800" y="1597819"/>
            <a:ext cx="7772400" cy="1102519"/>
          </a:xfrm>
        </p:spPr>
        <p:txBody>
          <a:bodyPr/>
          <a:lstStyle>
            <a:lvl1pPr>
              <a:defRPr>
                <a:solidFill>
                  <a:schemeClr val="bg1"/>
                </a:solidFill>
              </a:defRPr>
            </a:lvl1pPr>
          </a:lstStyle>
          <a:p>
            <a:r>
              <a:rPr lang="fi-FI"/>
              <a:t>Muokkaa ots. perustyyl. napsautt.</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en-US" dirty="0"/>
          </a:p>
        </p:txBody>
      </p:sp>
      <p:pic>
        <p:nvPicPr>
          <p:cNvPr id="10" name="Picture 9" descr="MTK_logo.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70800" y="564198"/>
            <a:ext cx="1298143" cy="982821"/>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150221" y="21666"/>
            <a:ext cx="2985638" cy="123200"/>
          </a:xfrm>
          <a:prstGeom prst="rect">
            <a:avLst/>
          </a:prstGeom>
        </p:spPr>
      </p:pic>
      <p:sp>
        <p:nvSpPr>
          <p:cNvPr id="5" name="Päivämäärän paikkamerkki 4">
            <a:extLst>
              <a:ext uri="{FF2B5EF4-FFF2-40B4-BE49-F238E27FC236}">
                <a16:creationId xmlns:a16="http://schemas.microsoft.com/office/drawing/2014/main" id="{32276700-B635-4DCE-970E-4CDECD2A1DEC}"/>
              </a:ext>
            </a:extLst>
          </p:cNvPr>
          <p:cNvSpPr>
            <a:spLocks noGrp="1"/>
          </p:cNvSpPr>
          <p:nvPr>
            <p:ph type="dt" sz="half" idx="10"/>
          </p:nvPr>
        </p:nvSpPr>
        <p:spPr/>
        <p:txBody>
          <a:bodyPr/>
          <a:lstStyle/>
          <a:p>
            <a:fld id="{83388968-A510-504C-9CFD-3193E67D8F83}" type="datetime1">
              <a:rPr lang="fi-FI" smtClean="0"/>
              <a:t>4.12.2023</a:t>
            </a:fld>
            <a:endParaRPr lang="en-US" dirty="0"/>
          </a:p>
        </p:txBody>
      </p:sp>
      <p:sp>
        <p:nvSpPr>
          <p:cNvPr id="9" name="Dian numeron paikkamerkki 8">
            <a:extLst>
              <a:ext uri="{FF2B5EF4-FFF2-40B4-BE49-F238E27FC236}">
                <a16:creationId xmlns:a16="http://schemas.microsoft.com/office/drawing/2014/main" id="{8CDFF780-8EE1-4FC4-B9A4-D226DFA6B9C8}"/>
              </a:ext>
            </a:extLst>
          </p:cNvPr>
          <p:cNvSpPr>
            <a:spLocks noGrp="1"/>
          </p:cNvSpPr>
          <p:nvPr>
            <p:ph type="sldNum" sz="quarter" idx="12"/>
          </p:nvPr>
        </p:nvSpPr>
        <p:spPr/>
        <p:txBody>
          <a:bodyPr/>
          <a:lstStyle/>
          <a:p>
            <a:fld id="{76E701F0-2ACA-0441-9E2A-952EFADC842D}" type="slidenum">
              <a:rPr lang="en-US" smtClean="0"/>
              <a:pPr/>
              <a:t>‹#›</a:t>
            </a:fld>
            <a:endParaRPr lang="en-US" dirty="0"/>
          </a:p>
        </p:txBody>
      </p:sp>
    </p:spTree>
    <p:extLst>
      <p:ext uri="{BB962C8B-B14F-4D97-AF65-F5344CB8AC3E}">
        <p14:creationId xmlns:p14="http://schemas.microsoft.com/office/powerpoint/2010/main" val="867245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YLEIS_otsavasen">
    <p:spTree>
      <p:nvGrpSpPr>
        <p:cNvPr id="1" name=""/>
        <p:cNvGrpSpPr/>
        <p:nvPr/>
      </p:nvGrpSpPr>
      <p:grpSpPr>
        <a:xfrm>
          <a:off x="0" y="0"/>
          <a:ext cx="0" cy="0"/>
          <a:chOff x="0" y="0"/>
          <a:chExt cx="0" cy="0"/>
        </a:xfrm>
      </p:grpSpPr>
      <p:sp>
        <p:nvSpPr>
          <p:cNvPr id="2" name="Title 1"/>
          <p:cNvSpPr>
            <a:spLocks noGrp="1"/>
          </p:cNvSpPr>
          <p:nvPr>
            <p:ph type="title"/>
          </p:nvPr>
        </p:nvSpPr>
        <p:spPr>
          <a:xfrm>
            <a:off x="457200" y="304799"/>
            <a:ext cx="2538282" cy="4289824"/>
          </a:xfrm>
        </p:spPr>
        <p:txBody>
          <a:bodyPr>
            <a:normAutofit/>
          </a:bodyPr>
          <a:lstStyle>
            <a:lvl1pPr algn="l">
              <a:defRPr sz="3200">
                <a:solidFill>
                  <a:srgbClr val="595959"/>
                </a:solidFill>
              </a:defRPr>
            </a:lvl1pPr>
          </a:lstStyle>
          <a:p>
            <a:r>
              <a:rPr lang="fi-FI"/>
              <a:t>Muokkaa ots. perustyyl. napsautt.</a:t>
            </a:r>
            <a:endParaRPr lang="en-US" dirty="0"/>
          </a:p>
        </p:txBody>
      </p:sp>
      <p:sp>
        <p:nvSpPr>
          <p:cNvPr id="8" name="Date Placeholder 7"/>
          <p:cNvSpPr>
            <a:spLocks noGrp="1"/>
          </p:cNvSpPr>
          <p:nvPr>
            <p:ph type="dt" sz="half" idx="10"/>
          </p:nvPr>
        </p:nvSpPr>
        <p:spPr>
          <a:xfrm>
            <a:off x="961590" y="4767263"/>
            <a:ext cx="1801929" cy="273844"/>
          </a:xfrm>
        </p:spPr>
        <p:txBody>
          <a:bodyPr/>
          <a:lstStyle/>
          <a:p>
            <a:fld id="{F876F376-7A51-CC46-8D20-D69169E98C5B}" type="datetime1">
              <a:rPr lang="fi-FI" smtClean="0"/>
              <a:t>4.12.2023</a:t>
            </a:fld>
            <a:endParaRPr lang="en-US" dirty="0"/>
          </a:p>
        </p:txBody>
      </p:sp>
      <p:sp>
        <p:nvSpPr>
          <p:cNvPr id="10" name="Slide Number Placeholder 9"/>
          <p:cNvSpPr>
            <a:spLocks noGrp="1"/>
          </p:cNvSpPr>
          <p:nvPr>
            <p:ph type="sldNum" sz="quarter" idx="12"/>
          </p:nvPr>
        </p:nvSpPr>
        <p:spPr/>
        <p:txBody>
          <a:bodyPr/>
          <a:lstStyle/>
          <a:p>
            <a:fld id="{76E701F0-2ACA-0441-9E2A-952EFADC842D}" type="slidenum">
              <a:rPr lang="en-US" smtClean="0"/>
              <a:pPr/>
              <a:t>‹#›</a:t>
            </a:fld>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sp>
        <p:nvSpPr>
          <p:cNvPr id="14" name="Text Placeholder 13"/>
          <p:cNvSpPr>
            <a:spLocks noGrp="1"/>
          </p:cNvSpPr>
          <p:nvPr>
            <p:ph type="body" sz="quarter" idx="13"/>
          </p:nvPr>
        </p:nvSpPr>
        <p:spPr>
          <a:xfrm>
            <a:off x="3124200" y="1579563"/>
            <a:ext cx="5562600" cy="3014662"/>
          </a:xfrm>
        </p:spPr>
        <p:txBody>
          <a:bodyPr>
            <a:normAutofit/>
          </a:bodyPr>
          <a:lstStyle>
            <a:lvl1pPr marL="0" indent="0">
              <a:buNone/>
              <a:defRPr sz="1400">
                <a:latin typeface="Arial"/>
                <a:cs typeface="Arial"/>
              </a:defRPr>
            </a:lvl1pPr>
            <a:lvl2pPr>
              <a:defRPr sz="1400">
                <a:latin typeface="Arial"/>
                <a:cs typeface="Arial"/>
              </a:defRPr>
            </a:lvl2pPr>
            <a:lvl3pPr>
              <a:defRPr sz="1400">
                <a:latin typeface="Arial"/>
                <a:cs typeface="Arial"/>
              </a:defRPr>
            </a:lvl3pPr>
            <a:lvl4pPr>
              <a:defRPr sz="1400">
                <a:latin typeface="Arial"/>
                <a:cs typeface="Arial"/>
              </a:defRPr>
            </a:lvl4pPr>
            <a:lvl5pPr>
              <a:defRPr sz="1400">
                <a:latin typeface="Arial"/>
                <a:cs typeface="Arial"/>
              </a:defRPr>
            </a:lvl5pPr>
          </a:lstStyle>
          <a:p>
            <a:pPr lvl="0"/>
            <a:r>
              <a:rPr lang="fi-FI"/>
              <a:t>Muokkaa tekstin perustyylejä napsauttamalla</a:t>
            </a:r>
          </a:p>
        </p:txBody>
      </p:sp>
      <p:sp>
        <p:nvSpPr>
          <p:cNvPr id="18" name="Text Placeholder 17"/>
          <p:cNvSpPr>
            <a:spLocks noGrp="1"/>
          </p:cNvSpPr>
          <p:nvPr>
            <p:ph type="body" sz="quarter" idx="14"/>
          </p:nvPr>
        </p:nvSpPr>
        <p:spPr>
          <a:xfrm>
            <a:off x="3124200" y="304800"/>
            <a:ext cx="5562600" cy="1193800"/>
          </a:xfrm>
        </p:spPr>
        <p:txBody>
          <a:bodyPr/>
          <a:lstStyle>
            <a:lvl1pPr marL="0" indent="0">
              <a:buNone/>
              <a:defRPr/>
            </a:lvl1pPr>
          </a:lstStyle>
          <a:p>
            <a:pPr lvl="0"/>
            <a:r>
              <a:rPr lang="fi-FI"/>
              <a:t>Muokkaa tekstin perustyylejä napsauttamalla</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1707919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YLEIS_yleispohaja">
    <p:spTree>
      <p:nvGrpSpPr>
        <p:cNvPr id="1" name=""/>
        <p:cNvGrpSpPr/>
        <p:nvPr/>
      </p:nvGrpSpPr>
      <p:grpSpPr>
        <a:xfrm>
          <a:off x="0" y="0"/>
          <a:ext cx="0" cy="0"/>
          <a:chOff x="0" y="0"/>
          <a:chExt cx="0" cy="0"/>
        </a:xfrm>
      </p:grpSpPr>
      <p:sp>
        <p:nvSpPr>
          <p:cNvPr id="2" name="Title 1"/>
          <p:cNvSpPr>
            <a:spLocks noGrp="1"/>
          </p:cNvSpPr>
          <p:nvPr>
            <p:ph type="title"/>
          </p:nvPr>
        </p:nvSpPr>
        <p:spPr>
          <a:xfrm>
            <a:off x="457200" y="304799"/>
            <a:ext cx="8229600" cy="758429"/>
          </a:xfrm>
        </p:spPr>
        <p:txBody>
          <a:bodyPr/>
          <a:lstStyle>
            <a:lvl1pPr>
              <a:defRPr>
                <a:solidFill>
                  <a:schemeClr val="tx1"/>
                </a:solidFill>
              </a:defRPr>
            </a:lvl1pPr>
          </a:lstStyle>
          <a:p>
            <a:r>
              <a:rPr lang="fi-FI"/>
              <a:t>Muokkaa ots.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8" name="Date Placeholder 7"/>
          <p:cNvSpPr>
            <a:spLocks noGrp="1"/>
          </p:cNvSpPr>
          <p:nvPr>
            <p:ph type="dt" sz="half" idx="10"/>
          </p:nvPr>
        </p:nvSpPr>
        <p:spPr>
          <a:xfrm>
            <a:off x="961590" y="4767263"/>
            <a:ext cx="1801929" cy="273844"/>
          </a:xfrm>
        </p:spPr>
        <p:txBody>
          <a:bodyPr/>
          <a:lstStyle/>
          <a:p>
            <a:fld id="{0C8C26F4-DBFC-534E-B965-5D94C9222ADC}" type="datetime1">
              <a:rPr lang="fi-FI" smtClean="0"/>
              <a:t>4.12.2023</a:t>
            </a:fld>
            <a:endParaRPr lang="en-US" dirty="0"/>
          </a:p>
        </p:txBody>
      </p:sp>
      <p:sp>
        <p:nvSpPr>
          <p:cNvPr id="10" name="Slide Number Placeholder 9"/>
          <p:cNvSpPr>
            <a:spLocks noGrp="1"/>
          </p:cNvSpPr>
          <p:nvPr>
            <p:ph type="sldNum" sz="quarter" idx="12"/>
          </p:nvPr>
        </p:nvSpPr>
        <p:spPr/>
        <p:txBody>
          <a:bodyPr/>
          <a:lstStyle/>
          <a:p>
            <a:fld id="{76E701F0-2ACA-0441-9E2A-952EFADC842D}" type="slidenum">
              <a:rPr lang="en-US" smtClean="0"/>
              <a:pPr/>
              <a:t>‹#›</a:t>
            </a:fld>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spTree>
    <p:extLst>
      <p:ext uri="{BB962C8B-B14F-4D97-AF65-F5344CB8AC3E}">
        <p14:creationId xmlns:p14="http://schemas.microsoft.com/office/powerpoint/2010/main" val="3483830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YLEIS_kaavi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4800"/>
            <a:ext cx="2538282" cy="2577352"/>
          </a:xfrm>
        </p:spPr>
        <p:txBody>
          <a:bodyPr>
            <a:normAutofit/>
          </a:bodyPr>
          <a:lstStyle>
            <a:lvl1pPr algn="l">
              <a:defRPr sz="2000">
                <a:solidFill>
                  <a:schemeClr val="tx1"/>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br>
              <a:rPr lang="fi-FI" dirty="0"/>
            </a:br>
            <a:br>
              <a:rPr lang="fi-FI" dirty="0"/>
            </a:br>
            <a:endParaRPr lang="en-US" dirty="0"/>
          </a:p>
        </p:txBody>
      </p:sp>
      <p:sp>
        <p:nvSpPr>
          <p:cNvPr id="8" name="Date Placeholder 7"/>
          <p:cNvSpPr>
            <a:spLocks noGrp="1"/>
          </p:cNvSpPr>
          <p:nvPr>
            <p:ph type="dt" sz="half" idx="10"/>
          </p:nvPr>
        </p:nvSpPr>
        <p:spPr>
          <a:xfrm>
            <a:off x="961590" y="4767263"/>
            <a:ext cx="1801929" cy="273844"/>
          </a:xfrm>
        </p:spPr>
        <p:txBody>
          <a:bodyPr/>
          <a:lstStyle/>
          <a:p>
            <a:fld id="{6862FA6C-9821-BB49-AB0A-69B27F15279C}" type="datetime1">
              <a:rPr lang="fi-FI" smtClean="0"/>
              <a:t>4.12.2023</a:t>
            </a:fld>
            <a:endParaRPr lang="en-US" dirty="0"/>
          </a:p>
        </p:txBody>
      </p:sp>
      <p:sp>
        <p:nvSpPr>
          <p:cNvPr id="10" name="Slide Number Placeholder 9"/>
          <p:cNvSpPr>
            <a:spLocks noGrp="1"/>
          </p:cNvSpPr>
          <p:nvPr>
            <p:ph type="sldNum" sz="quarter" idx="12"/>
          </p:nvPr>
        </p:nvSpPr>
        <p:spPr/>
        <p:txBody>
          <a:bodyPr/>
          <a:lstStyle/>
          <a:p>
            <a:fld id="{76E701F0-2ACA-0441-9E2A-952EFADC842D}" type="slidenum">
              <a:rPr lang="en-US" smtClean="0"/>
              <a:pPr/>
              <a:t>‹#›</a:t>
            </a:fld>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sp>
        <p:nvSpPr>
          <p:cNvPr id="4" name="Chart Placeholder 3"/>
          <p:cNvSpPr>
            <a:spLocks noGrp="1"/>
          </p:cNvSpPr>
          <p:nvPr>
            <p:ph type="chart" sz="quarter" idx="13"/>
          </p:nvPr>
        </p:nvSpPr>
        <p:spPr>
          <a:xfrm>
            <a:off x="3124200" y="304800"/>
            <a:ext cx="5562600" cy="4289425"/>
          </a:xfrm>
        </p:spPr>
        <p:txBody>
          <a:bodyPr/>
          <a:lstStyle/>
          <a:p>
            <a:r>
              <a:rPr lang="fi-FI"/>
              <a:t>Lisää kaavio napsauttamalla kuvaketta</a:t>
            </a:r>
            <a:endParaRPr lang="en-US" dirty="0"/>
          </a:p>
        </p:txBody>
      </p:sp>
      <p:sp>
        <p:nvSpPr>
          <p:cNvPr id="15" name="Text Placeholder 14"/>
          <p:cNvSpPr>
            <a:spLocks noGrp="1"/>
          </p:cNvSpPr>
          <p:nvPr>
            <p:ph type="body" sz="quarter" idx="14"/>
          </p:nvPr>
        </p:nvSpPr>
        <p:spPr>
          <a:xfrm>
            <a:off x="457200" y="3012417"/>
            <a:ext cx="2538282" cy="1581807"/>
          </a:xfrm>
        </p:spPr>
        <p:txBody>
          <a:bodyPr/>
          <a:lstStyle>
            <a:lvl1pPr marL="0" indent="0">
              <a:buNone/>
              <a:defRPr sz="1400" b="0" i="0">
                <a:latin typeface="Arial"/>
                <a:cs typeface="Arial"/>
              </a:defRPr>
            </a:lvl1pPr>
          </a:lstStyle>
          <a:p>
            <a:pPr lvl="0"/>
            <a:r>
              <a:rPr lang="fi-FI"/>
              <a:t>Muokkaa tekstin perustyylejä napsauttamalla</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3448879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YLEIS_teksti_2sisältöä">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8" name="Title 1"/>
          <p:cNvSpPr>
            <a:spLocks noGrp="1"/>
          </p:cNvSpPr>
          <p:nvPr>
            <p:ph type="title"/>
          </p:nvPr>
        </p:nvSpPr>
        <p:spPr>
          <a:xfrm>
            <a:off x="457200" y="304799"/>
            <a:ext cx="8229600" cy="758429"/>
          </a:xfrm>
        </p:spPr>
        <p:txBody>
          <a:bodyPr/>
          <a:lstStyle>
            <a:lvl1pPr>
              <a:defRPr>
                <a:solidFill>
                  <a:schemeClr val="tx1"/>
                </a:solidFill>
              </a:defRPr>
            </a:lvl1pPr>
          </a:lstStyle>
          <a:p>
            <a:r>
              <a:rPr lang="fi-FI"/>
              <a:t>Muokkaa ots. perustyyl. napsautt.</a:t>
            </a:r>
            <a:endParaRPr lang="en-US" dirty="0"/>
          </a:p>
        </p:txBody>
      </p:sp>
      <p:sp>
        <p:nvSpPr>
          <p:cNvPr id="10" name="Date Placeholder 7"/>
          <p:cNvSpPr>
            <a:spLocks noGrp="1"/>
          </p:cNvSpPr>
          <p:nvPr>
            <p:ph type="dt" sz="half" idx="10"/>
          </p:nvPr>
        </p:nvSpPr>
        <p:spPr>
          <a:xfrm>
            <a:off x="961590" y="4767263"/>
            <a:ext cx="1801929" cy="273844"/>
          </a:xfrm>
        </p:spPr>
        <p:txBody>
          <a:bodyPr/>
          <a:lstStyle/>
          <a:p>
            <a:fld id="{910883C4-A13D-9B43-8262-264BD95B414B}" type="datetime1">
              <a:rPr lang="fi-FI" smtClean="0"/>
              <a:t>4.12.2023</a:t>
            </a:fld>
            <a:endParaRPr lang="en-US" dirty="0"/>
          </a:p>
        </p:txBody>
      </p:sp>
      <p:sp>
        <p:nvSpPr>
          <p:cNvPr id="12" name="Slide Number Placeholder 9"/>
          <p:cNvSpPr>
            <a:spLocks noGrp="1"/>
          </p:cNvSpPr>
          <p:nvPr>
            <p:ph type="sldNum" sz="quarter" idx="12"/>
          </p:nvPr>
        </p:nvSpPr>
        <p:spPr>
          <a:xfrm>
            <a:off x="6553200" y="4767263"/>
            <a:ext cx="2133600" cy="273844"/>
          </a:xfrm>
        </p:spPr>
        <p:txBody>
          <a:bodyPr/>
          <a:lstStyle/>
          <a:p>
            <a:fld id="{76E701F0-2ACA-0441-9E2A-952EFADC842D}" type="slidenum">
              <a:rPr lang="en-US" smtClean="0"/>
              <a:pPr/>
              <a:t>‹#›</a:t>
            </a:fld>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3370561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YLEIS_teksti_vertailu">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457200" y="1631156"/>
            <a:ext cx="4040188" cy="2963466"/>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45026" y="1151335"/>
            <a:ext cx="4041775"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45026" y="1631156"/>
            <a:ext cx="4041775" cy="2963466"/>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11" name="Date Placeholder 7"/>
          <p:cNvSpPr>
            <a:spLocks noGrp="1"/>
          </p:cNvSpPr>
          <p:nvPr>
            <p:ph type="dt" sz="half" idx="10"/>
          </p:nvPr>
        </p:nvSpPr>
        <p:spPr>
          <a:xfrm>
            <a:off x="961590" y="4767263"/>
            <a:ext cx="1801929" cy="273844"/>
          </a:xfrm>
        </p:spPr>
        <p:txBody>
          <a:bodyPr/>
          <a:lstStyle/>
          <a:p>
            <a:fld id="{BE911DE4-FFD1-A944-A19E-8E7802C90FA7}" type="datetime1">
              <a:rPr lang="fi-FI" smtClean="0"/>
              <a:t>4.12.2023</a:t>
            </a:fld>
            <a:endParaRPr lang="en-US" dirty="0"/>
          </a:p>
        </p:txBody>
      </p:sp>
      <p:sp>
        <p:nvSpPr>
          <p:cNvPr id="13" name="Slide Number Placeholder 9"/>
          <p:cNvSpPr>
            <a:spLocks noGrp="1"/>
          </p:cNvSpPr>
          <p:nvPr>
            <p:ph type="sldNum" sz="quarter" idx="12"/>
          </p:nvPr>
        </p:nvSpPr>
        <p:spPr>
          <a:xfrm>
            <a:off x="6553200" y="4767263"/>
            <a:ext cx="2133600" cy="273844"/>
          </a:xfrm>
        </p:spPr>
        <p:txBody>
          <a:bodyPr/>
          <a:lstStyle/>
          <a:p>
            <a:fld id="{76E701F0-2ACA-0441-9E2A-952EFADC842D}" type="slidenum">
              <a:rPr lang="en-US" smtClean="0"/>
              <a:pPr/>
              <a:t>‹#›</a:t>
            </a:fld>
            <a:endParaRPr lang="en-US" dirty="0"/>
          </a:p>
        </p:txBody>
      </p:sp>
      <p:sp>
        <p:nvSpPr>
          <p:cNvPr id="15" name="Title 1"/>
          <p:cNvSpPr>
            <a:spLocks noGrp="1"/>
          </p:cNvSpPr>
          <p:nvPr>
            <p:ph type="title"/>
          </p:nvPr>
        </p:nvSpPr>
        <p:spPr>
          <a:xfrm>
            <a:off x="457200" y="304799"/>
            <a:ext cx="8229600" cy="758429"/>
          </a:xfrm>
        </p:spPr>
        <p:txBody>
          <a:bodyPr/>
          <a:lstStyle>
            <a:lvl1pPr>
              <a:defRPr>
                <a:solidFill>
                  <a:schemeClr val="tx1"/>
                </a:solidFill>
              </a:defRPr>
            </a:lvl1pPr>
          </a:lstStyle>
          <a:p>
            <a:r>
              <a:rPr lang="fi-FI"/>
              <a:t>Muokkaa ots. perustyyl. napsautt.</a:t>
            </a: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670632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YLEIS_otsikko">
    <p:spTree>
      <p:nvGrpSpPr>
        <p:cNvPr id="1" name=""/>
        <p:cNvGrpSpPr/>
        <p:nvPr/>
      </p:nvGrpSpPr>
      <p:grpSpPr>
        <a:xfrm>
          <a:off x="0" y="0"/>
          <a:ext cx="0" cy="0"/>
          <a:chOff x="0" y="0"/>
          <a:chExt cx="0" cy="0"/>
        </a:xfrm>
      </p:grpSpPr>
      <p:sp>
        <p:nvSpPr>
          <p:cNvPr id="9" name="Title 1"/>
          <p:cNvSpPr>
            <a:spLocks noGrp="1"/>
          </p:cNvSpPr>
          <p:nvPr>
            <p:ph type="title"/>
          </p:nvPr>
        </p:nvSpPr>
        <p:spPr>
          <a:xfrm>
            <a:off x="457200" y="1806639"/>
            <a:ext cx="8229600" cy="758429"/>
          </a:xfrm>
        </p:spPr>
        <p:txBody>
          <a:bodyPr/>
          <a:lstStyle>
            <a:lvl1pPr>
              <a:defRPr>
                <a:solidFill>
                  <a:schemeClr val="tx1"/>
                </a:solidFill>
              </a:defRPr>
            </a:lvl1pPr>
          </a:lstStyle>
          <a:p>
            <a:r>
              <a:rPr lang="fi-FI"/>
              <a:t>Muokkaa ots. perustyyl. napsautt.</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
        <p:nvSpPr>
          <p:cNvPr id="17" name="Päivämäärän paikkamerkki 16">
            <a:extLst>
              <a:ext uri="{FF2B5EF4-FFF2-40B4-BE49-F238E27FC236}">
                <a16:creationId xmlns:a16="http://schemas.microsoft.com/office/drawing/2014/main" id="{DBEC8CEB-9AC2-41F3-993F-0C1062863AA4}"/>
              </a:ext>
            </a:extLst>
          </p:cNvPr>
          <p:cNvSpPr>
            <a:spLocks noGrp="1"/>
          </p:cNvSpPr>
          <p:nvPr>
            <p:ph type="dt" sz="half" idx="10"/>
          </p:nvPr>
        </p:nvSpPr>
        <p:spPr/>
        <p:txBody>
          <a:bodyPr/>
          <a:lstStyle/>
          <a:p>
            <a:fld id="{83388968-A510-504C-9CFD-3193E67D8F83}" type="datetime1">
              <a:rPr lang="fi-FI" smtClean="0"/>
              <a:t>4.12.2023</a:t>
            </a:fld>
            <a:endParaRPr lang="en-US" dirty="0"/>
          </a:p>
        </p:txBody>
      </p:sp>
      <p:sp>
        <p:nvSpPr>
          <p:cNvPr id="19" name="Dian numeron paikkamerkki 18">
            <a:extLst>
              <a:ext uri="{FF2B5EF4-FFF2-40B4-BE49-F238E27FC236}">
                <a16:creationId xmlns:a16="http://schemas.microsoft.com/office/drawing/2014/main" id="{EACC3F39-1701-4A66-A0EC-C44F3FEA02F3}"/>
              </a:ext>
            </a:extLst>
          </p:cNvPr>
          <p:cNvSpPr>
            <a:spLocks noGrp="1"/>
          </p:cNvSpPr>
          <p:nvPr>
            <p:ph type="sldNum" sz="quarter" idx="12"/>
          </p:nvPr>
        </p:nvSpPr>
        <p:spPr/>
        <p:txBody>
          <a:bodyPr/>
          <a:lstStyle/>
          <a:p>
            <a:fld id="{76E701F0-2ACA-0441-9E2A-952EFADC842D}" type="slidenum">
              <a:rPr lang="en-US" smtClean="0"/>
              <a:pPr/>
              <a:t>‹#›</a:t>
            </a:fld>
            <a:endParaRPr lang="en-US" dirty="0"/>
          </a:p>
        </p:txBody>
      </p:sp>
    </p:spTree>
    <p:extLst>
      <p:ext uri="{BB962C8B-B14F-4D97-AF65-F5344CB8AC3E}">
        <p14:creationId xmlns:p14="http://schemas.microsoft.com/office/powerpoint/2010/main" val="736487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YLEIS_otsikk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457200" y="1997272"/>
            <a:ext cx="8229600" cy="758429"/>
          </a:xfrm>
        </p:spPr>
        <p:txBody>
          <a:bodyPr/>
          <a:lstStyle>
            <a:lvl1pPr>
              <a:defRPr>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11" name="Date Placeholder 7"/>
          <p:cNvSpPr>
            <a:spLocks noGrp="1"/>
          </p:cNvSpPr>
          <p:nvPr>
            <p:ph type="dt" sz="half" idx="10"/>
          </p:nvPr>
        </p:nvSpPr>
        <p:spPr>
          <a:xfrm>
            <a:off x="961590" y="4767263"/>
            <a:ext cx="1801929" cy="273844"/>
          </a:xfrm>
        </p:spPr>
        <p:txBody>
          <a:bodyPr/>
          <a:lstStyle/>
          <a:p>
            <a:fld id="{830B6CB8-3D41-044C-8B60-1FC3DCF371F9}" type="datetime1">
              <a:rPr lang="fi-FI" smtClean="0"/>
              <a:t>4.12.2023</a:t>
            </a:fld>
            <a:endParaRPr lang="en-US" dirty="0"/>
          </a:p>
        </p:txBody>
      </p:sp>
      <p:sp>
        <p:nvSpPr>
          <p:cNvPr id="13" name="Slide Number Placeholder 9"/>
          <p:cNvSpPr>
            <a:spLocks noGrp="1"/>
          </p:cNvSpPr>
          <p:nvPr>
            <p:ph type="sldNum" sz="quarter" idx="12"/>
          </p:nvPr>
        </p:nvSpPr>
        <p:spPr>
          <a:xfrm>
            <a:off x="6553200" y="4767263"/>
            <a:ext cx="2133600" cy="273844"/>
          </a:xfrm>
        </p:spPr>
        <p:txBody>
          <a:bodyPr/>
          <a:lstStyle/>
          <a:p>
            <a:fld id="{76E701F0-2ACA-0441-9E2A-952EFADC842D}" type="slidenum">
              <a:rPr lang="en-US" smtClean="0"/>
              <a:pPr/>
              <a:t>‹#›</a:t>
            </a:fld>
            <a:endParaRPr lang="en-US" dirty="0"/>
          </a:p>
        </p:txBody>
      </p:sp>
      <p:sp>
        <p:nvSpPr>
          <p:cNvPr id="14" name="Subtitle 2">
            <a:extLst>
              <a:ext uri="{FF2B5EF4-FFF2-40B4-BE49-F238E27FC236}">
                <a16:creationId xmlns:a16="http://schemas.microsoft.com/office/drawing/2014/main" id="{0F05B44C-7161-4CBA-8BD8-6E3BECD50306}"/>
              </a:ext>
            </a:extLst>
          </p:cNvPr>
          <p:cNvSpPr>
            <a:spLocks noGrp="1"/>
          </p:cNvSpPr>
          <p:nvPr>
            <p:ph type="subTitle" idx="1"/>
          </p:nvPr>
        </p:nvSpPr>
        <p:spPr>
          <a:xfrm>
            <a:off x="1371600" y="2914650"/>
            <a:ext cx="6400800" cy="131445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Muokkaa alaotsikon perustyyliä </a:t>
            </a:r>
            <a:r>
              <a:rPr lang="fi-FI" dirty="0" err="1"/>
              <a:t>napsautt</a:t>
            </a:r>
            <a:r>
              <a:rPr lang="fi-FI" dirty="0"/>
              <a:t>.</a:t>
            </a:r>
            <a:endParaRPr lang="en-US" dirty="0"/>
          </a:p>
        </p:txBody>
      </p:sp>
      <p:pic>
        <p:nvPicPr>
          <p:cNvPr id="7" name="Kuva 6" descr="Kuva, joka sisältää kohteen laite, piirtäminen&#10;&#10;Kuvaus luotu automaattisesti">
            <a:extLst>
              <a:ext uri="{FF2B5EF4-FFF2-40B4-BE49-F238E27FC236}">
                <a16:creationId xmlns:a16="http://schemas.microsoft.com/office/drawing/2014/main" id="{6B9BF585-3D77-446C-BD9B-C440A04C71BC}"/>
              </a:ext>
            </a:extLst>
          </p:cNvPr>
          <p:cNvPicPr>
            <a:picLocks noChangeAspect="1"/>
          </p:cNvPicPr>
          <p:nvPr userDrawn="1"/>
        </p:nvPicPr>
        <p:blipFill>
          <a:blip r:embed="rId3"/>
          <a:stretch>
            <a:fillRect/>
          </a:stretch>
        </p:blipFill>
        <p:spPr>
          <a:xfrm>
            <a:off x="130300" y="4489071"/>
            <a:ext cx="551585" cy="758429"/>
          </a:xfrm>
          <a:prstGeom prst="rect">
            <a:avLst/>
          </a:prstGeom>
        </p:spPr>
      </p:pic>
    </p:spTree>
    <p:extLst>
      <p:ext uri="{BB962C8B-B14F-4D97-AF65-F5344CB8AC3E}">
        <p14:creationId xmlns:p14="http://schemas.microsoft.com/office/powerpoint/2010/main" val="18993919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OSIO_Ruoantuotanto_ja_viljely_4v">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42162010-D020-4C48-B18D-327B94C72ACD}"/>
              </a:ext>
            </a:extLst>
          </p:cNvPr>
          <p:cNvSpPr>
            <a:spLocks noGrp="1"/>
          </p:cNvSpPr>
          <p:nvPr>
            <p:ph type="subTitle" idx="1"/>
          </p:nvPr>
        </p:nvSpPr>
        <p:spPr>
          <a:xfrm>
            <a:off x="1203649" y="2143319"/>
            <a:ext cx="6400800" cy="131445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en-US" dirty="0"/>
          </a:p>
        </p:txBody>
      </p:sp>
      <p:sp>
        <p:nvSpPr>
          <p:cNvPr id="18" name="Picture Placeholder 3">
            <a:extLst>
              <a:ext uri="{FF2B5EF4-FFF2-40B4-BE49-F238E27FC236}">
                <a16:creationId xmlns:a16="http://schemas.microsoft.com/office/drawing/2014/main" id="{D6F4101F-BC25-40FD-9BC0-19CA18A617DB}"/>
              </a:ext>
            </a:extLst>
          </p:cNvPr>
          <p:cNvSpPr>
            <a:spLocks noGrp="1"/>
          </p:cNvSpPr>
          <p:nvPr>
            <p:ph type="pic" sz="quarter" idx="15"/>
          </p:nvPr>
        </p:nvSpPr>
        <p:spPr>
          <a:xfrm>
            <a:off x="84055" y="4653692"/>
            <a:ext cx="658813" cy="429189"/>
          </a:xfrm>
        </p:spPr>
        <p:txBody>
          <a:bodyPr>
            <a:normAutofit/>
          </a:bodyPr>
          <a:lstStyle>
            <a:lvl1pPr>
              <a:defRPr sz="1200"/>
            </a:lvl1pPr>
          </a:lstStyle>
          <a:p>
            <a:r>
              <a:rPr lang="fi-FI" dirty="0"/>
              <a:t>Lisää kuva napsauttamalla kuvaketta</a:t>
            </a:r>
            <a:endParaRPr lang="en-US" dirty="0"/>
          </a:p>
        </p:txBody>
      </p:sp>
      <p:sp>
        <p:nvSpPr>
          <p:cNvPr id="20" name="Dian numeron paikkamerkki 19">
            <a:extLst>
              <a:ext uri="{FF2B5EF4-FFF2-40B4-BE49-F238E27FC236}">
                <a16:creationId xmlns:a16="http://schemas.microsoft.com/office/drawing/2014/main" id="{1B7EBAA3-685E-4FAD-AF64-6312605125F3}"/>
              </a:ext>
            </a:extLst>
          </p:cNvPr>
          <p:cNvSpPr>
            <a:spLocks noGrp="1"/>
          </p:cNvSpPr>
          <p:nvPr>
            <p:ph type="sldNum" sz="quarter" idx="17"/>
          </p:nvPr>
        </p:nvSpPr>
        <p:spPr/>
        <p:txBody>
          <a:bodyPr/>
          <a:lstStyle/>
          <a:p>
            <a:fld id="{76E701F0-2ACA-0441-9E2A-952EFADC842D}" type="slidenum">
              <a:rPr lang="en-US" smtClean="0"/>
              <a:pPr/>
              <a:t>‹#›</a:t>
            </a:fld>
            <a:endParaRPr lang="en-US" dirty="0"/>
          </a:p>
        </p:txBody>
      </p:sp>
      <p:sp>
        <p:nvSpPr>
          <p:cNvPr id="21" name="Date Placeholder 7">
            <a:extLst>
              <a:ext uri="{FF2B5EF4-FFF2-40B4-BE49-F238E27FC236}">
                <a16:creationId xmlns:a16="http://schemas.microsoft.com/office/drawing/2014/main" id="{D2283997-AF87-456C-8D59-1DAE19F38ED9}"/>
              </a:ext>
            </a:extLst>
          </p:cNvPr>
          <p:cNvSpPr>
            <a:spLocks noGrp="1"/>
          </p:cNvSpPr>
          <p:nvPr>
            <p:ph type="dt" sz="half" idx="10"/>
          </p:nvPr>
        </p:nvSpPr>
        <p:spPr>
          <a:xfrm>
            <a:off x="961590" y="4767263"/>
            <a:ext cx="1801929" cy="273844"/>
          </a:xfrm>
        </p:spPr>
        <p:txBody>
          <a:bodyPr/>
          <a:lstStyle/>
          <a:p>
            <a:fld id="{67254FC4-8838-F648-99A5-813FFA37AF96}" type="datetime1">
              <a:rPr lang="fi-FI" smtClean="0"/>
              <a:t>4.12.2023</a:t>
            </a:fld>
            <a:endParaRPr lang="en-US" dirty="0"/>
          </a:p>
        </p:txBody>
      </p:sp>
    </p:spTree>
    <p:extLst>
      <p:ext uri="{BB962C8B-B14F-4D97-AF65-F5344CB8AC3E}">
        <p14:creationId xmlns:p14="http://schemas.microsoft.com/office/powerpoint/2010/main" val="23965394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LISÄÄ_LOGO_YLEIS_otsikko">
    <p:bg>
      <p:bgPr>
        <a:solidFill>
          <a:srgbClr val="009D4B"/>
        </a:soli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457200" y="1796920"/>
            <a:ext cx="8229600" cy="758429"/>
          </a:xfrm>
        </p:spPr>
        <p:txBody>
          <a:bodyPr/>
          <a:lstStyle>
            <a:lvl1pPr>
              <a:defRPr>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endParaRPr lang="en-US" dirty="0"/>
          </a:p>
        </p:txBody>
      </p:sp>
      <p:sp>
        <p:nvSpPr>
          <p:cNvPr id="11" name="Date Placeholder 7"/>
          <p:cNvSpPr>
            <a:spLocks noGrp="1"/>
          </p:cNvSpPr>
          <p:nvPr>
            <p:ph type="dt" sz="half" idx="10"/>
          </p:nvPr>
        </p:nvSpPr>
        <p:spPr>
          <a:xfrm>
            <a:off x="961590" y="4767263"/>
            <a:ext cx="1801929" cy="273844"/>
          </a:xfrm>
        </p:spPr>
        <p:txBody>
          <a:bodyPr/>
          <a:lstStyle/>
          <a:p>
            <a:fld id="{67254FC4-8838-F648-99A5-813FFA37AF96}" type="datetime1">
              <a:rPr lang="fi-FI" smtClean="0"/>
              <a:t>4.12.2023</a:t>
            </a:fld>
            <a:endParaRPr lang="en-US" dirty="0"/>
          </a:p>
        </p:txBody>
      </p:sp>
      <p:sp>
        <p:nvSpPr>
          <p:cNvPr id="13" name="Slide Number Placeholder 9"/>
          <p:cNvSpPr>
            <a:spLocks noGrp="1"/>
          </p:cNvSpPr>
          <p:nvPr>
            <p:ph type="sldNum" sz="quarter" idx="12"/>
          </p:nvPr>
        </p:nvSpPr>
        <p:spPr>
          <a:xfrm>
            <a:off x="6553200" y="4767263"/>
            <a:ext cx="2133600" cy="273844"/>
          </a:xfrm>
        </p:spPr>
        <p:txBody>
          <a:bodyPr/>
          <a:lstStyle/>
          <a:p>
            <a:fld id="{76E701F0-2ACA-0441-9E2A-952EFADC842D}" type="slidenum">
              <a:rPr lang="en-US" smtClean="0"/>
              <a:pPr/>
              <a:t>‹#›</a:t>
            </a:fld>
            <a:endParaRPr lang="en-US" dirty="0"/>
          </a:p>
        </p:txBody>
      </p:sp>
      <p:sp>
        <p:nvSpPr>
          <p:cNvPr id="8" name="Picture Placeholder 3"/>
          <p:cNvSpPr>
            <a:spLocks noGrp="1"/>
          </p:cNvSpPr>
          <p:nvPr>
            <p:ph type="pic" sz="quarter" idx="15"/>
          </p:nvPr>
        </p:nvSpPr>
        <p:spPr>
          <a:xfrm>
            <a:off x="84055" y="4653692"/>
            <a:ext cx="658813" cy="429189"/>
          </a:xfrm>
        </p:spPr>
        <p:txBody>
          <a:bodyPr>
            <a:normAutofit/>
          </a:bodyPr>
          <a:lstStyle>
            <a:lvl1pPr>
              <a:defRPr sz="1200"/>
            </a:lvl1pPr>
          </a:lstStyle>
          <a:p>
            <a:r>
              <a:rPr lang="fi-FI" dirty="0"/>
              <a:t>Lisää kuva napsauttamalla kuvaketta</a:t>
            </a:r>
            <a:endParaRPr lang="en-US" dirty="0"/>
          </a:p>
        </p:txBody>
      </p:sp>
      <p:sp>
        <p:nvSpPr>
          <p:cNvPr id="7" name="Subtitle 2">
            <a:extLst>
              <a:ext uri="{FF2B5EF4-FFF2-40B4-BE49-F238E27FC236}">
                <a16:creationId xmlns:a16="http://schemas.microsoft.com/office/drawing/2014/main" id="{D28C84C2-B137-4A2F-A61C-9511897C7EEC}"/>
              </a:ext>
            </a:extLst>
          </p:cNvPr>
          <p:cNvSpPr>
            <a:spLocks noGrp="1"/>
          </p:cNvSpPr>
          <p:nvPr>
            <p:ph type="subTitle" idx="1"/>
          </p:nvPr>
        </p:nvSpPr>
        <p:spPr>
          <a:xfrm>
            <a:off x="1371600" y="2914650"/>
            <a:ext cx="6400800" cy="131445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Muokkaa alaotsikon perustyyliä </a:t>
            </a:r>
            <a:r>
              <a:rPr lang="fi-FI" dirty="0" err="1"/>
              <a:t>napsautt</a:t>
            </a:r>
            <a:r>
              <a:rPr lang="fi-FI" dirty="0"/>
              <a:t>.</a:t>
            </a:r>
            <a:endParaRPr lang="en-US" dirty="0"/>
          </a:p>
        </p:txBody>
      </p:sp>
    </p:spTree>
    <p:extLst>
      <p:ext uri="{BB962C8B-B14F-4D97-AF65-F5344CB8AC3E}">
        <p14:creationId xmlns:p14="http://schemas.microsoft.com/office/powerpoint/2010/main" val="1768448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YLEIS_sisältö+nosto">
    <p:spTree>
      <p:nvGrpSpPr>
        <p:cNvPr id="1" name=""/>
        <p:cNvGrpSpPr/>
        <p:nvPr/>
      </p:nvGrpSpPr>
      <p:grpSpPr>
        <a:xfrm>
          <a:off x="0" y="0"/>
          <a:ext cx="0" cy="0"/>
          <a:chOff x="0" y="0"/>
          <a:chExt cx="0" cy="0"/>
        </a:xfrm>
      </p:grpSpPr>
      <p:sp>
        <p:nvSpPr>
          <p:cNvPr id="2" name="Title 1"/>
          <p:cNvSpPr>
            <a:spLocks noGrp="1"/>
          </p:cNvSpPr>
          <p:nvPr>
            <p:ph type="title"/>
          </p:nvPr>
        </p:nvSpPr>
        <p:spPr>
          <a:xfrm>
            <a:off x="457201" y="314959"/>
            <a:ext cx="3008313" cy="761365"/>
          </a:xfrm>
        </p:spPr>
        <p:txBody>
          <a:bodyPr anchor="b"/>
          <a:lstStyle>
            <a:lvl1pPr algn="l">
              <a:defRPr sz="2000" b="1"/>
            </a:lvl1pPr>
          </a:lstStyle>
          <a:p>
            <a:r>
              <a:rPr lang="fi-FI"/>
              <a:t>Muokkaa ots. perustyyl. napsautt.</a:t>
            </a:r>
            <a:endParaRPr lang="en-US"/>
          </a:p>
        </p:txBody>
      </p:sp>
      <p:sp>
        <p:nvSpPr>
          <p:cNvPr id="3" name="Content Placeholder 2"/>
          <p:cNvSpPr>
            <a:spLocks noGrp="1"/>
          </p:cNvSpPr>
          <p:nvPr>
            <p:ph idx="1"/>
          </p:nvPr>
        </p:nvSpPr>
        <p:spPr>
          <a:xfrm>
            <a:off x="3575050" y="314959"/>
            <a:ext cx="5111750" cy="42796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8" name="Date Placeholder 7"/>
          <p:cNvSpPr>
            <a:spLocks noGrp="1"/>
          </p:cNvSpPr>
          <p:nvPr>
            <p:ph type="dt" sz="half" idx="10"/>
          </p:nvPr>
        </p:nvSpPr>
        <p:spPr>
          <a:xfrm>
            <a:off x="961590" y="4767263"/>
            <a:ext cx="1801929" cy="273844"/>
          </a:xfrm>
        </p:spPr>
        <p:txBody>
          <a:bodyPr/>
          <a:lstStyle/>
          <a:p>
            <a:fld id="{C202B2CD-2CE1-BC44-823F-6FDB10A2EFDD}" type="datetime1">
              <a:rPr lang="fi-FI" smtClean="0"/>
              <a:t>4.12.2023</a:t>
            </a:fld>
            <a:endParaRPr lang="en-US" dirty="0"/>
          </a:p>
        </p:txBody>
      </p:sp>
      <p:sp>
        <p:nvSpPr>
          <p:cNvPr id="10" name="Slide Number Placeholder 9"/>
          <p:cNvSpPr>
            <a:spLocks noGrp="1"/>
          </p:cNvSpPr>
          <p:nvPr>
            <p:ph type="sldNum" sz="quarter" idx="12"/>
          </p:nvPr>
        </p:nvSpPr>
        <p:spPr>
          <a:xfrm>
            <a:off x="6553200" y="4767263"/>
            <a:ext cx="2133600" cy="273844"/>
          </a:xfrm>
        </p:spPr>
        <p:txBody>
          <a:bodyPr/>
          <a:lstStyle/>
          <a:p>
            <a:fld id="{76E701F0-2ACA-0441-9E2A-952EFADC842D}" type="slidenum">
              <a:rPr lang="en-US" smtClean="0"/>
              <a:pPr/>
              <a:t>‹#›</a:t>
            </a:fld>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178069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OSIO_Ruoantuotanto_ja_viljely">
    <p:spTree>
      <p:nvGrpSpPr>
        <p:cNvPr id="1" name=""/>
        <p:cNvGrpSpPr/>
        <p:nvPr/>
      </p:nvGrpSpPr>
      <p:grpSpPr>
        <a:xfrm>
          <a:off x="0" y="0"/>
          <a:ext cx="0" cy="0"/>
          <a:chOff x="0" y="0"/>
          <a:chExt cx="0" cy="0"/>
        </a:xfrm>
      </p:grpSpPr>
      <p:pic>
        <p:nvPicPr>
          <p:cNvPr id="4" name="Picture 3" descr="MTK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7571" y="326083"/>
            <a:ext cx="689128" cy="521737"/>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007459" y="186271"/>
            <a:ext cx="6136542" cy="4957228"/>
          </a:xfrm>
          <a:prstGeom prst="rect">
            <a:avLst/>
          </a:prstGeom>
        </p:spPr>
      </p:pic>
      <p:sp>
        <p:nvSpPr>
          <p:cNvPr id="2" name="Title 1"/>
          <p:cNvSpPr>
            <a:spLocks noGrp="1"/>
          </p:cNvSpPr>
          <p:nvPr>
            <p:ph type="title"/>
          </p:nvPr>
        </p:nvSpPr>
        <p:spPr>
          <a:xfrm>
            <a:off x="170660" y="1213653"/>
            <a:ext cx="2779935" cy="1781456"/>
          </a:xfrm>
        </p:spPr>
        <p:txBody>
          <a:bodyPr anchor="t">
            <a:noAutofit/>
          </a:bodyPr>
          <a:lstStyle>
            <a:lvl1pPr algn="l">
              <a:defRPr sz="2800" b="1" cap="all">
                <a:solidFill>
                  <a:srgbClr val="00A7D1"/>
                </a:solidFill>
              </a:defRPr>
            </a:lvl1pPr>
          </a:lstStyle>
          <a:p>
            <a:r>
              <a:rPr lang="fi-FI"/>
              <a:t>Muokkaa ots. perustyyl. napsautt.</a:t>
            </a:r>
            <a:endParaRPr lang="en-US" dirty="0"/>
          </a:p>
        </p:txBody>
      </p:sp>
      <p:sp>
        <p:nvSpPr>
          <p:cNvPr id="3" name="Text Placeholder 2"/>
          <p:cNvSpPr>
            <a:spLocks noGrp="1"/>
          </p:cNvSpPr>
          <p:nvPr>
            <p:ph type="body" idx="1"/>
          </p:nvPr>
        </p:nvSpPr>
        <p:spPr>
          <a:xfrm>
            <a:off x="170660" y="3115166"/>
            <a:ext cx="2779936" cy="587648"/>
          </a:xfrm>
        </p:spPr>
        <p:txBody>
          <a:bodyPr anchor="b"/>
          <a:lstStyle>
            <a:lvl1pPr marL="0" indent="0" algn="l">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pic>
        <p:nvPicPr>
          <p:cNvPr id="7" name="Picture 6" descr="MTK_ppt_ruoantuotanto_yläpalkki.jp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0"/>
            <a:ext cx="9144000" cy="201168"/>
          </a:xfrm>
          <a:prstGeom prst="rect">
            <a:avLst/>
          </a:prstGeom>
        </p:spPr>
      </p:pic>
      <p:pic>
        <p:nvPicPr>
          <p:cNvPr id="6" name="Picture 5"/>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844" y="5012512"/>
            <a:ext cx="2985638" cy="123200"/>
          </a:xfrm>
          <a:prstGeom prst="rect">
            <a:avLst/>
          </a:prstGeom>
        </p:spPr>
      </p:pic>
    </p:spTree>
    <p:extLst>
      <p:ext uri="{BB962C8B-B14F-4D97-AF65-F5344CB8AC3E}">
        <p14:creationId xmlns:p14="http://schemas.microsoft.com/office/powerpoint/2010/main" val="4272373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YLEIS_kuva+nosto">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fi-FI"/>
              <a:t>Muokkaa ots. perustyyl. napsautt.</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8" name="Date Placeholder 7"/>
          <p:cNvSpPr>
            <a:spLocks noGrp="1"/>
          </p:cNvSpPr>
          <p:nvPr>
            <p:ph type="dt" sz="half" idx="10"/>
          </p:nvPr>
        </p:nvSpPr>
        <p:spPr>
          <a:xfrm>
            <a:off x="961590" y="4767263"/>
            <a:ext cx="1801929" cy="273844"/>
          </a:xfrm>
        </p:spPr>
        <p:txBody>
          <a:bodyPr/>
          <a:lstStyle/>
          <a:p>
            <a:fld id="{0C7F76B2-D014-554F-ABFB-A7EF5AAC7D29}" type="datetime1">
              <a:rPr lang="fi-FI" smtClean="0"/>
              <a:t>4.12.2023</a:t>
            </a:fld>
            <a:endParaRPr lang="en-US" dirty="0"/>
          </a:p>
        </p:txBody>
      </p:sp>
      <p:sp>
        <p:nvSpPr>
          <p:cNvPr id="10" name="Slide Number Placeholder 9"/>
          <p:cNvSpPr>
            <a:spLocks noGrp="1"/>
          </p:cNvSpPr>
          <p:nvPr>
            <p:ph type="sldNum" sz="quarter" idx="12"/>
          </p:nvPr>
        </p:nvSpPr>
        <p:spPr>
          <a:xfrm>
            <a:off x="6553200" y="4767263"/>
            <a:ext cx="2133600" cy="273844"/>
          </a:xfrm>
        </p:spPr>
        <p:txBody>
          <a:bodyPr/>
          <a:lstStyle/>
          <a:p>
            <a:fld id="{76E701F0-2ACA-0441-9E2A-952EFADC842D}" type="slidenum">
              <a:rPr lang="en-US" smtClean="0"/>
              <a:pPr/>
              <a:t>‹#›</a:t>
            </a:fld>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31736282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ISÄÄ_LOGO_YLEIS_otsavasen">
    <p:spTree>
      <p:nvGrpSpPr>
        <p:cNvPr id="1" name=""/>
        <p:cNvGrpSpPr/>
        <p:nvPr/>
      </p:nvGrpSpPr>
      <p:grpSpPr>
        <a:xfrm>
          <a:off x="0" y="0"/>
          <a:ext cx="0" cy="0"/>
          <a:chOff x="0" y="0"/>
          <a:chExt cx="0" cy="0"/>
        </a:xfrm>
      </p:grpSpPr>
      <p:sp>
        <p:nvSpPr>
          <p:cNvPr id="2" name="Title 1"/>
          <p:cNvSpPr>
            <a:spLocks noGrp="1"/>
          </p:cNvSpPr>
          <p:nvPr>
            <p:ph type="title"/>
          </p:nvPr>
        </p:nvSpPr>
        <p:spPr>
          <a:xfrm>
            <a:off x="457200" y="304799"/>
            <a:ext cx="2538282" cy="4289824"/>
          </a:xfrm>
        </p:spPr>
        <p:txBody>
          <a:bodyPr>
            <a:normAutofit/>
          </a:bodyPr>
          <a:lstStyle>
            <a:lvl1pPr algn="l">
              <a:defRPr sz="3200">
                <a:solidFill>
                  <a:srgbClr val="595959"/>
                </a:solidFill>
              </a:defRPr>
            </a:lvl1pPr>
          </a:lstStyle>
          <a:p>
            <a:r>
              <a:rPr lang="fi-FI"/>
              <a:t>Muokkaa ots. perustyyl. napsautt.</a:t>
            </a:r>
            <a:endParaRPr lang="en-US" dirty="0"/>
          </a:p>
        </p:txBody>
      </p:sp>
      <p:sp>
        <p:nvSpPr>
          <p:cNvPr id="8" name="Date Placeholder 7"/>
          <p:cNvSpPr>
            <a:spLocks noGrp="1"/>
          </p:cNvSpPr>
          <p:nvPr>
            <p:ph type="dt" sz="half" idx="10"/>
          </p:nvPr>
        </p:nvSpPr>
        <p:spPr>
          <a:xfrm>
            <a:off x="961590" y="4767263"/>
            <a:ext cx="1801929" cy="273844"/>
          </a:xfrm>
        </p:spPr>
        <p:txBody>
          <a:bodyPr/>
          <a:lstStyle/>
          <a:p>
            <a:fld id="{AECD640C-1981-A949-9CC5-7052C7C59F51}" type="datetime1">
              <a:rPr lang="fi-FI" smtClean="0"/>
              <a:t>4.12.2023</a:t>
            </a:fld>
            <a:endParaRPr lang="en-US" dirty="0"/>
          </a:p>
        </p:txBody>
      </p:sp>
      <p:sp>
        <p:nvSpPr>
          <p:cNvPr id="10" name="Slide Number Placeholder 9"/>
          <p:cNvSpPr>
            <a:spLocks noGrp="1"/>
          </p:cNvSpPr>
          <p:nvPr>
            <p:ph type="sldNum" sz="quarter" idx="12"/>
          </p:nvPr>
        </p:nvSpPr>
        <p:spPr/>
        <p:txBody>
          <a:bodyPr/>
          <a:lstStyle/>
          <a:p>
            <a:fld id="{76E701F0-2ACA-0441-9E2A-952EFADC842D}" type="slidenum">
              <a:rPr lang="en-US" smtClean="0"/>
              <a:pPr/>
              <a:t>‹#›</a:t>
            </a:fld>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sp>
        <p:nvSpPr>
          <p:cNvPr id="14" name="Text Placeholder 13"/>
          <p:cNvSpPr>
            <a:spLocks noGrp="1"/>
          </p:cNvSpPr>
          <p:nvPr>
            <p:ph type="body" sz="quarter" idx="13"/>
          </p:nvPr>
        </p:nvSpPr>
        <p:spPr>
          <a:xfrm>
            <a:off x="3124200" y="1579563"/>
            <a:ext cx="5562600" cy="3014662"/>
          </a:xfrm>
        </p:spPr>
        <p:txBody>
          <a:bodyPr>
            <a:normAutofit/>
          </a:bodyPr>
          <a:lstStyle>
            <a:lvl1pPr marL="0" indent="0">
              <a:buNone/>
              <a:defRPr sz="1400">
                <a:latin typeface="Arial"/>
                <a:cs typeface="Arial"/>
              </a:defRPr>
            </a:lvl1pPr>
            <a:lvl2pPr>
              <a:defRPr sz="1400">
                <a:latin typeface="Arial"/>
                <a:cs typeface="Arial"/>
              </a:defRPr>
            </a:lvl2pPr>
            <a:lvl3pPr>
              <a:defRPr sz="1400">
                <a:latin typeface="Arial"/>
                <a:cs typeface="Arial"/>
              </a:defRPr>
            </a:lvl3pPr>
            <a:lvl4pPr>
              <a:defRPr sz="1400">
                <a:latin typeface="Arial"/>
                <a:cs typeface="Arial"/>
              </a:defRPr>
            </a:lvl4pPr>
            <a:lvl5pPr>
              <a:defRPr sz="1400">
                <a:latin typeface="Arial"/>
                <a:cs typeface="Arial"/>
              </a:defRPr>
            </a:lvl5pPr>
          </a:lstStyle>
          <a:p>
            <a:pPr lvl="0"/>
            <a:r>
              <a:rPr lang="fi-FI"/>
              <a:t>Muokkaa tekstin perustyylejä napsauttamalla</a:t>
            </a:r>
          </a:p>
        </p:txBody>
      </p:sp>
      <p:sp>
        <p:nvSpPr>
          <p:cNvPr id="18" name="Text Placeholder 17"/>
          <p:cNvSpPr>
            <a:spLocks noGrp="1"/>
          </p:cNvSpPr>
          <p:nvPr>
            <p:ph type="body" sz="quarter" idx="14"/>
          </p:nvPr>
        </p:nvSpPr>
        <p:spPr>
          <a:xfrm>
            <a:off x="3124200" y="304800"/>
            <a:ext cx="5562600" cy="1193800"/>
          </a:xfrm>
        </p:spPr>
        <p:txBody>
          <a:bodyPr/>
          <a:lstStyle>
            <a:lvl1pPr marL="0" indent="0">
              <a:buNone/>
              <a:defRPr/>
            </a:lvl1pPr>
          </a:lstStyle>
          <a:p>
            <a:pPr lvl="0"/>
            <a:r>
              <a:rPr lang="fi-FI"/>
              <a:t>Muokkaa tekstin perustyylejä napsauttamalla</a:t>
            </a:r>
          </a:p>
        </p:txBody>
      </p:sp>
      <p:sp>
        <p:nvSpPr>
          <p:cNvPr id="4" name="Picture Placeholder 3"/>
          <p:cNvSpPr>
            <a:spLocks noGrp="1"/>
          </p:cNvSpPr>
          <p:nvPr>
            <p:ph type="pic" sz="quarter" idx="15"/>
          </p:nvPr>
        </p:nvSpPr>
        <p:spPr>
          <a:xfrm>
            <a:off x="84055" y="4653692"/>
            <a:ext cx="658813" cy="429189"/>
          </a:xfrm>
        </p:spPr>
        <p:txBody>
          <a:bodyPr>
            <a:normAutofit/>
          </a:bodyPr>
          <a:lstStyle>
            <a:lvl1pPr>
              <a:defRPr sz="1200"/>
            </a:lvl1pPr>
          </a:lstStyle>
          <a:p>
            <a:r>
              <a:rPr lang="fi-FI"/>
              <a:t>Lisää kuva napsauttamalla kuvaketta</a:t>
            </a:r>
            <a:endParaRPr lang="en-US" dirty="0"/>
          </a:p>
        </p:txBody>
      </p:sp>
    </p:spTree>
    <p:extLst>
      <p:ext uri="{BB962C8B-B14F-4D97-AF65-F5344CB8AC3E}">
        <p14:creationId xmlns:p14="http://schemas.microsoft.com/office/powerpoint/2010/main" val="21210793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ISÄÄ_LOGO_YLEIS_yleispohaja">
    <p:spTree>
      <p:nvGrpSpPr>
        <p:cNvPr id="1" name=""/>
        <p:cNvGrpSpPr/>
        <p:nvPr/>
      </p:nvGrpSpPr>
      <p:grpSpPr>
        <a:xfrm>
          <a:off x="0" y="0"/>
          <a:ext cx="0" cy="0"/>
          <a:chOff x="0" y="0"/>
          <a:chExt cx="0" cy="0"/>
        </a:xfrm>
      </p:grpSpPr>
      <p:sp>
        <p:nvSpPr>
          <p:cNvPr id="2" name="Title 1"/>
          <p:cNvSpPr>
            <a:spLocks noGrp="1"/>
          </p:cNvSpPr>
          <p:nvPr>
            <p:ph type="title"/>
          </p:nvPr>
        </p:nvSpPr>
        <p:spPr>
          <a:xfrm>
            <a:off x="457200" y="304799"/>
            <a:ext cx="8229600" cy="758429"/>
          </a:xfrm>
        </p:spPr>
        <p:txBody>
          <a:bodyPr/>
          <a:lstStyle>
            <a:lvl1pPr>
              <a:defRPr>
                <a:solidFill>
                  <a:schemeClr val="tx1"/>
                </a:solidFill>
              </a:defRPr>
            </a:lvl1pPr>
          </a:lstStyle>
          <a:p>
            <a:r>
              <a:rPr lang="fi-FI"/>
              <a:t>Muokkaa ots.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8" name="Date Placeholder 7"/>
          <p:cNvSpPr>
            <a:spLocks noGrp="1"/>
          </p:cNvSpPr>
          <p:nvPr>
            <p:ph type="dt" sz="half" idx="10"/>
          </p:nvPr>
        </p:nvSpPr>
        <p:spPr>
          <a:xfrm>
            <a:off x="961590" y="4767263"/>
            <a:ext cx="1801929" cy="273844"/>
          </a:xfrm>
        </p:spPr>
        <p:txBody>
          <a:bodyPr/>
          <a:lstStyle/>
          <a:p>
            <a:fld id="{C1E9AF0B-0321-6141-A836-F7540E2679B6}" type="datetime1">
              <a:rPr lang="fi-FI" smtClean="0"/>
              <a:t>4.12.2023</a:t>
            </a:fld>
            <a:endParaRPr lang="en-US" dirty="0"/>
          </a:p>
        </p:txBody>
      </p:sp>
      <p:sp>
        <p:nvSpPr>
          <p:cNvPr id="10" name="Slide Number Placeholder 9"/>
          <p:cNvSpPr>
            <a:spLocks noGrp="1"/>
          </p:cNvSpPr>
          <p:nvPr>
            <p:ph type="sldNum" sz="quarter" idx="12"/>
          </p:nvPr>
        </p:nvSpPr>
        <p:spPr/>
        <p:txBody>
          <a:bodyPr/>
          <a:lstStyle/>
          <a:p>
            <a:fld id="{76E701F0-2ACA-0441-9E2A-952EFADC842D}" type="slidenum">
              <a:rPr lang="en-US" smtClean="0"/>
              <a:pPr/>
              <a:t>‹#›</a:t>
            </a:fld>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sp>
        <p:nvSpPr>
          <p:cNvPr id="13" name="Picture Placeholder 3"/>
          <p:cNvSpPr>
            <a:spLocks noGrp="1"/>
          </p:cNvSpPr>
          <p:nvPr>
            <p:ph type="pic" sz="quarter" idx="15"/>
          </p:nvPr>
        </p:nvSpPr>
        <p:spPr>
          <a:xfrm>
            <a:off x="84055" y="4653692"/>
            <a:ext cx="658813" cy="429189"/>
          </a:xfrm>
        </p:spPr>
        <p:txBody>
          <a:bodyPr>
            <a:normAutofit/>
          </a:bodyPr>
          <a:lstStyle>
            <a:lvl1pPr>
              <a:defRPr sz="1200"/>
            </a:lvl1pPr>
          </a:lstStyle>
          <a:p>
            <a:r>
              <a:rPr lang="fi-FI"/>
              <a:t>Lisää kuva napsauttamalla kuvaketta</a:t>
            </a:r>
            <a:endParaRPr lang="en-US" dirty="0"/>
          </a:p>
        </p:txBody>
      </p:sp>
    </p:spTree>
    <p:extLst>
      <p:ext uri="{BB962C8B-B14F-4D97-AF65-F5344CB8AC3E}">
        <p14:creationId xmlns:p14="http://schemas.microsoft.com/office/powerpoint/2010/main" val="3517217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ISÄÄ_LOGO_YLEIS_kaavi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4800"/>
            <a:ext cx="2538282" cy="2577352"/>
          </a:xfrm>
        </p:spPr>
        <p:txBody>
          <a:bodyPr>
            <a:normAutofit/>
          </a:bodyPr>
          <a:lstStyle>
            <a:lvl1pPr algn="l">
              <a:defRPr sz="2000">
                <a:solidFill>
                  <a:schemeClr val="tx1"/>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br>
              <a:rPr lang="fi-FI" dirty="0"/>
            </a:br>
            <a:br>
              <a:rPr lang="fi-FI" dirty="0"/>
            </a:br>
            <a:endParaRPr lang="en-US" dirty="0"/>
          </a:p>
        </p:txBody>
      </p:sp>
      <p:sp>
        <p:nvSpPr>
          <p:cNvPr id="8" name="Date Placeholder 7"/>
          <p:cNvSpPr>
            <a:spLocks noGrp="1"/>
          </p:cNvSpPr>
          <p:nvPr>
            <p:ph type="dt" sz="half" idx="10"/>
          </p:nvPr>
        </p:nvSpPr>
        <p:spPr>
          <a:xfrm>
            <a:off x="961590" y="4767263"/>
            <a:ext cx="1801929" cy="273844"/>
          </a:xfrm>
        </p:spPr>
        <p:txBody>
          <a:bodyPr/>
          <a:lstStyle/>
          <a:p>
            <a:fld id="{A72A08E7-61EB-524B-B693-D6E1C23F4CC1}" type="datetime1">
              <a:rPr lang="fi-FI" smtClean="0"/>
              <a:t>4.12.2023</a:t>
            </a:fld>
            <a:endParaRPr lang="en-US" dirty="0"/>
          </a:p>
        </p:txBody>
      </p:sp>
      <p:sp>
        <p:nvSpPr>
          <p:cNvPr id="10" name="Slide Number Placeholder 9"/>
          <p:cNvSpPr>
            <a:spLocks noGrp="1"/>
          </p:cNvSpPr>
          <p:nvPr>
            <p:ph type="sldNum" sz="quarter" idx="12"/>
          </p:nvPr>
        </p:nvSpPr>
        <p:spPr/>
        <p:txBody>
          <a:bodyPr/>
          <a:lstStyle/>
          <a:p>
            <a:fld id="{76E701F0-2ACA-0441-9E2A-952EFADC842D}" type="slidenum">
              <a:rPr lang="en-US" smtClean="0"/>
              <a:pPr/>
              <a:t>‹#›</a:t>
            </a:fld>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sp>
        <p:nvSpPr>
          <p:cNvPr id="4" name="Chart Placeholder 3"/>
          <p:cNvSpPr>
            <a:spLocks noGrp="1"/>
          </p:cNvSpPr>
          <p:nvPr>
            <p:ph type="chart" sz="quarter" idx="13"/>
          </p:nvPr>
        </p:nvSpPr>
        <p:spPr>
          <a:xfrm>
            <a:off x="3124200" y="304800"/>
            <a:ext cx="5562600" cy="4289425"/>
          </a:xfrm>
        </p:spPr>
        <p:txBody>
          <a:bodyPr/>
          <a:lstStyle/>
          <a:p>
            <a:r>
              <a:rPr lang="fi-FI"/>
              <a:t>Lisää kaavio napsauttamalla kuvaketta</a:t>
            </a:r>
            <a:endParaRPr lang="en-US" dirty="0"/>
          </a:p>
        </p:txBody>
      </p:sp>
      <p:sp>
        <p:nvSpPr>
          <p:cNvPr id="15" name="Text Placeholder 14"/>
          <p:cNvSpPr>
            <a:spLocks noGrp="1"/>
          </p:cNvSpPr>
          <p:nvPr>
            <p:ph type="body" sz="quarter" idx="14"/>
          </p:nvPr>
        </p:nvSpPr>
        <p:spPr>
          <a:xfrm>
            <a:off x="457200" y="3012417"/>
            <a:ext cx="2538282" cy="1581807"/>
          </a:xfrm>
        </p:spPr>
        <p:txBody>
          <a:bodyPr/>
          <a:lstStyle>
            <a:lvl1pPr marL="0" indent="0">
              <a:buNone/>
              <a:defRPr sz="1400" b="0" i="0">
                <a:latin typeface="Arial"/>
                <a:cs typeface="Arial"/>
              </a:defRPr>
            </a:lvl1pPr>
          </a:lstStyle>
          <a:p>
            <a:pPr lvl="0"/>
            <a:r>
              <a:rPr lang="fi-FI"/>
              <a:t>Muokkaa tekstin perustyylejä napsauttamalla</a:t>
            </a:r>
          </a:p>
        </p:txBody>
      </p:sp>
      <p:sp>
        <p:nvSpPr>
          <p:cNvPr id="11" name="Picture Placeholder 3"/>
          <p:cNvSpPr>
            <a:spLocks noGrp="1"/>
          </p:cNvSpPr>
          <p:nvPr>
            <p:ph type="pic" sz="quarter" idx="15"/>
          </p:nvPr>
        </p:nvSpPr>
        <p:spPr>
          <a:xfrm>
            <a:off x="84055" y="4653692"/>
            <a:ext cx="658813" cy="429189"/>
          </a:xfrm>
        </p:spPr>
        <p:txBody>
          <a:bodyPr>
            <a:normAutofit/>
          </a:bodyPr>
          <a:lstStyle>
            <a:lvl1pPr>
              <a:defRPr sz="1200"/>
            </a:lvl1pPr>
          </a:lstStyle>
          <a:p>
            <a:r>
              <a:rPr lang="fi-FI"/>
              <a:t>Lisää kuva napsauttamalla kuvaketta</a:t>
            </a:r>
            <a:endParaRPr lang="en-US" dirty="0"/>
          </a:p>
        </p:txBody>
      </p:sp>
    </p:spTree>
    <p:extLst>
      <p:ext uri="{BB962C8B-B14F-4D97-AF65-F5344CB8AC3E}">
        <p14:creationId xmlns:p14="http://schemas.microsoft.com/office/powerpoint/2010/main" val="42300551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ISÄÄ_LOGO_YLEIS_teksti_2sisältöä">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8" name="Title 1"/>
          <p:cNvSpPr>
            <a:spLocks noGrp="1"/>
          </p:cNvSpPr>
          <p:nvPr>
            <p:ph type="title"/>
          </p:nvPr>
        </p:nvSpPr>
        <p:spPr>
          <a:xfrm>
            <a:off x="457200" y="304799"/>
            <a:ext cx="8229600" cy="758429"/>
          </a:xfrm>
        </p:spPr>
        <p:txBody>
          <a:bodyPr/>
          <a:lstStyle>
            <a:lvl1pPr>
              <a:defRPr>
                <a:solidFill>
                  <a:schemeClr val="tx1"/>
                </a:solidFill>
              </a:defRPr>
            </a:lvl1pPr>
          </a:lstStyle>
          <a:p>
            <a:r>
              <a:rPr lang="fi-FI"/>
              <a:t>Muokkaa ots. perustyyl. napsautt.</a:t>
            </a:r>
            <a:endParaRPr lang="en-US" dirty="0"/>
          </a:p>
        </p:txBody>
      </p:sp>
      <p:sp>
        <p:nvSpPr>
          <p:cNvPr id="10" name="Date Placeholder 7"/>
          <p:cNvSpPr>
            <a:spLocks noGrp="1"/>
          </p:cNvSpPr>
          <p:nvPr>
            <p:ph type="dt" sz="half" idx="10"/>
          </p:nvPr>
        </p:nvSpPr>
        <p:spPr>
          <a:xfrm>
            <a:off x="961590" y="4767263"/>
            <a:ext cx="1801929" cy="273844"/>
          </a:xfrm>
        </p:spPr>
        <p:txBody>
          <a:bodyPr/>
          <a:lstStyle/>
          <a:p>
            <a:fld id="{516120F6-AF05-3D4D-A317-8C17CCE7B301}" type="datetime1">
              <a:rPr lang="fi-FI" smtClean="0"/>
              <a:t>4.12.2023</a:t>
            </a:fld>
            <a:endParaRPr lang="en-US" dirty="0"/>
          </a:p>
        </p:txBody>
      </p:sp>
      <p:sp>
        <p:nvSpPr>
          <p:cNvPr id="12" name="Slide Number Placeholder 9"/>
          <p:cNvSpPr>
            <a:spLocks noGrp="1"/>
          </p:cNvSpPr>
          <p:nvPr>
            <p:ph type="sldNum" sz="quarter" idx="12"/>
          </p:nvPr>
        </p:nvSpPr>
        <p:spPr>
          <a:xfrm>
            <a:off x="6553200" y="4767263"/>
            <a:ext cx="2133600" cy="273844"/>
          </a:xfrm>
        </p:spPr>
        <p:txBody>
          <a:bodyPr/>
          <a:lstStyle/>
          <a:p>
            <a:fld id="{76E701F0-2ACA-0441-9E2A-952EFADC842D}" type="slidenum">
              <a:rPr lang="en-US" smtClean="0"/>
              <a:pPr/>
              <a:t>‹#›</a:t>
            </a:fld>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sp>
        <p:nvSpPr>
          <p:cNvPr id="13" name="Picture Placeholder 3"/>
          <p:cNvSpPr>
            <a:spLocks noGrp="1"/>
          </p:cNvSpPr>
          <p:nvPr>
            <p:ph type="pic" sz="quarter" idx="15"/>
          </p:nvPr>
        </p:nvSpPr>
        <p:spPr>
          <a:xfrm>
            <a:off x="84055" y="4653692"/>
            <a:ext cx="658813" cy="429189"/>
          </a:xfrm>
        </p:spPr>
        <p:txBody>
          <a:bodyPr>
            <a:normAutofit/>
          </a:bodyPr>
          <a:lstStyle>
            <a:lvl1pPr>
              <a:defRPr sz="1200"/>
            </a:lvl1pPr>
          </a:lstStyle>
          <a:p>
            <a:r>
              <a:rPr lang="fi-FI"/>
              <a:t>Lisää kuva napsauttamalla kuvaketta</a:t>
            </a:r>
            <a:endParaRPr lang="en-US" dirty="0"/>
          </a:p>
        </p:txBody>
      </p:sp>
    </p:spTree>
    <p:extLst>
      <p:ext uri="{BB962C8B-B14F-4D97-AF65-F5344CB8AC3E}">
        <p14:creationId xmlns:p14="http://schemas.microsoft.com/office/powerpoint/2010/main" val="13939608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ISÄÄ_LOGO_YLEIS_teksti_vertailu">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457200" y="1631156"/>
            <a:ext cx="4040188" cy="2963466"/>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45026" y="1151335"/>
            <a:ext cx="4041775"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45026" y="1631156"/>
            <a:ext cx="4041775" cy="2963466"/>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11" name="Date Placeholder 7"/>
          <p:cNvSpPr>
            <a:spLocks noGrp="1"/>
          </p:cNvSpPr>
          <p:nvPr>
            <p:ph type="dt" sz="half" idx="10"/>
          </p:nvPr>
        </p:nvSpPr>
        <p:spPr>
          <a:xfrm>
            <a:off x="961590" y="4767263"/>
            <a:ext cx="1801929" cy="273844"/>
          </a:xfrm>
        </p:spPr>
        <p:txBody>
          <a:bodyPr/>
          <a:lstStyle/>
          <a:p>
            <a:fld id="{555B4514-B471-914E-8EB3-C6960C64CA44}" type="datetime1">
              <a:rPr lang="fi-FI" smtClean="0"/>
              <a:t>4.12.2023</a:t>
            </a:fld>
            <a:endParaRPr lang="en-US" dirty="0"/>
          </a:p>
        </p:txBody>
      </p:sp>
      <p:sp>
        <p:nvSpPr>
          <p:cNvPr id="13" name="Slide Number Placeholder 9"/>
          <p:cNvSpPr>
            <a:spLocks noGrp="1"/>
          </p:cNvSpPr>
          <p:nvPr>
            <p:ph type="sldNum" sz="quarter" idx="12"/>
          </p:nvPr>
        </p:nvSpPr>
        <p:spPr>
          <a:xfrm>
            <a:off x="6553200" y="4767263"/>
            <a:ext cx="2133600" cy="273844"/>
          </a:xfrm>
        </p:spPr>
        <p:txBody>
          <a:bodyPr/>
          <a:lstStyle/>
          <a:p>
            <a:fld id="{76E701F0-2ACA-0441-9E2A-952EFADC842D}" type="slidenum">
              <a:rPr lang="en-US" smtClean="0"/>
              <a:pPr/>
              <a:t>‹#›</a:t>
            </a:fld>
            <a:endParaRPr lang="en-US" dirty="0"/>
          </a:p>
        </p:txBody>
      </p:sp>
      <p:sp>
        <p:nvSpPr>
          <p:cNvPr id="15" name="Title 1"/>
          <p:cNvSpPr>
            <a:spLocks noGrp="1"/>
          </p:cNvSpPr>
          <p:nvPr>
            <p:ph type="title"/>
          </p:nvPr>
        </p:nvSpPr>
        <p:spPr>
          <a:xfrm>
            <a:off x="457200" y="304799"/>
            <a:ext cx="8229600" cy="758429"/>
          </a:xfrm>
        </p:spPr>
        <p:txBody>
          <a:bodyPr/>
          <a:lstStyle>
            <a:lvl1pPr>
              <a:defRPr>
                <a:solidFill>
                  <a:schemeClr val="tx1"/>
                </a:solidFill>
              </a:defRPr>
            </a:lvl1pPr>
          </a:lstStyle>
          <a:p>
            <a:r>
              <a:rPr lang="fi-FI"/>
              <a:t>Muokkaa ots. perustyyl. napsautt.</a:t>
            </a: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sp>
        <p:nvSpPr>
          <p:cNvPr id="14" name="Picture Placeholder 3"/>
          <p:cNvSpPr>
            <a:spLocks noGrp="1"/>
          </p:cNvSpPr>
          <p:nvPr>
            <p:ph type="pic" sz="quarter" idx="15"/>
          </p:nvPr>
        </p:nvSpPr>
        <p:spPr>
          <a:xfrm>
            <a:off x="84055" y="4653692"/>
            <a:ext cx="658813" cy="429189"/>
          </a:xfrm>
        </p:spPr>
        <p:txBody>
          <a:bodyPr>
            <a:normAutofit/>
          </a:bodyPr>
          <a:lstStyle>
            <a:lvl1pPr>
              <a:defRPr sz="1200"/>
            </a:lvl1pPr>
          </a:lstStyle>
          <a:p>
            <a:r>
              <a:rPr lang="fi-FI"/>
              <a:t>Lisää kuva napsauttamalla kuvaketta</a:t>
            </a:r>
            <a:endParaRPr lang="en-US" dirty="0"/>
          </a:p>
        </p:txBody>
      </p:sp>
    </p:spTree>
    <p:extLst>
      <p:ext uri="{BB962C8B-B14F-4D97-AF65-F5344CB8AC3E}">
        <p14:creationId xmlns:p14="http://schemas.microsoft.com/office/powerpoint/2010/main" val="18362549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ISÄÄ_LOGO_YLEIS_otsikko">
    <p:spTree>
      <p:nvGrpSpPr>
        <p:cNvPr id="1" name=""/>
        <p:cNvGrpSpPr/>
        <p:nvPr/>
      </p:nvGrpSpPr>
      <p:grpSpPr>
        <a:xfrm>
          <a:off x="0" y="0"/>
          <a:ext cx="0" cy="0"/>
          <a:chOff x="0" y="0"/>
          <a:chExt cx="0" cy="0"/>
        </a:xfrm>
      </p:grpSpPr>
      <p:sp>
        <p:nvSpPr>
          <p:cNvPr id="9" name="Title 1"/>
          <p:cNvSpPr>
            <a:spLocks noGrp="1"/>
          </p:cNvSpPr>
          <p:nvPr>
            <p:ph type="title"/>
          </p:nvPr>
        </p:nvSpPr>
        <p:spPr>
          <a:xfrm>
            <a:off x="457200" y="304799"/>
            <a:ext cx="8229600" cy="758429"/>
          </a:xfrm>
        </p:spPr>
        <p:txBody>
          <a:bodyPr/>
          <a:lstStyle>
            <a:lvl1pPr>
              <a:defRPr>
                <a:solidFill>
                  <a:schemeClr val="tx1"/>
                </a:solidFill>
              </a:defRPr>
            </a:lvl1pPr>
          </a:lstStyle>
          <a:p>
            <a:r>
              <a:rPr lang="fi-FI"/>
              <a:t>Muokkaa ots. perustyyl. napsautt.</a:t>
            </a:r>
            <a:endParaRPr lang="en-US" dirty="0"/>
          </a:p>
        </p:txBody>
      </p:sp>
      <p:sp>
        <p:nvSpPr>
          <p:cNvPr id="11" name="Date Placeholder 7"/>
          <p:cNvSpPr>
            <a:spLocks noGrp="1"/>
          </p:cNvSpPr>
          <p:nvPr>
            <p:ph type="dt" sz="half" idx="10"/>
          </p:nvPr>
        </p:nvSpPr>
        <p:spPr>
          <a:xfrm>
            <a:off x="961590" y="4767263"/>
            <a:ext cx="1801929" cy="273844"/>
          </a:xfrm>
        </p:spPr>
        <p:txBody>
          <a:bodyPr/>
          <a:lstStyle/>
          <a:p>
            <a:fld id="{67254FC4-8838-F648-99A5-813FFA37AF96}" type="datetime1">
              <a:rPr lang="fi-FI" smtClean="0"/>
              <a:t>4.12.2023</a:t>
            </a:fld>
            <a:endParaRPr lang="en-US" dirty="0"/>
          </a:p>
        </p:txBody>
      </p:sp>
      <p:sp>
        <p:nvSpPr>
          <p:cNvPr id="13" name="Slide Number Placeholder 9"/>
          <p:cNvSpPr>
            <a:spLocks noGrp="1"/>
          </p:cNvSpPr>
          <p:nvPr>
            <p:ph type="sldNum" sz="quarter" idx="12"/>
          </p:nvPr>
        </p:nvSpPr>
        <p:spPr>
          <a:xfrm>
            <a:off x="6553200" y="4767263"/>
            <a:ext cx="2133600" cy="273844"/>
          </a:xfrm>
        </p:spPr>
        <p:txBody>
          <a:bodyPr/>
          <a:lstStyle/>
          <a:p>
            <a:fld id="{76E701F0-2ACA-0441-9E2A-952EFADC842D}" type="slidenum">
              <a:rPr lang="en-US" smtClean="0"/>
              <a:pPr/>
              <a:t>‹#›</a:t>
            </a:fld>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sp>
        <p:nvSpPr>
          <p:cNvPr id="8" name="Picture Placeholder 3"/>
          <p:cNvSpPr>
            <a:spLocks noGrp="1"/>
          </p:cNvSpPr>
          <p:nvPr>
            <p:ph type="pic" sz="quarter" idx="15"/>
          </p:nvPr>
        </p:nvSpPr>
        <p:spPr>
          <a:xfrm>
            <a:off x="84055" y="4653692"/>
            <a:ext cx="658813" cy="429189"/>
          </a:xfrm>
        </p:spPr>
        <p:txBody>
          <a:bodyPr>
            <a:normAutofit/>
          </a:bodyPr>
          <a:lstStyle>
            <a:lvl1pPr>
              <a:defRPr sz="1200"/>
            </a:lvl1pPr>
          </a:lstStyle>
          <a:p>
            <a:r>
              <a:rPr lang="fi-FI"/>
              <a:t>Lisää kuva napsauttamalla kuvaketta</a:t>
            </a:r>
            <a:endParaRPr lang="en-US" dirty="0"/>
          </a:p>
        </p:txBody>
      </p:sp>
    </p:spTree>
    <p:extLst>
      <p:ext uri="{BB962C8B-B14F-4D97-AF65-F5344CB8AC3E}">
        <p14:creationId xmlns:p14="http://schemas.microsoft.com/office/powerpoint/2010/main" val="4868784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ISÄÄ_LOGO_YLEIS_sisältö+nosto">
    <p:spTree>
      <p:nvGrpSpPr>
        <p:cNvPr id="1" name=""/>
        <p:cNvGrpSpPr/>
        <p:nvPr/>
      </p:nvGrpSpPr>
      <p:grpSpPr>
        <a:xfrm>
          <a:off x="0" y="0"/>
          <a:ext cx="0" cy="0"/>
          <a:chOff x="0" y="0"/>
          <a:chExt cx="0" cy="0"/>
        </a:xfrm>
      </p:grpSpPr>
      <p:sp>
        <p:nvSpPr>
          <p:cNvPr id="2" name="Title 1"/>
          <p:cNvSpPr>
            <a:spLocks noGrp="1"/>
          </p:cNvSpPr>
          <p:nvPr>
            <p:ph type="title"/>
          </p:nvPr>
        </p:nvSpPr>
        <p:spPr>
          <a:xfrm>
            <a:off x="457201" y="314959"/>
            <a:ext cx="3008313" cy="761365"/>
          </a:xfrm>
        </p:spPr>
        <p:txBody>
          <a:bodyPr anchor="b"/>
          <a:lstStyle>
            <a:lvl1pPr algn="l">
              <a:defRPr sz="2000" b="1"/>
            </a:lvl1pPr>
          </a:lstStyle>
          <a:p>
            <a:r>
              <a:rPr lang="fi-FI"/>
              <a:t>Muokkaa ots. perustyyl. napsautt.</a:t>
            </a:r>
            <a:endParaRPr lang="en-US"/>
          </a:p>
        </p:txBody>
      </p:sp>
      <p:sp>
        <p:nvSpPr>
          <p:cNvPr id="3" name="Content Placeholder 2"/>
          <p:cNvSpPr>
            <a:spLocks noGrp="1"/>
          </p:cNvSpPr>
          <p:nvPr>
            <p:ph idx="1"/>
          </p:nvPr>
        </p:nvSpPr>
        <p:spPr>
          <a:xfrm>
            <a:off x="3575050" y="314959"/>
            <a:ext cx="5111750" cy="42796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8" name="Date Placeholder 7"/>
          <p:cNvSpPr>
            <a:spLocks noGrp="1"/>
          </p:cNvSpPr>
          <p:nvPr>
            <p:ph type="dt" sz="half" idx="10"/>
          </p:nvPr>
        </p:nvSpPr>
        <p:spPr>
          <a:xfrm>
            <a:off x="961590" y="4767263"/>
            <a:ext cx="1801929" cy="273844"/>
          </a:xfrm>
        </p:spPr>
        <p:txBody>
          <a:bodyPr/>
          <a:lstStyle/>
          <a:p>
            <a:fld id="{338BD4DB-5372-4F46-8510-E1F7B3358053}" type="datetime1">
              <a:rPr lang="fi-FI" smtClean="0"/>
              <a:t>4.12.2023</a:t>
            </a:fld>
            <a:endParaRPr lang="en-US" dirty="0"/>
          </a:p>
        </p:txBody>
      </p:sp>
      <p:sp>
        <p:nvSpPr>
          <p:cNvPr id="10" name="Slide Number Placeholder 9"/>
          <p:cNvSpPr>
            <a:spLocks noGrp="1"/>
          </p:cNvSpPr>
          <p:nvPr>
            <p:ph type="sldNum" sz="quarter" idx="12"/>
          </p:nvPr>
        </p:nvSpPr>
        <p:spPr>
          <a:xfrm>
            <a:off x="6553200" y="4767263"/>
            <a:ext cx="2133600" cy="273844"/>
          </a:xfrm>
        </p:spPr>
        <p:txBody>
          <a:bodyPr/>
          <a:lstStyle/>
          <a:p>
            <a:fld id="{76E701F0-2ACA-0441-9E2A-952EFADC842D}" type="slidenum">
              <a:rPr lang="en-US" smtClean="0"/>
              <a:pPr/>
              <a:t>‹#›</a:t>
            </a:fld>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sp>
        <p:nvSpPr>
          <p:cNvPr id="11" name="Picture Placeholder 3"/>
          <p:cNvSpPr>
            <a:spLocks noGrp="1"/>
          </p:cNvSpPr>
          <p:nvPr>
            <p:ph type="pic" sz="quarter" idx="15"/>
          </p:nvPr>
        </p:nvSpPr>
        <p:spPr>
          <a:xfrm>
            <a:off x="84055" y="4653692"/>
            <a:ext cx="658813" cy="429189"/>
          </a:xfrm>
        </p:spPr>
        <p:txBody>
          <a:bodyPr>
            <a:normAutofit/>
          </a:bodyPr>
          <a:lstStyle>
            <a:lvl1pPr>
              <a:defRPr sz="1200"/>
            </a:lvl1pPr>
          </a:lstStyle>
          <a:p>
            <a:r>
              <a:rPr lang="fi-FI"/>
              <a:t>Lisää kuva napsauttamalla kuvaketta</a:t>
            </a:r>
            <a:endParaRPr lang="en-US" dirty="0"/>
          </a:p>
        </p:txBody>
      </p:sp>
    </p:spTree>
    <p:extLst>
      <p:ext uri="{BB962C8B-B14F-4D97-AF65-F5344CB8AC3E}">
        <p14:creationId xmlns:p14="http://schemas.microsoft.com/office/powerpoint/2010/main" val="17725717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ISÄÄ_LOGO_YLEIS_kuva+nosto">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fi-FI"/>
              <a:t>Muokkaa ots. perustyyl. napsautt.</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8" name="Date Placeholder 7"/>
          <p:cNvSpPr>
            <a:spLocks noGrp="1"/>
          </p:cNvSpPr>
          <p:nvPr>
            <p:ph type="dt" sz="half" idx="10"/>
          </p:nvPr>
        </p:nvSpPr>
        <p:spPr>
          <a:xfrm>
            <a:off x="961590" y="4767263"/>
            <a:ext cx="1801929" cy="273844"/>
          </a:xfrm>
        </p:spPr>
        <p:txBody>
          <a:bodyPr/>
          <a:lstStyle/>
          <a:p>
            <a:fld id="{D9DD13AE-11D3-EF49-8A40-AA2AD1E67458}" type="datetime1">
              <a:rPr lang="fi-FI" smtClean="0"/>
              <a:t>4.12.2023</a:t>
            </a:fld>
            <a:endParaRPr lang="en-US" dirty="0"/>
          </a:p>
        </p:txBody>
      </p:sp>
      <p:sp>
        <p:nvSpPr>
          <p:cNvPr id="10" name="Slide Number Placeholder 9"/>
          <p:cNvSpPr>
            <a:spLocks noGrp="1"/>
          </p:cNvSpPr>
          <p:nvPr>
            <p:ph type="sldNum" sz="quarter" idx="12"/>
          </p:nvPr>
        </p:nvSpPr>
        <p:spPr>
          <a:xfrm>
            <a:off x="6553200" y="4767263"/>
            <a:ext cx="2133600" cy="273844"/>
          </a:xfrm>
        </p:spPr>
        <p:txBody>
          <a:bodyPr/>
          <a:lstStyle/>
          <a:p>
            <a:fld id="{76E701F0-2ACA-0441-9E2A-952EFADC842D}" type="slidenum">
              <a:rPr lang="en-US" smtClean="0"/>
              <a:pPr/>
              <a:t>‹#›</a:t>
            </a:fld>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sp>
        <p:nvSpPr>
          <p:cNvPr id="11" name="Picture Placeholder 3"/>
          <p:cNvSpPr>
            <a:spLocks noGrp="1"/>
          </p:cNvSpPr>
          <p:nvPr>
            <p:ph type="pic" sz="quarter" idx="15"/>
          </p:nvPr>
        </p:nvSpPr>
        <p:spPr>
          <a:xfrm>
            <a:off x="84055" y="4653692"/>
            <a:ext cx="658813" cy="429189"/>
          </a:xfrm>
        </p:spPr>
        <p:txBody>
          <a:bodyPr>
            <a:normAutofit/>
          </a:bodyPr>
          <a:lstStyle>
            <a:lvl1pPr>
              <a:defRPr sz="1200"/>
            </a:lvl1pPr>
          </a:lstStyle>
          <a:p>
            <a:r>
              <a:rPr lang="fi-FI"/>
              <a:t>Lisää kuva napsauttamalla kuvaketta</a:t>
            </a:r>
            <a:endParaRPr lang="en-US" dirty="0"/>
          </a:p>
        </p:txBody>
      </p:sp>
    </p:spTree>
    <p:extLst>
      <p:ext uri="{BB962C8B-B14F-4D97-AF65-F5344CB8AC3E}">
        <p14:creationId xmlns:p14="http://schemas.microsoft.com/office/powerpoint/2010/main" val="2579867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ETSAOMISTAJA_otsavasen">
    <p:spTree>
      <p:nvGrpSpPr>
        <p:cNvPr id="1" name=""/>
        <p:cNvGrpSpPr/>
        <p:nvPr/>
      </p:nvGrpSpPr>
      <p:grpSpPr>
        <a:xfrm>
          <a:off x="0" y="0"/>
          <a:ext cx="0" cy="0"/>
          <a:chOff x="0" y="0"/>
          <a:chExt cx="0" cy="0"/>
        </a:xfrm>
      </p:grpSpPr>
      <p:sp>
        <p:nvSpPr>
          <p:cNvPr id="2" name="Title 1"/>
          <p:cNvSpPr>
            <a:spLocks noGrp="1"/>
          </p:cNvSpPr>
          <p:nvPr>
            <p:ph type="title"/>
          </p:nvPr>
        </p:nvSpPr>
        <p:spPr>
          <a:xfrm>
            <a:off x="457200" y="304799"/>
            <a:ext cx="2538282" cy="4289824"/>
          </a:xfrm>
        </p:spPr>
        <p:txBody>
          <a:bodyPr>
            <a:normAutofit/>
          </a:bodyPr>
          <a:lstStyle>
            <a:lvl1pPr algn="l">
              <a:defRPr sz="3200">
                <a:solidFill>
                  <a:srgbClr val="595959"/>
                </a:solidFill>
              </a:defRPr>
            </a:lvl1pPr>
          </a:lstStyle>
          <a:p>
            <a:r>
              <a:rPr lang="fi-FI"/>
              <a:t>Muokkaa ots. perustyyl. napsautt.</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sp>
        <p:nvSpPr>
          <p:cNvPr id="14" name="Text Placeholder 13"/>
          <p:cNvSpPr>
            <a:spLocks noGrp="1"/>
          </p:cNvSpPr>
          <p:nvPr>
            <p:ph type="body" sz="quarter" idx="13"/>
          </p:nvPr>
        </p:nvSpPr>
        <p:spPr>
          <a:xfrm>
            <a:off x="3124200" y="1579563"/>
            <a:ext cx="5562600" cy="3014662"/>
          </a:xfrm>
        </p:spPr>
        <p:txBody>
          <a:bodyPr>
            <a:normAutofit/>
          </a:bodyPr>
          <a:lstStyle>
            <a:lvl1pPr marL="0" indent="0">
              <a:buNone/>
              <a:defRPr sz="1400">
                <a:latin typeface="Arial"/>
                <a:cs typeface="Arial"/>
              </a:defRPr>
            </a:lvl1pPr>
            <a:lvl2pPr>
              <a:defRPr sz="1400">
                <a:latin typeface="Arial"/>
                <a:cs typeface="Arial"/>
              </a:defRPr>
            </a:lvl2pPr>
            <a:lvl3pPr>
              <a:defRPr sz="1400">
                <a:latin typeface="Arial"/>
                <a:cs typeface="Arial"/>
              </a:defRPr>
            </a:lvl3pPr>
            <a:lvl4pPr>
              <a:defRPr sz="1400">
                <a:latin typeface="Arial"/>
                <a:cs typeface="Arial"/>
              </a:defRPr>
            </a:lvl4pPr>
            <a:lvl5pPr>
              <a:defRPr sz="1400">
                <a:latin typeface="Arial"/>
                <a:cs typeface="Arial"/>
              </a:defRPr>
            </a:lvl5pPr>
          </a:lstStyle>
          <a:p>
            <a:pPr lvl="0"/>
            <a:r>
              <a:rPr lang="fi-FI"/>
              <a:t>Muokkaa tekstin perustyylejä napsauttamalla</a:t>
            </a:r>
          </a:p>
        </p:txBody>
      </p:sp>
      <p:sp>
        <p:nvSpPr>
          <p:cNvPr id="18" name="Text Placeholder 17"/>
          <p:cNvSpPr>
            <a:spLocks noGrp="1"/>
          </p:cNvSpPr>
          <p:nvPr>
            <p:ph type="body" sz="quarter" idx="14"/>
          </p:nvPr>
        </p:nvSpPr>
        <p:spPr>
          <a:xfrm>
            <a:off x="3124200" y="304800"/>
            <a:ext cx="5562600" cy="1193800"/>
          </a:xfrm>
        </p:spPr>
        <p:txBody>
          <a:bodyPr/>
          <a:lstStyle>
            <a:lvl1pPr marL="0" indent="0">
              <a:buNone/>
              <a:defRPr/>
            </a:lvl1pPr>
          </a:lstStyle>
          <a:p>
            <a:pPr lvl="0"/>
            <a:r>
              <a:rPr lang="fi-FI"/>
              <a:t>Muokkaa tekstin perustyylejä napsauttamalla</a:t>
            </a:r>
          </a:p>
        </p:txBody>
      </p:sp>
      <p:pic>
        <p:nvPicPr>
          <p:cNvPr id="15" name="Picture 14" descr="metsanomistajat.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59385" y="4666310"/>
            <a:ext cx="1362782" cy="411226"/>
          </a:xfrm>
          <a:prstGeom prst="rect">
            <a:avLst/>
          </a:prstGeom>
        </p:spPr>
      </p:pic>
      <p:sp>
        <p:nvSpPr>
          <p:cNvPr id="16" name="Date Placeholder 7"/>
          <p:cNvSpPr>
            <a:spLocks noGrp="1"/>
          </p:cNvSpPr>
          <p:nvPr>
            <p:ph type="dt" sz="half" idx="10"/>
          </p:nvPr>
        </p:nvSpPr>
        <p:spPr>
          <a:xfrm>
            <a:off x="961590" y="4767263"/>
            <a:ext cx="1801929" cy="273844"/>
          </a:xfrm>
        </p:spPr>
        <p:txBody>
          <a:bodyPr/>
          <a:lstStyle/>
          <a:p>
            <a:fld id="{59F0D432-F508-F545-BF5C-F5F2716D19BC}" type="datetime1">
              <a:rPr lang="fi-FI" smtClean="0"/>
              <a:t>4.12.2023</a:t>
            </a:fld>
            <a:endParaRPr lang="en-US" dirty="0"/>
          </a:p>
        </p:txBody>
      </p:sp>
      <p:sp>
        <p:nvSpPr>
          <p:cNvPr id="17" name="Slide Number Placeholder 9"/>
          <p:cNvSpPr>
            <a:spLocks noGrp="1"/>
          </p:cNvSpPr>
          <p:nvPr>
            <p:ph type="sldNum" sz="quarter" idx="12"/>
          </p:nvPr>
        </p:nvSpPr>
        <p:spPr>
          <a:xfrm>
            <a:off x="6390387" y="4767263"/>
            <a:ext cx="862944" cy="273844"/>
          </a:xfrm>
        </p:spPr>
        <p:txBody>
          <a:bodyPr/>
          <a:lstStyle/>
          <a:p>
            <a:fld id="{76E701F0-2ACA-0441-9E2A-952EFADC842D}" type="slidenum">
              <a:rPr lang="en-US" smtClean="0"/>
              <a:pPr/>
              <a:t>‹#›</a:t>
            </a:fld>
            <a:endParaRPr lang="en-US" dirty="0"/>
          </a:p>
        </p:txBody>
      </p:sp>
      <p:pic>
        <p:nvPicPr>
          <p:cNvPr id="19" name="Picture 1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977114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SIO_Ruoantuotanto_ja_viljely_4v">
    <p:spTree>
      <p:nvGrpSpPr>
        <p:cNvPr id="1" name=""/>
        <p:cNvGrpSpPr/>
        <p:nvPr/>
      </p:nvGrpSpPr>
      <p:grpSpPr>
        <a:xfrm>
          <a:off x="0" y="0"/>
          <a:ext cx="0" cy="0"/>
          <a:chOff x="0" y="0"/>
          <a:chExt cx="0" cy="0"/>
        </a:xfrm>
      </p:grpSpPr>
      <p:pic>
        <p:nvPicPr>
          <p:cNvPr id="4" name="Picture 3" descr="MTK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7571" y="326083"/>
            <a:ext cx="689128" cy="521737"/>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007460" y="186271"/>
            <a:ext cx="6136540" cy="4957228"/>
          </a:xfrm>
          <a:prstGeom prst="rect">
            <a:avLst/>
          </a:prstGeom>
        </p:spPr>
      </p:pic>
      <p:sp>
        <p:nvSpPr>
          <p:cNvPr id="3" name="Text Placeholder 2"/>
          <p:cNvSpPr>
            <a:spLocks noGrp="1"/>
          </p:cNvSpPr>
          <p:nvPr>
            <p:ph type="body" idx="1"/>
          </p:nvPr>
        </p:nvSpPr>
        <p:spPr>
          <a:xfrm>
            <a:off x="170660" y="3115166"/>
            <a:ext cx="2779936" cy="587648"/>
          </a:xfrm>
        </p:spPr>
        <p:txBody>
          <a:bodyPr anchor="b"/>
          <a:lstStyle>
            <a:lvl1pPr marL="0" indent="0" algn="l">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pic>
        <p:nvPicPr>
          <p:cNvPr id="7" name="Picture 6" descr="MTK_ppt_ruoantuotanto_yläpalkki.jp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0"/>
            <a:ext cx="9144000" cy="201168"/>
          </a:xfrm>
          <a:prstGeom prst="rect">
            <a:avLst/>
          </a:prstGeom>
        </p:spPr>
      </p:pic>
      <p:pic>
        <p:nvPicPr>
          <p:cNvPr id="6" name="Picture 5"/>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844" y="5012512"/>
            <a:ext cx="2985638" cy="123200"/>
          </a:xfrm>
          <a:prstGeom prst="rect">
            <a:avLst/>
          </a:prstGeom>
        </p:spPr>
      </p:pic>
      <p:sp>
        <p:nvSpPr>
          <p:cNvPr id="11" name="Päivämäärän paikkamerkki 10">
            <a:extLst>
              <a:ext uri="{FF2B5EF4-FFF2-40B4-BE49-F238E27FC236}">
                <a16:creationId xmlns:a16="http://schemas.microsoft.com/office/drawing/2014/main" id="{1AC6F8F1-0D47-4E15-B1A7-52106C0A38E1}"/>
              </a:ext>
            </a:extLst>
          </p:cNvPr>
          <p:cNvSpPr>
            <a:spLocks noGrp="1"/>
          </p:cNvSpPr>
          <p:nvPr>
            <p:ph type="dt" sz="half" idx="10"/>
          </p:nvPr>
        </p:nvSpPr>
        <p:spPr/>
        <p:txBody>
          <a:bodyPr/>
          <a:lstStyle/>
          <a:p>
            <a:fld id="{83388968-A510-504C-9CFD-3193E67D8F83}" type="datetime1">
              <a:rPr lang="fi-FI" smtClean="0"/>
              <a:t>4.12.2023</a:t>
            </a:fld>
            <a:endParaRPr lang="en-US" dirty="0"/>
          </a:p>
        </p:txBody>
      </p:sp>
      <p:sp>
        <p:nvSpPr>
          <p:cNvPr id="12" name="Dian numeron paikkamerkki 11">
            <a:extLst>
              <a:ext uri="{FF2B5EF4-FFF2-40B4-BE49-F238E27FC236}">
                <a16:creationId xmlns:a16="http://schemas.microsoft.com/office/drawing/2014/main" id="{D9F3A49D-F7A0-4BD7-A1E9-F693E77503A2}"/>
              </a:ext>
            </a:extLst>
          </p:cNvPr>
          <p:cNvSpPr>
            <a:spLocks noGrp="1"/>
          </p:cNvSpPr>
          <p:nvPr>
            <p:ph type="sldNum" sz="quarter" idx="11"/>
          </p:nvPr>
        </p:nvSpPr>
        <p:spPr/>
        <p:txBody>
          <a:bodyPr/>
          <a:lstStyle/>
          <a:p>
            <a:fld id="{76E701F0-2ACA-0441-9E2A-952EFADC842D}" type="slidenum">
              <a:rPr lang="en-US" smtClean="0"/>
              <a:pPr/>
              <a:t>‹#›</a:t>
            </a:fld>
            <a:endParaRPr lang="en-US" dirty="0"/>
          </a:p>
        </p:txBody>
      </p:sp>
      <p:sp>
        <p:nvSpPr>
          <p:cNvPr id="14" name="Title 1">
            <a:extLst>
              <a:ext uri="{FF2B5EF4-FFF2-40B4-BE49-F238E27FC236}">
                <a16:creationId xmlns:a16="http://schemas.microsoft.com/office/drawing/2014/main" id="{B350160C-3B76-4677-97FA-03CADFD7DC79}"/>
              </a:ext>
            </a:extLst>
          </p:cNvPr>
          <p:cNvSpPr>
            <a:spLocks noGrp="1"/>
          </p:cNvSpPr>
          <p:nvPr>
            <p:ph type="title"/>
          </p:nvPr>
        </p:nvSpPr>
        <p:spPr>
          <a:xfrm>
            <a:off x="170660" y="1213653"/>
            <a:ext cx="2779935" cy="1781456"/>
          </a:xfrm>
        </p:spPr>
        <p:txBody>
          <a:bodyPr anchor="t">
            <a:noAutofit/>
          </a:bodyPr>
          <a:lstStyle>
            <a:lvl1pPr algn="l">
              <a:defRPr sz="2800" b="1" cap="all">
                <a:solidFill>
                  <a:srgbClr val="00A7D1"/>
                </a:solidFill>
              </a:defRPr>
            </a:lvl1pPr>
          </a:lstStyle>
          <a:p>
            <a:r>
              <a:rPr lang="fi-FI"/>
              <a:t>Muokkaa ots. perustyyl. napsautt.</a:t>
            </a:r>
            <a:endParaRPr lang="en-US" dirty="0"/>
          </a:p>
        </p:txBody>
      </p:sp>
    </p:spTree>
    <p:extLst>
      <p:ext uri="{BB962C8B-B14F-4D97-AF65-F5344CB8AC3E}">
        <p14:creationId xmlns:p14="http://schemas.microsoft.com/office/powerpoint/2010/main" val="34455476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METSANOMISTAJA_yleispohaja">
    <p:spTree>
      <p:nvGrpSpPr>
        <p:cNvPr id="1" name=""/>
        <p:cNvGrpSpPr/>
        <p:nvPr/>
      </p:nvGrpSpPr>
      <p:grpSpPr>
        <a:xfrm>
          <a:off x="0" y="0"/>
          <a:ext cx="0" cy="0"/>
          <a:chOff x="0" y="0"/>
          <a:chExt cx="0" cy="0"/>
        </a:xfrm>
      </p:grpSpPr>
      <p:sp>
        <p:nvSpPr>
          <p:cNvPr id="2" name="Title 1"/>
          <p:cNvSpPr>
            <a:spLocks noGrp="1"/>
          </p:cNvSpPr>
          <p:nvPr>
            <p:ph type="title"/>
          </p:nvPr>
        </p:nvSpPr>
        <p:spPr>
          <a:xfrm>
            <a:off x="457200" y="304799"/>
            <a:ext cx="8229600" cy="758429"/>
          </a:xfrm>
        </p:spPr>
        <p:txBody>
          <a:bodyPr/>
          <a:lstStyle>
            <a:lvl1pPr>
              <a:defRPr>
                <a:solidFill>
                  <a:schemeClr val="tx1"/>
                </a:solidFill>
              </a:defRPr>
            </a:lvl1pPr>
          </a:lstStyle>
          <a:p>
            <a:r>
              <a:rPr lang="fi-FI"/>
              <a:t>Muokkaa ots.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pic>
        <p:nvPicPr>
          <p:cNvPr id="14" name="Picture 13" descr="metsanomistajat.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59385" y="4666310"/>
            <a:ext cx="1362782" cy="411226"/>
          </a:xfrm>
          <a:prstGeom prst="rect">
            <a:avLst/>
          </a:prstGeom>
        </p:spPr>
      </p:pic>
      <p:sp>
        <p:nvSpPr>
          <p:cNvPr id="15" name="Date Placeholder 7"/>
          <p:cNvSpPr>
            <a:spLocks noGrp="1"/>
          </p:cNvSpPr>
          <p:nvPr>
            <p:ph type="dt" sz="half" idx="10"/>
          </p:nvPr>
        </p:nvSpPr>
        <p:spPr>
          <a:xfrm>
            <a:off x="961590" y="4767263"/>
            <a:ext cx="1801929" cy="273844"/>
          </a:xfrm>
        </p:spPr>
        <p:txBody>
          <a:bodyPr/>
          <a:lstStyle/>
          <a:p>
            <a:fld id="{75DD9B9A-805F-2445-A8AE-A2E03781CB0E}" type="datetime1">
              <a:rPr lang="fi-FI" smtClean="0"/>
              <a:t>4.12.2023</a:t>
            </a:fld>
            <a:endParaRPr lang="en-US" dirty="0"/>
          </a:p>
        </p:txBody>
      </p:sp>
      <p:sp>
        <p:nvSpPr>
          <p:cNvPr id="16" name="Slide Number Placeholder 9"/>
          <p:cNvSpPr>
            <a:spLocks noGrp="1"/>
          </p:cNvSpPr>
          <p:nvPr>
            <p:ph type="sldNum" sz="quarter" idx="12"/>
          </p:nvPr>
        </p:nvSpPr>
        <p:spPr>
          <a:xfrm>
            <a:off x="6390387" y="4767263"/>
            <a:ext cx="862944" cy="273844"/>
          </a:xfrm>
        </p:spPr>
        <p:txBody>
          <a:bodyPr/>
          <a:lstStyle/>
          <a:p>
            <a:fld id="{76E701F0-2ACA-0441-9E2A-952EFADC842D}" type="slidenum">
              <a:rPr lang="en-US" smtClean="0"/>
              <a:pPr/>
              <a:t>‹#›</a:t>
            </a:fld>
            <a:endParaRPr lang="en-US" dirty="0"/>
          </a:p>
        </p:txBody>
      </p:sp>
      <p:pic>
        <p:nvPicPr>
          <p:cNvPr id="17" name="Picture 1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20568746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ETSANOMISTAJA_kaavi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04800"/>
            <a:ext cx="2538282" cy="2577352"/>
          </a:xfrm>
        </p:spPr>
        <p:txBody>
          <a:bodyPr>
            <a:normAutofit/>
          </a:bodyPr>
          <a:lstStyle>
            <a:lvl1pPr algn="l">
              <a:defRPr sz="2000">
                <a:solidFill>
                  <a:schemeClr val="tx1"/>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br>
              <a:rPr lang="fi-FI" dirty="0"/>
            </a:br>
            <a:br>
              <a:rPr lang="fi-FI" dirty="0"/>
            </a:b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sp>
        <p:nvSpPr>
          <p:cNvPr id="4" name="Chart Placeholder 3"/>
          <p:cNvSpPr>
            <a:spLocks noGrp="1"/>
          </p:cNvSpPr>
          <p:nvPr>
            <p:ph type="chart" sz="quarter" idx="13"/>
          </p:nvPr>
        </p:nvSpPr>
        <p:spPr>
          <a:xfrm>
            <a:off x="3124200" y="304800"/>
            <a:ext cx="5562600" cy="4289425"/>
          </a:xfrm>
        </p:spPr>
        <p:txBody>
          <a:bodyPr/>
          <a:lstStyle/>
          <a:p>
            <a:r>
              <a:rPr lang="fi-FI"/>
              <a:t>Lisää kaavio napsauttamalla kuvaketta</a:t>
            </a:r>
            <a:endParaRPr lang="en-US" dirty="0"/>
          </a:p>
        </p:txBody>
      </p:sp>
      <p:sp>
        <p:nvSpPr>
          <p:cNvPr id="15" name="Text Placeholder 14"/>
          <p:cNvSpPr>
            <a:spLocks noGrp="1"/>
          </p:cNvSpPr>
          <p:nvPr>
            <p:ph type="body" sz="quarter" idx="14"/>
          </p:nvPr>
        </p:nvSpPr>
        <p:spPr>
          <a:xfrm>
            <a:off x="457200" y="3012417"/>
            <a:ext cx="2538282" cy="1581807"/>
          </a:xfrm>
        </p:spPr>
        <p:txBody>
          <a:bodyPr/>
          <a:lstStyle>
            <a:lvl1pPr marL="0" indent="0">
              <a:buNone/>
              <a:defRPr sz="1400" b="0" i="0">
                <a:latin typeface="Arial"/>
                <a:cs typeface="Arial"/>
              </a:defRPr>
            </a:lvl1pPr>
          </a:lstStyle>
          <a:p>
            <a:pPr lvl="0"/>
            <a:r>
              <a:rPr lang="fi-FI"/>
              <a:t>Muokkaa tekstin perustyylejä napsauttamalla</a:t>
            </a:r>
          </a:p>
        </p:txBody>
      </p:sp>
      <p:pic>
        <p:nvPicPr>
          <p:cNvPr id="14" name="Picture 13" descr="metsanomistajat.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59385" y="4666310"/>
            <a:ext cx="1362782" cy="411226"/>
          </a:xfrm>
          <a:prstGeom prst="rect">
            <a:avLst/>
          </a:prstGeom>
        </p:spPr>
      </p:pic>
      <p:sp>
        <p:nvSpPr>
          <p:cNvPr id="16" name="Date Placeholder 7"/>
          <p:cNvSpPr>
            <a:spLocks noGrp="1"/>
          </p:cNvSpPr>
          <p:nvPr>
            <p:ph type="dt" sz="half" idx="10"/>
          </p:nvPr>
        </p:nvSpPr>
        <p:spPr>
          <a:xfrm>
            <a:off x="961590" y="4767263"/>
            <a:ext cx="1801929" cy="273844"/>
          </a:xfrm>
        </p:spPr>
        <p:txBody>
          <a:bodyPr/>
          <a:lstStyle/>
          <a:p>
            <a:fld id="{B03FECC4-C5B2-EA4F-9F6C-4806E5241720}" type="datetime1">
              <a:rPr lang="fi-FI" smtClean="0"/>
              <a:t>4.12.2023</a:t>
            </a:fld>
            <a:endParaRPr lang="en-US" dirty="0"/>
          </a:p>
        </p:txBody>
      </p:sp>
      <p:sp>
        <p:nvSpPr>
          <p:cNvPr id="17" name="Slide Number Placeholder 9"/>
          <p:cNvSpPr>
            <a:spLocks noGrp="1"/>
          </p:cNvSpPr>
          <p:nvPr>
            <p:ph type="sldNum" sz="quarter" idx="12"/>
          </p:nvPr>
        </p:nvSpPr>
        <p:spPr>
          <a:xfrm>
            <a:off x="6390387" y="4767263"/>
            <a:ext cx="862944" cy="273844"/>
          </a:xfrm>
        </p:spPr>
        <p:txBody>
          <a:bodyPr/>
          <a:lstStyle/>
          <a:p>
            <a:fld id="{76E701F0-2ACA-0441-9E2A-952EFADC842D}" type="slidenum">
              <a:rPr lang="en-US" smtClean="0"/>
              <a:pPr/>
              <a:t>‹#›</a:t>
            </a:fld>
            <a:endParaRPr lang="en-US" dirty="0"/>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21443809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ETSANOMISTAJA_teksti_2sisältöä">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8" name="Title 1"/>
          <p:cNvSpPr>
            <a:spLocks noGrp="1"/>
          </p:cNvSpPr>
          <p:nvPr>
            <p:ph type="title"/>
          </p:nvPr>
        </p:nvSpPr>
        <p:spPr>
          <a:xfrm>
            <a:off x="457200" y="304799"/>
            <a:ext cx="8229600" cy="758429"/>
          </a:xfrm>
        </p:spPr>
        <p:txBody>
          <a:bodyPr/>
          <a:lstStyle>
            <a:lvl1pPr>
              <a:defRPr>
                <a:solidFill>
                  <a:schemeClr val="tx1"/>
                </a:solidFill>
              </a:defRPr>
            </a:lvl1pPr>
          </a:lstStyle>
          <a:p>
            <a:r>
              <a:rPr lang="fi-FI"/>
              <a:t>Muokkaa ots. perustyyl. napsautt.</a:t>
            </a:r>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pic>
        <p:nvPicPr>
          <p:cNvPr id="16" name="Picture 15" descr="metsanomistajat.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59385" y="4666310"/>
            <a:ext cx="1362782" cy="411226"/>
          </a:xfrm>
          <a:prstGeom prst="rect">
            <a:avLst/>
          </a:prstGeom>
        </p:spPr>
      </p:pic>
      <p:sp>
        <p:nvSpPr>
          <p:cNvPr id="17" name="Date Placeholder 7"/>
          <p:cNvSpPr>
            <a:spLocks noGrp="1"/>
          </p:cNvSpPr>
          <p:nvPr>
            <p:ph type="dt" sz="half" idx="10"/>
          </p:nvPr>
        </p:nvSpPr>
        <p:spPr>
          <a:xfrm>
            <a:off x="961590" y="4767263"/>
            <a:ext cx="1801929" cy="273844"/>
          </a:xfrm>
        </p:spPr>
        <p:txBody>
          <a:bodyPr/>
          <a:lstStyle/>
          <a:p>
            <a:fld id="{E35F77C4-62ED-B349-9FDA-ECB3C5C98104}" type="datetime1">
              <a:rPr lang="fi-FI" smtClean="0"/>
              <a:t>4.12.2023</a:t>
            </a:fld>
            <a:endParaRPr lang="en-US" dirty="0"/>
          </a:p>
        </p:txBody>
      </p:sp>
      <p:sp>
        <p:nvSpPr>
          <p:cNvPr id="18" name="Slide Number Placeholder 9"/>
          <p:cNvSpPr>
            <a:spLocks noGrp="1"/>
          </p:cNvSpPr>
          <p:nvPr>
            <p:ph type="sldNum" sz="quarter" idx="12"/>
          </p:nvPr>
        </p:nvSpPr>
        <p:spPr>
          <a:xfrm>
            <a:off x="6390387" y="4767263"/>
            <a:ext cx="862944" cy="273844"/>
          </a:xfrm>
        </p:spPr>
        <p:txBody>
          <a:bodyPr/>
          <a:lstStyle/>
          <a:p>
            <a:fld id="{76E701F0-2ACA-0441-9E2A-952EFADC842D}" type="slidenum">
              <a:rPr lang="en-US" smtClean="0"/>
              <a:pPr/>
              <a:t>‹#›</a:t>
            </a:fld>
            <a:endParaRPr lang="en-US" dirty="0"/>
          </a:p>
        </p:txBody>
      </p:sp>
      <p:pic>
        <p:nvPicPr>
          <p:cNvPr id="19" name="Picture 1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39479193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ETSANOMISTAJA_teksti_vertailu">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457200" y="1631156"/>
            <a:ext cx="4040188" cy="2963466"/>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45026" y="1151335"/>
            <a:ext cx="4041775"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45026" y="1631156"/>
            <a:ext cx="4041775" cy="2963466"/>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15" name="Title 1"/>
          <p:cNvSpPr>
            <a:spLocks noGrp="1"/>
          </p:cNvSpPr>
          <p:nvPr>
            <p:ph type="title"/>
          </p:nvPr>
        </p:nvSpPr>
        <p:spPr>
          <a:xfrm>
            <a:off x="457200" y="304799"/>
            <a:ext cx="8229600" cy="758429"/>
          </a:xfrm>
        </p:spPr>
        <p:txBody>
          <a:bodyPr/>
          <a:lstStyle>
            <a:lvl1pPr>
              <a:defRPr>
                <a:solidFill>
                  <a:schemeClr val="tx1"/>
                </a:solidFill>
              </a:defRPr>
            </a:lvl1pPr>
          </a:lstStyle>
          <a:p>
            <a:r>
              <a:rPr lang="fi-FI"/>
              <a:t>Muokkaa ots. perustyyl. napsautt.</a:t>
            </a: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pic>
        <p:nvPicPr>
          <p:cNvPr id="18" name="Picture 17" descr="metsanomistajat.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59385" y="4666310"/>
            <a:ext cx="1362782" cy="411226"/>
          </a:xfrm>
          <a:prstGeom prst="rect">
            <a:avLst/>
          </a:prstGeom>
        </p:spPr>
      </p:pic>
      <p:sp>
        <p:nvSpPr>
          <p:cNvPr id="19" name="Date Placeholder 7"/>
          <p:cNvSpPr>
            <a:spLocks noGrp="1"/>
          </p:cNvSpPr>
          <p:nvPr>
            <p:ph type="dt" sz="half" idx="10"/>
          </p:nvPr>
        </p:nvSpPr>
        <p:spPr>
          <a:xfrm>
            <a:off x="961590" y="4767263"/>
            <a:ext cx="1801929" cy="273844"/>
          </a:xfrm>
        </p:spPr>
        <p:txBody>
          <a:bodyPr/>
          <a:lstStyle/>
          <a:p>
            <a:fld id="{00FDB50D-BE69-1148-A6F6-9EDE709B55B9}" type="datetime1">
              <a:rPr lang="fi-FI" smtClean="0"/>
              <a:t>4.12.2023</a:t>
            </a:fld>
            <a:endParaRPr lang="en-US" dirty="0"/>
          </a:p>
        </p:txBody>
      </p:sp>
      <p:sp>
        <p:nvSpPr>
          <p:cNvPr id="20" name="Slide Number Placeholder 9"/>
          <p:cNvSpPr>
            <a:spLocks noGrp="1"/>
          </p:cNvSpPr>
          <p:nvPr>
            <p:ph type="sldNum" sz="quarter" idx="12"/>
          </p:nvPr>
        </p:nvSpPr>
        <p:spPr>
          <a:xfrm>
            <a:off x="6390387" y="4767263"/>
            <a:ext cx="862944" cy="273844"/>
          </a:xfrm>
        </p:spPr>
        <p:txBody>
          <a:bodyPr/>
          <a:lstStyle/>
          <a:p>
            <a:fld id="{76E701F0-2ACA-0441-9E2A-952EFADC842D}" type="slidenum">
              <a:rPr lang="en-US" smtClean="0"/>
              <a:pPr/>
              <a:t>‹#›</a:t>
            </a:fld>
            <a:endParaRPr lang="en-US" dirty="0"/>
          </a:p>
        </p:txBody>
      </p:sp>
      <p:pic>
        <p:nvPicPr>
          <p:cNvPr id="21" name="Picture 20"/>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4654041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ETSANOMISTAJA_otsikko">
    <p:spTree>
      <p:nvGrpSpPr>
        <p:cNvPr id="1" name=""/>
        <p:cNvGrpSpPr/>
        <p:nvPr/>
      </p:nvGrpSpPr>
      <p:grpSpPr>
        <a:xfrm>
          <a:off x="0" y="0"/>
          <a:ext cx="0" cy="0"/>
          <a:chOff x="0" y="0"/>
          <a:chExt cx="0" cy="0"/>
        </a:xfrm>
      </p:grpSpPr>
      <p:sp>
        <p:nvSpPr>
          <p:cNvPr id="9" name="Title 1"/>
          <p:cNvSpPr>
            <a:spLocks noGrp="1"/>
          </p:cNvSpPr>
          <p:nvPr>
            <p:ph type="title"/>
          </p:nvPr>
        </p:nvSpPr>
        <p:spPr>
          <a:xfrm>
            <a:off x="457200" y="304799"/>
            <a:ext cx="8229600" cy="758429"/>
          </a:xfrm>
        </p:spPr>
        <p:txBody>
          <a:bodyPr/>
          <a:lstStyle>
            <a:lvl1pPr>
              <a:defRPr>
                <a:solidFill>
                  <a:schemeClr val="tx1"/>
                </a:solidFill>
              </a:defRPr>
            </a:lvl1pPr>
          </a:lstStyle>
          <a:p>
            <a:r>
              <a:rPr lang="fi-FI"/>
              <a:t>Muokkaa ots. perustyyl. napsautt.</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pic>
        <p:nvPicPr>
          <p:cNvPr id="14" name="Picture 13" descr="metsanomistajat.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59385" y="4666310"/>
            <a:ext cx="1362782" cy="411226"/>
          </a:xfrm>
          <a:prstGeom prst="rect">
            <a:avLst/>
          </a:prstGeom>
        </p:spPr>
      </p:pic>
      <p:sp>
        <p:nvSpPr>
          <p:cNvPr id="16" name="Date Placeholder 7"/>
          <p:cNvSpPr>
            <a:spLocks noGrp="1"/>
          </p:cNvSpPr>
          <p:nvPr>
            <p:ph type="dt" sz="half" idx="10"/>
          </p:nvPr>
        </p:nvSpPr>
        <p:spPr>
          <a:xfrm>
            <a:off x="961590" y="4767263"/>
            <a:ext cx="1801929" cy="273844"/>
          </a:xfrm>
        </p:spPr>
        <p:txBody>
          <a:bodyPr/>
          <a:lstStyle/>
          <a:p>
            <a:fld id="{4187A5BF-73B8-254C-A3F6-D95E6D6388B5}" type="datetime1">
              <a:rPr lang="fi-FI" smtClean="0"/>
              <a:t>4.12.2023</a:t>
            </a:fld>
            <a:endParaRPr lang="en-US" dirty="0"/>
          </a:p>
        </p:txBody>
      </p:sp>
      <p:sp>
        <p:nvSpPr>
          <p:cNvPr id="17" name="Slide Number Placeholder 9"/>
          <p:cNvSpPr>
            <a:spLocks noGrp="1"/>
          </p:cNvSpPr>
          <p:nvPr>
            <p:ph type="sldNum" sz="quarter" idx="12"/>
          </p:nvPr>
        </p:nvSpPr>
        <p:spPr>
          <a:xfrm>
            <a:off x="6390387" y="4767263"/>
            <a:ext cx="862944" cy="273844"/>
          </a:xfrm>
        </p:spPr>
        <p:txBody>
          <a:bodyPr/>
          <a:lstStyle/>
          <a:p>
            <a:fld id="{76E701F0-2ACA-0441-9E2A-952EFADC842D}" type="slidenum">
              <a:rPr lang="en-US" smtClean="0"/>
              <a:pPr/>
              <a:t>‹#›</a:t>
            </a:fld>
            <a:endParaRPr lang="en-US" dirty="0"/>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8468514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ETSANOMISTAJAT_sisältö+nosto">
    <p:spTree>
      <p:nvGrpSpPr>
        <p:cNvPr id="1" name=""/>
        <p:cNvGrpSpPr/>
        <p:nvPr/>
      </p:nvGrpSpPr>
      <p:grpSpPr>
        <a:xfrm>
          <a:off x="0" y="0"/>
          <a:ext cx="0" cy="0"/>
          <a:chOff x="0" y="0"/>
          <a:chExt cx="0" cy="0"/>
        </a:xfrm>
      </p:grpSpPr>
      <p:sp>
        <p:nvSpPr>
          <p:cNvPr id="2" name="Title 1"/>
          <p:cNvSpPr>
            <a:spLocks noGrp="1"/>
          </p:cNvSpPr>
          <p:nvPr>
            <p:ph type="title"/>
          </p:nvPr>
        </p:nvSpPr>
        <p:spPr>
          <a:xfrm>
            <a:off x="457201" y="314959"/>
            <a:ext cx="3008313" cy="761365"/>
          </a:xfrm>
        </p:spPr>
        <p:txBody>
          <a:bodyPr anchor="b"/>
          <a:lstStyle>
            <a:lvl1pPr algn="l">
              <a:defRPr sz="2000" b="1"/>
            </a:lvl1pPr>
          </a:lstStyle>
          <a:p>
            <a:r>
              <a:rPr lang="fi-FI"/>
              <a:t>Muokkaa ots. perustyyl. napsautt.</a:t>
            </a:r>
            <a:endParaRPr lang="en-US"/>
          </a:p>
        </p:txBody>
      </p:sp>
      <p:sp>
        <p:nvSpPr>
          <p:cNvPr id="3" name="Content Placeholder 2"/>
          <p:cNvSpPr>
            <a:spLocks noGrp="1"/>
          </p:cNvSpPr>
          <p:nvPr>
            <p:ph idx="1"/>
          </p:nvPr>
        </p:nvSpPr>
        <p:spPr>
          <a:xfrm>
            <a:off x="3575050" y="314959"/>
            <a:ext cx="5111750" cy="42796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pic>
        <p:nvPicPr>
          <p:cNvPr id="14" name="Picture 13" descr="metsanomistajat.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59385" y="4666310"/>
            <a:ext cx="1362782" cy="411226"/>
          </a:xfrm>
          <a:prstGeom prst="rect">
            <a:avLst/>
          </a:prstGeom>
        </p:spPr>
      </p:pic>
      <p:sp>
        <p:nvSpPr>
          <p:cNvPr id="15" name="Date Placeholder 7"/>
          <p:cNvSpPr>
            <a:spLocks noGrp="1"/>
          </p:cNvSpPr>
          <p:nvPr>
            <p:ph type="dt" sz="half" idx="10"/>
          </p:nvPr>
        </p:nvSpPr>
        <p:spPr>
          <a:xfrm>
            <a:off x="961590" y="4767263"/>
            <a:ext cx="1801929" cy="273844"/>
          </a:xfrm>
        </p:spPr>
        <p:txBody>
          <a:bodyPr/>
          <a:lstStyle/>
          <a:p>
            <a:fld id="{274F6EDE-DC8A-2849-A443-4F70E7FABD36}" type="datetime1">
              <a:rPr lang="fi-FI" smtClean="0"/>
              <a:t>4.12.2023</a:t>
            </a:fld>
            <a:endParaRPr lang="en-US" dirty="0"/>
          </a:p>
        </p:txBody>
      </p:sp>
      <p:sp>
        <p:nvSpPr>
          <p:cNvPr id="16" name="Slide Number Placeholder 9"/>
          <p:cNvSpPr>
            <a:spLocks noGrp="1"/>
          </p:cNvSpPr>
          <p:nvPr>
            <p:ph type="sldNum" sz="quarter" idx="12"/>
          </p:nvPr>
        </p:nvSpPr>
        <p:spPr>
          <a:xfrm>
            <a:off x="6390387" y="4767263"/>
            <a:ext cx="862944" cy="273844"/>
          </a:xfrm>
        </p:spPr>
        <p:txBody>
          <a:bodyPr/>
          <a:lstStyle/>
          <a:p>
            <a:fld id="{76E701F0-2ACA-0441-9E2A-952EFADC842D}" type="slidenum">
              <a:rPr lang="en-US" smtClean="0"/>
              <a:pPr/>
              <a:t>‹#›</a:t>
            </a:fld>
            <a:endParaRPr lang="en-US" dirty="0"/>
          </a:p>
        </p:txBody>
      </p:sp>
      <p:pic>
        <p:nvPicPr>
          <p:cNvPr id="17" name="Picture 1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35427172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ETSANOMISTAJAT_YLEIS_kuva+nosto">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fi-FI"/>
              <a:t>Muokkaa ots. perustyyl. napsautt.</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pic>
        <p:nvPicPr>
          <p:cNvPr id="14" name="Picture 13" descr="metsanomistajat.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59385" y="4666310"/>
            <a:ext cx="1362782" cy="411226"/>
          </a:xfrm>
          <a:prstGeom prst="rect">
            <a:avLst/>
          </a:prstGeom>
        </p:spPr>
      </p:pic>
      <p:sp>
        <p:nvSpPr>
          <p:cNvPr id="15" name="Date Placeholder 7"/>
          <p:cNvSpPr>
            <a:spLocks noGrp="1"/>
          </p:cNvSpPr>
          <p:nvPr>
            <p:ph type="dt" sz="half" idx="10"/>
          </p:nvPr>
        </p:nvSpPr>
        <p:spPr>
          <a:xfrm>
            <a:off x="961590" y="4767263"/>
            <a:ext cx="1801929" cy="273844"/>
          </a:xfrm>
        </p:spPr>
        <p:txBody>
          <a:bodyPr/>
          <a:lstStyle/>
          <a:p>
            <a:fld id="{C26B64A6-D364-624A-9B14-76028ACE6F25}" type="datetime1">
              <a:rPr lang="fi-FI" smtClean="0"/>
              <a:t>4.12.2023</a:t>
            </a:fld>
            <a:endParaRPr lang="en-US" dirty="0"/>
          </a:p>
        </p:txBody>
      </p:sp>
      <p:sp>
        <p:nvSpPr>
          <p:cNvPr id="16" name="Slide Number Placeholder 9"/>
          <p:cNvSpPr>
            <a:spLocks noGrp="1"/>
          </p:cNvSpPr>
          <p:nvPr>
            <p:ph type="sldNum" sz="quarter" idx="12"/>
          </p:nvPr>
        </p:nvSpPr>
        <p:spPr>
          <a:xfrm>
            <a:off x="6390387" y="4767263"/>
            <a:ext cx="862944" cy="273844"/>
          </a:xfrm>
        </p:spPr>
        <p:txBody>
          <a:bodyPr/>
          <a:lstStyle/>
          <a:p>
            <a:fld id="{76E701F0-2ACA-0441-9E2A-952EFADC842D}" type="slidenum">
              <a:rPr lang="en-US" smtClean="0"/>
              <a:pPr/>
              <a:t>‹#›</a:t>
            </a:fld>
            <a:endParaRPr lang="en-US" dirty="0"/>
          </a:p>
        </p:txBody>
      </p:sp>
      <p:pic>
        <p:nvPicPr>
          <p:cNvPr id="17" name="Picture 1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14419212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MTK_pysty_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fi-FI"/>
              <a:t>Muokkaa ots. perustyyl. napsautt.</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7" name="Date Placeholder 7"/>
          <p:cNvSpPr>
            <a:spLocks noGrp="1"/>
          </p:cNvSpPr>
          <p:nvPr>
            <p:ph type="dt" sz="half" idx="10"/>
          </p:nvPr>
        </p:nvSpPr>
        <p:spPr>
          <a:xfrm>
            <a:off x="961590" y="4767263"/>
            <a:ext cx="1801929" cy="273844"/>
          </a:xfrm>
        </p:spPr>
        <p:txBody>
          <a:bodyPr/>
          <a:lstStyle/>
          <a:p>
            <a:fld id="{A4CF58C8-E8CC-9140-BCFD-4693A64E38C8}" type="datetime1">
              <a:rPr lang="fi-FI" smtClean="0"/>
              <a:t>4.12.2023</a:t>
            </a:fld>
            <a:endParaRPr lang="en-US" dirty="0"/>
          </a:p>
        </p:txBody>
      </p:sp>
      <p:sp>
        <p:nvSpPr>
          <p:cNvPr id="9" name="Slide Number Placeholder 9"/>
          <p:cNvSpPr>
            <a:spLocks noGrp="1"/>
          </p:cNvSpPr>
          <p:nvPr>
            <p:ph type="sldNum" sz="quarter" idx="12"/>
          </p:nvPr>
        </p:nvSpPr>
        <p:spPr>
          <a:xfrm>
            <a:off x="6553200" y="4767263"/>
            <a:ext cx="2133600" cy="273844"/>
          </a:xfrm>
        </p:spPr>
        <p:txBody>
          <a:bodyPr/>
          <a:lstStyle/>
          <a:p>
            <a:fld id="{76E701F0-2ACA-0441-9E2A-952EFADC842D}" type="slidenum">
              <a:rPr lang="en-US" smtClean="0"/>
              <a:pPr/>
              <a:t>‹#›</a:t>
            </a:fld>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32254583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MTK_otsikko_pysty_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Vertical Text Placeholder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7" name="Date Placeholder 7"/>
          <p:cNvSpPr>
            <a:spLocks noGrp="1"/>
          </p:cNvSpPr>
          <p:nvPr>
            <p:ph type="dt" sz="half" idx="10"/>
          </p:nvPr>
        </p:nvSpPr>
        <p:spPr>
          <a:xfrm>
            <a:off x="961590" y="4767263"/>
            <a:ext cx="1801929" cy="273844"/>
          </a:xfrm>
        </p:spPr>
        <p:txBody>
          <a:bodyPr/>
          <a:lstStyle/>
          <a:p>
            <a:fld id="{58D448A6-DE80-F342-AAA7-0988E6EEEC67}" type="datetime1">
              <a:rPr lang="fi-FI" smtClean="0"/>
              <a:t>4.12.2023</a:t>
            </a:fld>
            <a:endParaRPr lang="en-US" dirty="0"/>
          </a:p>
        </p:txBody>
      </p:sp>
      <p:sp>
        <p:nvSpPr>
          <p:cNvPr id="9" name="Slide Number Placeholder 9"/>
          <p:cNvSpPr>
            <a:spLocks noGrp="1"/>
          </p:cNvSpPr>
          <p:nvPr>
            <p:ph type="sldNum" sz="quarter" idx="12"/>
          </p:nvPr>
        </p:nvSpPr>
        <p:spPr>
          <a:xfrm>
            <a:off x="6553200" y="4767263"/>
            <a:ext cx="2133600" cy="273844"/>
          </a:xfrm>
        </p:spPr>
        <p:txBody>
          <a:bodyPr/>
          <a:lstStyle/>
          <a:p>
            <a:fld id="{76E701F0-2ACA-0441-9E2A-952EFADC842D}" type="slidenum">
              <a:rPr lang="en-US" smtClean="0"/>
              <a:pPr/>
              <a:t>‹#›</a:t>
            </a:fld>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16665539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TK_tyhjä">
    <p:spTree>
      <p:nvGrpSpPr>
        <p:cNvPr id="1" name=""/>
        <p:cNvGrpSpPr/>
        <p:nvPr/>
      </p:nvGrpSpPr>
      <p:grpSpPr>
        <a:xfrm>
          <a:off x="0" y="0"/>
          <a:ext cx="0" cy="0"/>
          <a:chOff x="0" y="0"/>
          <a:chExt cx="0" cy="0"/>
        </a:xfrm>
      </p:grpSpPr>
      <p:sp>
        <p:nvSpPr>
          <p:cNvPr id="13" name="Date Placeholder 7"/>
          <p:cNvSpPr>
            <a:spLocks noGrp="1"/>
          </p:cNvSpPr>
          <p:nvPr>
            <p:ph type="dt" sz="half" idx="10"/>
          </p:nvPr>
        </p:nvSpPr>
        <p:spPr>
          <a:xfrm>
            <a:off x="961590" y="4767263"/>
            <a:ext cx="1801929" cy="273844"/>
          </a:xfrm>
        </p:spPr>
        <p:txBody>
          <a:bodyPr/>
          <a:lstStyle/>
          <a:p>
            <a:fld id="{5A49EF21-910E-CA46-B083-589B47E35DA2}" type="datetime1">
              <a:rPr lang="fi-FI" smtClean="0"/>
              <a:t>4.12.2023</a:t>
            </a:fld>
            <a:endParaRPr lang="en-US" dirty="0"/>
          </a:p>
        </p:txBody>
      </p:sp>
      <p:sp>
        <p:nvSpPr>
          <p:cNvPr id="15" name="Slide Number Placeholder 9"/>
          <p:cNvSpPr>
            <a:spLocks noGrp="1"/>
          </p:cNvSpPr>
          <p:nvPr>
            <p:ph type="sldNum" sz="quarter" idx="12"/>
          </p:nvPr>
        </p:nvSpPr>
        <p:spPr>
          <a:xfrm>
            <a:off x="6553200" y="4767263"/>
            <a:ext cx="2133600" cy="273844"/>
          </a:xfrm>
        </p:spPr>
        <p:txBody>
          <a:bodyPr/>
          <a:lstStyle/>
          <a:p>
            <a:fld id="{76E701F0-2ACA-0441-9E2A-952EFADC842D}"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7127" y="4623749"/>
            <a:ext cx="659929" cy="499631"/>
          </a:xfrm>
          <a:prstGeom prst="rect">
            <a:avLst/>
          </a:prstGeom>
        </p:spPr>
      </p:pic>
    </p:spTree>
    <p:extLst>
      <p:ext uri="{BB962C8B-B14F-4D97-AF65-F5344CB8AC3E}">
        <p14:creationId xmlns:p14="http://schemas.microsoft.com/office/powerpoint/2010/main" val="3455828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OSIO_Yrittäminen_maaseudulla">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07459" y="207677"/>
            <a:ext cx="6136541" cy="4930701"/>
          </a:xfrm>
          <a:prstGeom prst="rect">
            <a:avLst/>
          </a:prstGeom>
        </p:spPr>
      </p:pic>
      <p:sp>
        <p:nvSpPr>
          <p:cNvPr id="7" name="Title 1"/>
          <p:cNvSpPr>
            <a:spLocks noGrp="1"/>
          </p:cNvSpPr>
          <p:nvPr>
            <p:ph type="title"/>
          </p:nvPr>
        </p:nvSpPr>
        <p:spPr>
          <a:xfrm>
            <a:off x="170660" y="1213653"/>
            <a:ext cx="2779935" cy="1781456"/>
          </a:xfrm>
        </p:spPr>
        <p:txBody>
          <a:bodyPr anchor="t">
            <a:noAutofit/>
          </a:bodyPr>
          <a:lstStyle>
            <a:lvl1pPr algn="l">
              <a:defRPr sz="2800" b="1" cap="all">
                <a:solidFill>
                  <a:srgbClr val="FCD016"/>
                </a:solidFill>
              </a:defRPr>
            </a:lvl1pPr>
          </a:lstStyle>
          <a:p>
            <a:r>
              <a:rPr lang="fi-FI"/>
              <a:t>Muokkaa ots. perustyyl. napsautt.</a:t>
            </a:r>
            <a:endParaRPr lang="en-US" dirty="0"/>
          </a:p>
        </p:txBody>
      </p:sp>
      <p:sp>
        <p:nvSpPr>
          <p:cNvPr id="8" name="Text Placeholder 2"/>
          <p:cNvSpPr>
            <a:spLocks noGrp="1"/>
          </p:cNvSpPr>
          <p:nvPr>
            <p:ph type="body" idx="1"/>
          </p:nvPr>
        </p:nvSpPr>
        <p:spPr>
          <a:xfrm>
            <a:off x="170660" y="3115166"/>
            <a:ext cx="2779936" cy="587648"/>
          </a:xfrm>
        </p:spPr>
        <p:txBody>
          <a:bodyPr anchor="b"/>
          <a:lstStyle>
            <a:lvl1pPr marL="0" indent="0" algn="l">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201168"/>
          </a:xfrm>
          <a:prstGeom prst="rect">
            <a:avLst/>
          </a:prstGeom>
        </p:spPr>
      </p:pic>
      <p:pic>
        <p:nvPicPr>
          <p:cNvPr id="12" name="Picture 11" descr="MTK_logo.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27571" y="326083"/>
            <a:ext cx="689128" cy="521737"/>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844" y="5012512"/>
            <a:ext cx="2985638" cy="123200"/>
          </a:xfrm>
          <a:prstGeom prst="rect">
            <a:avLst/>
          </a:prstGeom>
        </p:spPr>
      </p:pic>
    </p:spTree>
    <p:extLst>
      <p:ext uri="{BB962C8B-B14F-4D97-AF65-F5344CB8AC3E}">
        <p14:creationId xmlns:p14="http://schemas.microsoft.com/office/powerpoint/2010/main" val="27806436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Sisältö">
    <p:spTree>
      <p:nvGrpSpPr>
        <p:cNvPr id="1" name=""/>
        <p:cNvGrpSpPr/>
        <p:nvPr/>
      </p:nvGrpSpPr>
      <p:grpSpPr>
        <a:xfrm>
          <a:off x="0" y="0"/>
          <a:ext cx="0" cy="0"/>
          <a:chOff x="0" y="0"/>
          <a:chExt cx="0" cy="0"/>
        </a:xfrm>
      </p:grpSpPr>
      <p:sp>
        <p:nvSpPr>
          <p:cNvPr id="9" name="Title 1"/>
          <p:cNvSpPr>
            <a:spLocks noGrp="1"/>
          </p:cNvSpPr>
          <p:nvPr>
            <p:ph type="ctrTitle"/>
          </p:nvPr>
        </p:nvSpPr>
        <p:spPr>
          <a:xfrm>
            <a:off x="541339" y="285750"/>
            <a:ext cx="8047037" cy="896849"/>
          </a:xfrm>
          <a:prstGeom prst="rect">
            <a:avLst/>
          </a:prstGeom>
        </p:spPr>
        <p:txBody>
          <a:bodyPr lIns="0" tIns="0" rIns="0" bIns="0" anchor="t" anchorCtr="0">
            <a:noAutofit/>
          </a:bodyPr>
          <a:lstStyle>
            <a:lvl1pPr algn="l">
              <a:lnSpc>
                <a:spcPct val="85000"/>
              </a:lnSpc>
              <a:defRPr sz="2700" b="1" spc="-75">
                <a:solidFill>
                  <a:schemeClr val="tx2"/>
                </a:solidFill>
              </a:defRPr>
            </a:lvl1pPr>
          </a:lstStyle>
          <a:p>
            <a:r>
              <a:rPr lang="fi-FI"/>
              <a:t>Muokkaa ots. perustyyl. napsautt.</a:t>
            </a:r>
            <a:endParaRPr lang="en-US" dirty="0"/>
          </a:p>
        </p:txBody>
      </p:sp>
      <p:sp>
        <p:nvSpPr>
          <p:cNvPr id="11" name="Content Placeholder 10"/>
          <p:cNvSpPr>
            <a:spLocks noGrp="1"/>
          </p:cNvSpPr>
          <p:nvPr>
            <p:ph sz="quarter" idx="14"/>
          </p:nvPr>
        </p:nvSpPr>
        <p:spPr>
          <a:xfrm>
            <a:off x="541339" y="1264258"/>
            <a:ext cx="8047037" cy="3188168"/>
          </a:xfrm>
          <a:prstGeom prst="rect">
            <a:avLst/>
          </a:prstGeom>
        </p:spPr>
        <p:txBody>
          <a:bodyPr vert="horz" lIns="0" tIns="0" rIns="0" bIns="0"/>
          <a:lstStyle>
            <a:lvl1pPr marL="0" indent="0">
              <a:buNone/>
              <a:defRPr sz="1575" b="1">
                <a:latin typeface="+mj-lt"/>
              </a:defRPr>
            </a:lvl1pPr>
            <a:lvl2pPr marL="222647" indent="-203597">
              <a:buFont typeface="Wingdings" panose="05000000000000000000" pitchFamily="2" charset="2"/>
              <a:buChar char="§"/>
              <a:defRPr sz="1500">
                <a:latin typeface="Georgia"/>
              </a:defRPr>
            </a:lvl2pPr>
            <a:lvl3pPr marL="451247" indent="-222647">
              <a:buFont typeface="Arial" panose="020B0604020202020204" pitchFamily="34" charset="0"/>
              <a:buChar char="‒"/>
              <a:defRPr sz="1200" i="1">
                <a:latin typeface="Georgia"/>
                <a:cs typeface="Georgia"/>
              </a:defRPr>
            </a:lvl3pPr>
            <a:lvl4pPr marL="675085" indent="-223838">
              <a:buFont typeface="Arial" panose="020B0604020202020204" pitchFamily="34" charset="0"/>
              <a:buChar char="‒"/>
              <a:defRPr sz="1050" baseline="0">
                <a:latin typeface="Georgia"/>
              </a:defRPr>
            </a:lvl4pPr>
            <a:lvl5pPr marL="920354" indent="-240506">
              <a:buFont typeface="Arial" panose="020B0604020202020204" pitchFamily="34" charset="0"/>
              <a:buChar char="‒"/>
              <a:defRPr sz="975" baseline="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6" name="Date Placeholder 7"/>
          <p:cNvSpPr>
            <a:spLocks noGrp="1"/>
          </p:cNvSpPr>
          <p:nvPr>
            <p:ph type="dt" sz="half" idx="15"/>
          </p:nvPr>
        </p:nvSpPr>
        <p:spPr>
          <a:xfrm>
            <a:off x="4940300" y="4723563"/>
            <a:ext cx="3619500" cy="139304"/>
          </a:xfrm>
        </p:spPr>
        <p:txBody>
          <a:bodyPr/>
          <a:lstStyle>
            <a:lvl1pPr>
              <a:defRPr/>
            </a:lvl1pPr>
          </a:lstStyle>
          <a:p>
            <a:pPr>
              <a:defRPr/>
            </a:pPr>
            <a:fld id="{9F9A0F5E-7308-4176-AFE9-001D46385A7C}" type="datetime1">
              <a:rPr lang="fi-FI" smtClean="0"/>
              <a:t>4.12.2023</a:t>
            </a:fld>
            <a:endParaRPr lang="fi-FI"/>
          </a:p>
        </p:txBody>
      </p:sp>
      <p:sp>
        <p:nvSpPr>
          <p:cNvPr id="8" name="Slide Number Placeholder 9"/>
          <p:cNvSpPr>
            <a:spLocks noGrp="1"/>
          </p:cNvSpPr>
          <p:nvPr>
            <p:ph type="sldNum" sz="quarter" idx="17"/>
          </p:nvPr>
        </p:nvSpPr>
        <p:spPr>
          <a:xfrm>
            <a:off x="4940300" y="4862868"/>
            <a:ext cx="3619500" cy="121444"/>
          </a:xfrm>
        </p:spPr>
        <p:txBody>
          <a:bodyPr/>
          <a:lstStyle>
            <a:lvl1pPr>
              <a:defRPr/>
            </a:lvl1pPr>
          </a:lstStyle>
          <a:p>
            <a:pPr>
              <a:defRPr/>
            </a:pPr>
            <a:fld id="{1C07628F-9402-FB47-93B5-FC3C3BFEEBE0}" type="slidenum">
              <a:rPr lang="fi-FI" smtClean="0"/>
              <a:pPr>
                <a:defRPr/>
              </a:pPr>
              <a:t>‹#›</a:t>
            </a:fld>
            <a:endParaRPr lang="fi-FI"/>
          </a:p>
        </p:txBody>
      </p:sp>
      <p:cxnSp>
        <p:nvCxnSpPr>
          <p:cNvPr id="10" name="Straight Connector 9"/>
          <p:cNvCxnSpPr/>
          <p:nvPr/>
        </p:nvCxnSpPr>
        <p:spPr>
          <a:xfrm>
            <a:off x="539750" y="4536240"/>
            <a:ext cx="8048625"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2" name="Picture 2" descr="F:\My Graphic Design\Kansallinen arviointineuvosto\Logo\KARVI_logo\FINEEC_logo_PNG_transparent_RGB\FINNISH_blue.png">
            <a:extLst>
              <a:ext uri="{FF2B5EF4-FFF2-40B4-BE49-F238E27FC236}">
                <a16:creationId xmlns:a16="http://schemas.microsoft.com/office/drawing/2014/main" id="{F141D114-4FB9-4198-9FAD-A737ED97AD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169" y="4525693"/>
            <a:ext cx="1505302" cy="6102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9">
            <a:extLst>
              <a:ext uri="{FF2B5EF4-FFF2-40B4-BE49-F238E27FC236}">
                <a16:creationId xmlns:a16="http://schemas.microsoft.com/office/drawing/2014/main" id="{92964A0B-DAE3-4E07-9503-0894C87B5412}"/>
              </a:ext>
            </a:extLst>
          </p:cNvPr>
          <p:cNvCxnSpPr/>
          <p:nvPr userDrawn="1"/>
        </p:nvCxnSpPr>
        <p:spPr>
          <a:xfrm>
            <a:off x="539750" y="4536240"/>
            <a:ext cx="8048625"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59912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Kuvadia - Vaaleat kuvat">
    <p:spTree>
      <p:nvGrpSpPr>
        <p:cNvPr id="1" name=""/>
        <p:cNvGrpSpPr/>
        <p:nvPr/>
      </p:nvGrpSpPr>
      <p:grpSpPr>
        <a:xfrm>
          <a:off x="0" y="0"/>
          <a:ext cx="0" cy="0"/>
          <a:chOff x="0" y="0"/>
          <a:chExt cx="0" cy="0"/>
        </a:xfrm>
      </p:grpSpPr>
      <p:sp>
        <p:nvSpPr>
          <p:cNvPr id="10" name="Dian numeron paikkamerkki 9"/>
          <p:cNvSpPr>
            <a:spLocks noGrp="1"/>
          </p:cNvSpPr>
          <p:nvPr>
            <p:ph type="sldNum" sz="quarter" idx="12"/>
          </p:nvPr>
        </p:nvSpPr>
        <p:spPr>
          <a:xfrm>
            <a:off x="8594331" y="4661970"/>
            <a:ext cx="442290" cy="324000"/>
          </a:xfrm>
          <a:prstGeom prst="rect">
            <a:avLst/>
          </a:prstGeom>
        </p:spPr>
        <p:txBody>
          <a:bodyPr lIns="116805" tIns="58403" rIns="116805" bIns="58403"/>
          <a:lstStyle/>
          <a:p>
            <a:pPr algn="l"/>
            <a:fld id="{B142173B-15BF-4EB6-9337-26FE14823897}" type="slidenum">
              <a:rPr lang="fi-FI" smtClean="0"/>
              <a:pPr algn="l"/>
              <a:t>‹#›</a:t>
            </a:fld>
            <a:endParaRPr lang="fi-FI"/>
          </a:p>
        </p:txBody>
      </p:sp>
      <p:sp>
        <p:nvSpPr>
          <p:cNvPr id="11" name="Alatunnisteen paikkamerkki 10"/>
          <p:cNvSpPr>
            <a:spLocks noGrp="1"/>
          </p:cNvSpPr>
          <p:nvPr>
            <p:ph type="ftr" sz="quarter" idx="13"/>
          </p:nvPr>
        </p:nvSpPr>
        <p:spPr>
          <a:xfrm>
            <a:off x="2928938" y="4737100"/>
            <a:ext cx="2895600" cy="234950"/>
          </a:xfrm>
          <a:prstGeom prst="rect">
            <a:avLst/>
          </a:prstGeom>
        </p:spPr>
        <p:txBody>
          <a:bodyPr lIns="116805" tIns="58403" rIns="116805" bIns="58403"/>
          <a:lstStyle/>
          <a:p>
            <a:endParaRPr lang="fi-FI" dirty="0"/>
          </a:p>
        </p:txBody>
      </p:sp>
    </p:spTree>
    <p:extLst>
      <p:ext uri="{BB962C8B-B14F-4D97-AF65-F5344CB8AC3E}">
        <p14:creationId xmlns:p14="http://schemas.microsoft.com/office/powerpoint/2010/main" val="35940457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a:xfrm>
            <a:off x="457200" y="4683918"/>
            <a:ext cx="2133600" cy="357188"/>
          </a:xfrm>
          <a:prstGeom prst="rect">
            <a:avLst/>
          </a:prstGeom>
        </p:spPr>
        <p:txBody>
          <a:bodyPr lIns="104287" tIns="52144" rIns="104287" bIns="52144"/>
          <a:lstStyle>
            <a:lvl1pPr>
              <a:defRPr/>
            </a:lvl1pPr>
          </a:lstStyle>
          <a:p>
            <a:endParaRPr lang="fi-FI"/>
          </a:p>
        </p:txBody>
      </p:sp>
      <p:sp>
        <p:nvSpPr>
          <p:cNvPr id="3" name="Alatunnisteen paikkamerkki 2"/>
          <p:cNvSpPr>
            <a:spLocks noGrp="1"/>
          </p:cNvSpPr>
          <p:nvPr>
            <p:ph type="ftr" sz="quarter" idx="11"/>
          </p:nvPr>
        </p:nvSpPr>
        <p:spPr>
          <a:xfrm>
            <a:off x="3124201" y="4683918"/>
            <a:ext cx="2895600" cy="357188"/>
          </a:xfrm>
          <a:prstGeom prst="rect">
            <a:avLst/>
          </a:prstGeom>
        </p:spPr>
        <p:txBody>
          <a:bodyPr lIns="104287" tIns="52144" rIns="104287" bIns="52144"/>
          <a:lstStyle>
            <a:lvl1pPr>
              <a:defRPr/>
            </a:lvl1pPr>
          </a:lstStyle>
          <a:p>
            <a:endParaRPr lang="fi-FI"/>
          </a:p>
        </p:txBody>
      </p:sp>
      <p:sp>
        <p:nvSpPr>
          <p:cNvPr id="4" name="Dian numeron paikkamerkki 3"/>
          <p:cNvSpPr>
            <a:spLocks noGrp="1"/>
          </p:cNvSpPr>
          <p:nvPr>
            <p:ph type="sldNum" sz="quarter" idx="12"/>
          </p:nvPr>
        </p:nvSpPr>
        <p:spPr>
          <a:xfrm>
            <a:off x="6553200" y="4683918"/>
            <a:ext cx="2133600" cy="357188"/>
          </a:xfrm>
          <a:prstGeom prst="rect">
            <a:avLst/>
          </a:prstGeom>
        </p:spPr>
        <p:txBody>
          <a:bodyPr lIns="104287" tIns="52144" rIns="104287" bIns="52144"/>
          <a:lstStyle>
            <a:lvl1pPr>
              <a:defRPr/>
            </a:lvl1pPr>
          </a:lstStyle>
          <a:p>
            <a:fld id="{1AEC0F37-2103-442A-A9C6-F5027F51FB4B}" type="slidenum">
              <a:rPr lang="fi-FI"/>
              <a:pPr/>
              <a:t>‹#›</a:t>
            </a:fld>
            <a:endParaRPr lang="fi-FI"/>
          </a:p>
        </p:txBody>
      </p:sp>
    </p:spTree>
    <p:extLst>
      <p:ext uri="{BB962C8B-B14F-4D97-AF65-F5344CB8AC3E}">
        <p14:creationId xmlns:p14="http://schemas.microsoft.com/office/powerpoint/2010/main" val="1400066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OSIO_Yrittäminen_maaseudulla_4v">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07459" y="207677"/>
            <a:ext cx="6136541" cy="4930700"/>
          </a:xfrm>
          <a:prstGeom prst="rect">
            <a:avLst/>
          </a:prstGeom>
        </p:spPr>
      </p:pic>
      <p:sp>
        <p:nvSpPr>
          <p:cNvPr id="7" name="Title 1"/>
          <p:cNvSpPr>
            <a:spLocks noGrp="1"/>
          </p:cNvSpPr>
          <p:nvPr>
            <p:ph type="title"/>
          </p:nvPr>
        </p:nvSpPr>
        <p:spPr>
          <a:xfrm>
            <a:off x="170660" y="1213653"/>
            <a:ext cx="2779935" cy="1781456"/>
          </a:xfrm>
        </p:spPr>
        <p:txBody>
          <a:bodyPr anchor="t">
            <a:noAutofit/>
          </a:bodyPr>
          <a:lstStyle>
            <a:lvl1pPr algn="l">
              <a:defRPr sz="2800" b="1" cap="all">
                <a:solidFill>
                  <a:srgbClr val="FCD016"/>
                </a:solidFill>
              </a:defRPr>
            </a:lvl1pPr>
          </a:lstStyle>
          <a:p>
            <a:r>
              <a:rPr lang="fi-FI"/>
              <a:t>Muokkaa ots. perustyyl. napsautt.</a:t>
            </a:r>
            <a:endParaRPr lang="en-US" dirty="0"/>
          </a:p>
        </p:txBody>
      </p:sp>
      <p:sp>
        <p:nvSpPr>
          <p:cNvPr id="8" name="Text Placeholder 2"/>
          <p:cNvSpPr>
            <a:spLocks noGrp="1"/>
          </p:cNvSpPr>
          <p:nvPr>
            <p:ph type="body" idx="1"/>
          </p:nvPr>
        </p:nvSpPr>
        <p:spPr>
          <a:xfrm>
            <a:off x="170660" y="3115166"/>
            <a:ext cx="2779936" cy="587648"/>
          </a:xfrm>
        </p:spPr>
        <p:txBody>
          <a:bodyPr anchor="b"/>
          <a:lstStyle>
            <a:lvl1pPr marL="0" indent="0" algn="l">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201168"/>
          </a:xfrm>
          <a:prstGeom prst="rect">
            <a:avLst/>
          </a:prstGeom>
        </p:spPr>
      </p:pic>
      <p:pic>
        <p:nvPicPr>
          <p:cNvPr id="12" name="Picture 11" descr="MTK_logo.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27571" y="326083"/>
            <a:ext cx="689128" cy="521737"/>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844" y="5012512"/>
            <a:ext cx="2985638" cy="123200"/>
          </a:xfrm>
          <a:prstGeom prst="rect">
            <a:avLst/>
          </a:prstGeom>
        </p:spPr>
      </p:pic>
    </p:spTree>
    <p:extLst>
      <p:ext uri="{BB962C8B-B14F-4D97-AF65-F5344CB8AC3E}">
        <p14:creationId xmlns:p14="http://schemas.microsoft.com/office/powerpoint/2010/main" val="1124116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OSIO_Metsänomistamine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07460" y="209244"/>
            <a:ext cx="6136540" cy="4928866"/>
          </a:xfrm>
          <a:prstGeom prst="rect">
            <a:avLst/>
          </a:prstGeom>
        </p:spPr>
      </p:pic>
      <p:sp>
        <p:nvSpPr>
          <p:cNvPr id="7" name="Title 1"/>
          <p:cNvSpPr>
            <a:spLocks noGrp="1"/>
          </p:cNvSpPr>
          <p:nvPr>
            <p:ph type="title"/>
          </p:nvPr>
        </p:nvSpPr>
        <p:spPr>
          <a:xfrm>
            <a:off x="170660" y="1213653"/>
            <a:ext cx="2779935" cy="1781456"/>
          </a:xfrm>
        </p:spPr>
        <p:txBody>
          <a:bodyPr anchor="t">
            <a:noAutofit/>
          </a:bodyPr>
          <a:lstStyle>
            <a:lvl1pPr algn="l">
              <a:defRPr sz="2800" b="1" cap="all">
                <a:solidFill>
                  <a:srgbClr val="009D4B"/>
                </a:solidFill>
              </a:defRPr>
            </a:lvl1pPr>
          </a:lstStyle>
          <a:p>
            <a:r>
              <a:rPr lang="fi-FI"/>
              <a:t>Muokkaa ots. perustyyl. napsautt.</a:t>
            </a:r>
            <a:endParaRPr lang="en-US" dirty="0"/>
          </a:p>
        </p:txBody>
      </p:sp>
      <p:sp>
        <p:nvSpPr>
          <p:cNvPr id="8" name="Text Placeholder 2"/>
          <p:cNvSpPr>
            <a:spLocks noGrp="1"/>
          </p:cNvSpPr>
          <p:nvPr>
            <p:ph type="body" idx="1"/>
          </p:nvPr>
        </p:nvSpPr>
        <p:spPr>
          <a:xfrm>
            <a:off x="170660" y="3115166"/>
            <a:ext cx="2779936" cy="587648"/>
          </a:xfrm>
        </p:spPr>
        <p:txBody>
          <a:bodyPr anchor="b"/>
          <a:lstStyle>
            <a:lvl1pPr marL="0" indent="0" algn="l">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pic>
        <p:nvPicPr>
          <p:cNvPr id="2" name="Picture 1" descr="MTK_ppt_metsänomistaminen_yläpalkki.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919"/>
            <a:ext cx="9144000" cy="203454"/>
          </a:xfrm>
          <a:prstGeom prst="rect">
            <a:avLst/>
          </a:prstGeom>
        </p:spPr>
      </p:pic>
      <p:pic>
        <p:nvPicPr>
          <p:cNvPr id="12" name="Picture 11" descr="MTK_logo.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27571" y="326083"/>
            <a:ext cx="689128" cy="521737"/>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844" y="5012512"/>
            <a:ext cx="2985638" cy="123200"/>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pic>
        <p:nvPicPr>
          <p:cNvPr id="3" name="Picture 2" descr="metsanomistajat.jpg"/>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70660" y="4137471"/>
            <a:ext cx="1428618" cy="431092"/>
          </a:xfrm>
          <a:prstGeom prst="rect">
            <a:avLst/>
          </a:prstGeom>
        </p:spPr>
      </p:pic>
    </p:spTree>
    <p:extLst>
      <p:ext uri="{BB962C8B-B14F-4D97-AF65-F5344CB8AC3E}">
        <p14:creationId xmlns:p14="http://schemas.microsoft.com/office/powerpoint/2010/main" val="680763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OSIO_Metsänomistaminen_4v">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07460" y="209244"/>
            <a:ext cx="6136540" cy="4928866"/>
          </a:xfrm>
          <a:prstGeom prst="rect">
            <a:avLst/>
          </a:prstGeom>
        </p:spPr>
      </p:pic>
      <p:sp>
        <p:nvSpPr>
          <p:cNvPr id="7" name="Title 1"/>
          <p:cNvSpPr>
            <a:spLocks noGrp="1"/>
          </p:cNvSpPr>
          <p:nvPr>
            <p:ph type="title"/>
          </p:nvPr>
        </p:nvSpPr>
        <p:spPr>
          <a:xfrm>
            <a:off x="170660" y="1213653"/>
            <a:ext cx="2779935" cy="1781456"/>
          </a:xfrm>
        </p:spPr>
        <p:txBody>
          <a:bodyPr anchor="t">
            <a:noAutofit/>
          </a:bodyPr>
          <a:lstStyle>
            <a:lvl1pPr algn="l">
              <a:defRPr sz="2800" b="1" cap="all">
                <a:solidFill>
                  <a:srgbClr val="009D4B"/>
                </a:solidFill>
              </a:defRPr>
            </a:lvl1pPr>
          </a:lstStyle>
          <a:p>
            <a:r>
              <a:rPr lang="fi-FI"/>
              <a:t>Muokkaa ots. perustyyl. napsautt.</a:t>
            </a:r>
            <a:endParaRPr lang="en-US" dirty="0"/>
          </a:p>
        </p:txBody>
      </p:sp>
      <p:sp>
        <p:nvSpPr>
          <p:cNvPr id="8" name="Text Placeholder 2"/>
          <p:cNvSpPr>
            <a:spLocks noGrp="1"/>
          </p:cNvSpPr>
          <p:nvPr>
            <p:ph type="body" idx="1"/>
          </p:nvPr>
        </p:nvSpPr>
        <p:spPr>
          <a:xfrm>
            <a:off x="170660" y="3115166"/>
            <a:ext cx="2779936" cy="587648"/>
          </a:xfrm>
        </p:spPr>
        <p:txBody>
          <a:bodyPr anchor="b"/>
          <a:lstStyle>
            <a:lvl1pPr marL="0" indent="0" algn="l">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pic>
        <p:nvPicPr>
          <p:cNvPr id="2" name="Picture 1" descr="MTK_ppt_metsänomistaminen_yläpalkki.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919"/>
            <a:ext cx="9144000" cy="203454"/>
          </a:xfrm>
          <a:prstGeom prst="rect">
            <a:avLst/>
          </a:prstGeom>
        </p:spPr>
      </p:pic>
      <p:pic>
        <p:nvPicPr>
          <p:cNvPr id="12" name="Picture 11" descr="MTK_logo.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27571" y="326083"/>
            <a:ext cx="689128" cy="521737"/>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844" y="5012512"/>
            <a:ext cx="2985638" cy="123200"/>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844" y="39027"/>
            <a:ext cx="2985638" cy="123200"/>
          </a:xfrm>
          <a:prstGeom prst="rect">
            <a:avLst/>
          </a:prstGeom>
        </p:spPr>
      </p:pic>
      <p:pic>
        <p:nvPicPr>
          <p:cNvPr id="3" name="Picture 2" descr="metsanomistajat.jpg"/>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70660" y="4137471"/>
            <a:ext cx="1428618" cy="431092"/>
          </a:xfrm>
          <a:prstGeom prst="rect">
            <a:avLst/>
          </a:prstGeom>
        </p:spPr>
      </p:pic>
    </p:spTree>
    <p:extLst>
      <p:ext uri="{BB962C8B-B14F-4D97-AF65-F5344CB8AC3E}">
        <p14:creationId xmlns:p14="http://schemas.microsoft.com/office/powerpoint/2010/main" val="1478323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OSIO_Maankäyttö">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19924" y="217386"/>
            <a:ext cx="6111611" cy="4928866"/>
          </a:xfrm>
          <a:prstGeom prst="rect">
            <a:avLst/>
          </a:prstGeom>
        </p:spPr>
      </p:pic>
      <p:sp>
        <p:nvSpPr>
          <p:cNvPr id="7" name="Title 1"/>
          <p:cNvSpPr>
            <a:spLocks noGrp="1"/>
          </p:cNvSpPr>
          <p:nvPr>
            <p:ph type="title"/>
          </p:nvPr>
        </p:nvSpPr>
        <p:spPr>
          <a:xfrm>
            <a:off x="170660" y="1213653"/>
            <a:ext cx="2779935" cy="1781456"/>
          </a:xfrm>
        </p:spPr>
        <p:txBody>
          <a:bodyPr anchor="t">
            <a:noAutofit/>
          </a:bodyPr>
          <a:lstStyle>
            <a:lvl1pPr algn="l">
              <a:defRPr sz="2800" b="1" cap="all">
                <a:solidFill>
                  <a:srgbClr val="7FBB00"/>
                </a:solidFill>
              </a:defRPr>
            </a:lvl1pPr>
          </a:lstStyle>
          <a:p>
            <a:r>
              <a:rPr lang="fi-FI"/>
              <a:t>Muokkaa ots. perustyyl. napsautt.</a:t>
            </a:r>
            <a:endParaRPr lang="en-US" dirty="0"/>
          </a:p>
        </p:txBody>
      </p:sp>
      <p:sp>
        <p:nvSpPr>
          <p:cNvPr id="8" name="Text Placeholder 2"/>
          <p:cNvSpPr>
            <a:spLocks noGrp="1"/>
          </p:cNvSpPr>
          <p:nvPr>
            <p:ph type="body" idx="1"/>
          </p:nvPr>
        </p:nvSpPr>
        <p:spPr>
          <a:xfrm>
            <a:off x="170660" y="3115166"/>
            <a:ext cx="2779936" cy="587648"/>
          </a:xfrm>
        </p:spPr>
        <p:txBody>
          <a:bodyPr anchor="b"/>
          <a:lstStyle>
            <a:lvl1pPr marL="0" indent="0" algn="l">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919"/>
            <a:ext cx="9144000" cy="203454"/>
          </a:xfrm>
          <a:prstGeom prst="rect">
            <a:avLst/>
          </a:prstGeom>
        </p:spPr>
      </p:pic>
      <p:pic>
        <p:nvPicPr>
          <p:cNvPr id="10" name="Picture 9" descr="MTK_logo.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27571" y="326083"/>
            <a:ext cx="689128" cy="521737"/>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844" y="5012512"/>
            <a:ext cx="2985638" cy="123200"/>
          </a:xfrm>
          <a:prstGeom prst="rect">
            <a:avLst/>
          </a:prstGeom>
        </p:spPr>
      </p:pic>
    </p:spTree>
    <p:extLst>
      <p:ext uri="{BB962C8B-B14F-4D97-AF65-F5344CB8AC3E}">
        <p14:creationId xmlns:p14="http://schemas.microsoft.com/office/powerpoint/2010/main" val="3310019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OSIO_Maankäyttö_4v">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19924" y="217386"/>
            <a:ext cx="6111611" cy="4928865"/>
          </a:xfrm>
          <a:prstGeom prst="rect">
            <a:avLst/>
          </a:prstGeom>
        </p:spPr>
      </p:pic>
      <p:sp>
        <p:nvSpPr>
          <p:cNvPr id="7" name="Title 1"/>
          <p:cNvSpPr>
            <a:spLocks noGrp="1"/>
          </p:cNvSpPr>
          <p:nvPr>
            <p:ph type="title"/>
          </p:nvPr>
        </p:nvSpPr>
        <p:spPr>
          <a:xfrm>
            <a:off x="170660" y="1213653"/>
            <a:ext cx="2779935" cy="1781456"/>
          </a:xfrm>
        </p:spPr>
        <p:txBody>
          <a:bodyPr anchor="t">
            <a:noAutofit/>
          </a:bodyPr>
          <a:lstStyle>
            <a:lvl1pPr algn="l">
              <a:defRPr sz="2800" b="1" cap="all">
                <a:solidFill>
                  <a:srgbClr val="7FBB00"/>
                </a:solidFill>
              </a:defRPr>
            </a:lvl1pPr>
          </a:lstStyle>
          <a:p>
            <a:r>
              <a:rPr lang="fi-FI"/>
              <a:t>Muokkaa ots. perustyyl. napsautt.</a:t>
            </a:r>
            <a:endParaRPr lang="en-US" dirty="0"/>
          </a:p>
        </p:txBody>
      </p:sp>
      <p:sp>
        <p:nvSpPr>
          <p:cNvPr id="8" name="Text Placeholder 2"/>
          <p:cNvSpPr>
            <a:spLocks noGrp="1"/>
          </p:cNvSpPr>
          <p:nvPr>
            <p:ph type="body" idx="1"/>
          </p:nvPr>
        </p:nvSpPr>
        <p:spPr>
          <a:xfrm>
            <a:off x="170660" y="3115166"/>
            <a:ext cx="2779936" cy="587648"/>
          </a:xfrm>
        </p:spPr>
        <p:txBody>
          <a:bodyPr anchor="b"/>
          <a:lstStyle>
            <a:lvl1pPr marL="0" indent="0" algn="l">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919"/>
            <a:ext cx="9144000" cy="203454"/>
          </a:xfrm>
          <a:prstGeom prst="rect">
            <a:avLst/>
          </a:prstGeom>
        </p:spPr>
      </p:pic>
      <p:pic>
        <p:nvPicPr>
          <p:cNvPr id="10" name="Picture 9" descr="MTK_logo.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27571" y="326083"/>
            <a:ext cx="689128" cy="521737"/>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844" y="5012512"/>
            <a:ext cx="2985638" cy="123200"/>
          </a:xfrm>
          <a:prstGeom prst="rect">
            <a:avLst/>
          </a:prstGeom>
        </p:spPr>
      </p:pic>
    </p:spTree>
    <p:extLst>
      <p:ext uri="{BB962C8B-B14F-4D97-AF65-F5344CB8AC3E}">
        <p14:creationId xmlns:p14="http://schemas.microsoft.com/office/powerpoint/2010/main" val="161718896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i-FI"/>
              <a:t>Muokkaa ots. perustyyl. napsautt.</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000" b="0" i="0">
                <a:solidFill>
                  <a:schemeClr val="tx1">
                    <a:tint val="75000"/>
                  </a:schemeClr>
                </a:solidFill>
                <a:latin typeface="Arial"/>
                <a:cs typeface="Arial"/>
              </a:defRPr>
            </a:lvl1pPr>
          </a:lstStyle>
          <a:p>
            <a:fld id="{83388968-A510-504C-9CFD-3193E67D8F83}" type="datetime1">
              <a:rPr lang="fi-FI" smtClean="0"/>
              <a:t>4.12.2023</a:t>
            </a:fld>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76E701F0-2ACA-0441-9E2A-952EFADC842D}" type="slidenum">
              <a:rPr lang="en-US" smtClean="0"/>
              <a:pPr/>
              <a:t>‹#›</a:t>
            </a:fld>
            <a:endParaRPr lang="en-US" dirty="0"/>
          </a:p>
        </p:txBody>
      </p:sp>
    </p:spTree>
    <p:extLst>
      <p:ext uri="{BB962C8B-B14F-4D97-AF65-F5344CB8AC3E}">
        <p14:creationId xmlns:p14="http://schemas.microsoft.com/office/powerpoint/2010/main" val="10928873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91" r:id="rId3"/>
    <p:sldLayoutId id="2147483661" r:id="rId4"/>
    <p:sldLayoutId id="2147483692" r:id="rId5"/>
    <p:sldLayoutId id="2147483668" r:id="rId6"/>
    <p:sldLayoutId id="2147483693" r:id="rId7"/>
    <p:sldLayoutId id="2147483675" r:id="rId8"/>
    <p:sldLayoutId id="2147483694" r:id="rId9"/>
    <p:sldLayoutId id="2147483683" r:id="rId10"/>
    <p:sldLayoutId id="2147483650" r:id="rId11"/>
    <p:sldLayoutId id="2147483684" r:id="rId12"/>
    <p:sldLayoutId id="2147483652" r:id="rId13"/>
    <p:sldLayoutId id="2147483653" r:id="rId14"/>
    <p:sldLayoutId id="2147483654" r:id="rId15"/>
    <p:sldLayoutId id="2147483714" r:id="rId16"/>
    <p:sldLayoutId id="2147483713" r:id="rId17"/>
    <p:sldLayoutId id="2147483716" r:id="rId18"/>
    <p:sldLayoutId id="2147483656" r:id="rId19"/>
    <p:sldLayoutId id="2147483657"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 id="2147483708" r:id="rId34"/>
    <p:sldLayoutId id="2147483709" r:id="rId35"/>
    <p:sldLayoutId id="2147483710" r:id="rId36"/>
    <p:sldLayoutId id="2147483659" r:id="rId37"/>
    <p:sldLayoutId id="2147483658" r:id="rId38"/>
    <p:sldLayoutId id="2147483655" r:id="rId39"/>
    <p:sldLayoutId id="2147483720" r:id="rId40"/>
    <p:sldLayoutId id="2147483721" r:id="rId41"/>
    <p:sldLayoutId id="2147483722" r:id="rId42"/>
  </p:sldLayoutIdLst>
  <p:hf hdr="0" ftr="0"/>
  <p:txStyles>
    <p:titleStyle>
      <a:lvl1pPr algn="ctr" defTabSz="457200" rtl="0" eaLnBrk="1" latinLnBrk="0" hangingPunct="1">
        <a:spcBef>
          <a:spcPct val="0"/>
        </a:spcBef>
        <a:buNone/>
        <a:defRPr sz="3600" kern="1200">
          <a:solidFill>
            <a:schemeClr val="tx1"/>
          </a:solidFill>
          <a:latin typeface="Arial Rounded MT Bold"/>
          <a:ea typeface="+mj-ea"/>
          <a:cs typeface="Arial Rounded MT Bold"/>
        </a:defRPr>
      </a:lvl1pPr>
    </p:titleStyle>
    <p:bodyStyle>
      <a:lvl1pPr marL="342900" indent="-342900" algn="l" defTabSz="457200" rtl="0" eaLnBrk="1" latinLnBrk="0" hangingPunct="1">
        <a:spcBef>
          <a:spcPct val="20000"/>
        </a:spcBef>
        <a:buFont typeface="Arial"/>
        <a:buChar char="•"/>
        <a:defRPr sz="2800" b="0" kern="1200">
          <a:solidFill>
            <a:schemeClr val="tx1">
              <a:lumMod val="65000"/>
              <a:lumOff val="35000"/>
            </a:schemeClr>
          </a:solidFill>
          <a:latin typeface="Arial Rounded MT Bold"/>
          <a:ea typeface="+mn-ea"/>
          <a:cs typeface="Arial Rounded MT Bold"/>
        </a:defRPr>
      </a:lvl1pPr>
      <a:lvl2pPr marL="742950" indent="-285750" algn="l" defTabSz="457200" rtl="0" eaLnBrk="1" latinLnBrk="0" hangingPunct="1">
        <a:spcBef>
          <a:spcPct val="20000"/>
        </a:spcBef>
        <a:buFont typeface="Arial"/>
        <a:buChar char="–"/>
        <a:defRPr sz="2400" b="0" kern="1200">
          <a:solidFill>
            <a:schemeClr val="tx1">
              <a:lumMod val="65000"/>
              <a:lumOff val="35000"/>
            </a:schemeClr>
          </a:solidFill>
          <a:latin typeface="Arial Rounded MT Bold"/>
          <a:ea typeface="+mn-ea"/>
          <a:cs typeface="Arial Rounded MT Bold"/>
        </a:defRPr>
      </a:lvl2pPr>
      <a:lvl3pPr marL="1143000" indent="-228600" algn="l" defTabSz="457200" rtl="0" eaLnBrk="1" latinLnBrk="0" hangingPunct="1">
        <a:spcBef>
          <a:spcPct val="20000"/>
        </a:spcBef>
        <a:buFont typeface="Arial"/>
        <a:buChar char="•"/>
        <a:defRPr sz="2000" b="0" kern="1200">
          <a:solidFill>
            <a:schemeClr val="tx1">
              <a:lumMod val="65000"/>
              <a:lumOff val="35000"/>
            </a:schemeClr>
          </a:solidFill>
          <a:latin typeface="Arial Rounded MT Bold"/>
          <a:ea typeface="+mn-ea"/>
          <a:cs typeface="Arial Rounded MT Bold"/>
        </a:defRPr>
      </a:lvl3pPr>
      <a:lvl4pPr marL="1600200" indent="-228600" algn="l" defTabSz="457200" rtl="0" eaLnBrk="1" latinLnBrk="0" hangingPunct="1">
        <a:spcBef>
          <a:spcPct val="20000"/>
        </a:spcBef>
        <a:buFont typeface="Arial"/>
        <a:buChar char="–"/>
        <a:defRPr sz="1800" b="0" kern="1200">
          <a:solidFill>
            <a:schemeClr val="tx1">
              <a:lumMod val="65000"/>
              <a:lumOff val="35000"/>
            </a:schemeClr>
          </a:solidFill>
          <a:latin typeface="Arial Rounded MT Bold"/>
          <a:ea typeface="+mn-ea"/>
          <a:cs typeface="Arial Rounded MT Bold"/>
        </a:defRPr>
      </a:lvl4pPr>
      <a:lvl5pPr marL="2057400" indent="-228600" algn="l" defTabSz="457200" rtl="0" eaLnBrk="1" latinLnBrk="0" hangingPunct="1">
        <a:spcBef>
          <a:spcPct val="20000"/>
        </a:spcBef>
        <a:buFont typeface="Arial"/>
        <a:buChar char="»"/>
        <a:defRPr sz="1600" b="0" kern="1200">
          <a:solidFill>
            <a:schemeClr val="tx1">
              <a:lumMod val="65000"/>
              <a:lumOff val="35000"/>
            </a:schemeClr>
          </a:solidFill>
          <a:latin typeface="Arial Rounded MT Bold"/>
          <a:ea typeface="+mn-ea"/>
          <a:cs typeface="Arial Rounded MT Bol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B1F8B9E-8700-411A-8139-FF7F144C12D7}"/>
              </a:ext>
            </a:extLst>
          </p:cNvPr>
          <p:cNvSpPr>
            <a:spLocks noGrp="1"/>
          </p:cNvSpPr>
          <p:nvPr>
            <p:ph type="title"/>
          </p:nvPr>
        </p:nvSpPr>
        <p:spPr>
          <a:xfrm>
            <a:off x="457200" y="794327"/>
            <a:ext cx="8229600" cy="3186546"/>
          </a:xfrm>
        </p:spPr>
        <p:txBody>
          <a:bodyPr>
            <a:normAutofit/>
          </a:bodyPr>
          <a:lstStyle/>
          <a:p>
            <a:r>
              <a:rPr lang="fi-FI" b="1" dirty="0">
                <a:effectLst/>
                <a:latin typeface="Calibri" panose="020F0502020204030204" pitchFamily="34" charset="0"/>
                <a:ea typeface="Calibri" panose="020F0502020204030204" pitchFamily="34" charset="0"/>
              </a:rPr>
              <a:t>Miten perustiedot luomusta saadaan kaikkien opiskelijoiden osaamiseksi? ​</a:t>
            </a:r>
            <a:br>
              <a:rPr lang="fi-FI" b="1" dirty="0"/>
            </a:br>
            <a:r>
              <a:rPr lang="fi-FI" sz="2200" dirty="0"/>
              <a:t>Koulutuksen trendit ja toisen asteen resurssit</a:t>
            </a:r>
            <a:br>
              <a:rPr lang="fi-FI" dirty="0"/>
            </a:br>
            <a:r>
              <a:rPr lang="fi-FI" sz="1800" dirty="0"/>
              <a:t>johtaja Susanna Kumpulainen MMT, KM, AmO</a:t>
            </a:r>
          </a:p>
        </p:txBody>
      </p:sp>
      <p:sp>
        <p:nvSpPr>
          <p:cNvPr id="3" name="Päivämäärän paikkamerkki 2">
            <a:extLst>
              <a:ext uri="{FF2B5EF4-FFF2-40B4-BE49-F238E27FC236}">
                <a16:creationId xmlns:a16="http://schemas.microsoft.com/office/drawing/2014/main" id="{BFFB2846-95C6-4FD9-A2D9-BEA2F64C3BA8}"/>
              </a:ext>
            </a:extLst>
          </p:cNvPr>
          <p:cNvSpPr>
            <a:spLocks noGrp="1"/>
          </p:cNvSpPr>
          <p:nvPr>
            <p:ph type="dt" sz="half" idx="10"/>
          </p:nvPr>
        </p:nvSpPr>
        <p:spPr/>
        <p:txBody>
          <a:bodyPr/>
          <a:lstStyle/>
          <a:p>
            <a:fld id="{83388968-A510-504C-9CFD-3193E67D8F83}" type="datetime1">
              <a:rPr lang="fi-FI" smtClean="0"/>
              <a:t>4.12.2023</a:t>
            </a:fld>
            <a:endParaRPr lang="en-US" dirty="0"/>
          </a:p>
        </p:txBody>
      </p:sp>
      <p:sp>
        <p:nvSpPr>
          <p:cNvPr id="4" name="Dian numeron paikkamerkki 3">
            <a:extLst>
              <a:ext uri="{FF2B5EF4-FFF2-40B4-BE49-F238E27FC236}">
                <a16:creationId xmlns:a16="http://schemas.microsoft.com/office/drawing/2014/main" id="{EF1CB069-B09C-45F2-9625-E93FEA9B0B1E}"/>
              </a:ext>
            </a:extLst>
          </p:cNvPr>
          <p:cNvSpPr>
            <a:spLocks noGrp="1"/>
          </p:cNvSpPr>
          <p:nvPr>
            <p:ph type="sldNum" sz="quarter" idx="12"/>
          </p:nvPr>
        </p:nvSpPr>
        <p:spPr/>
        <p:txBody>
          <a:bodyPr/>
          <a:lstStyle/>
          <a:p>
            <a:fld id="{76E701F0-2ACA-0441-9E2A-952EFADC842D}" type="slidenum">
              <a:rPr lang="en-US" smtClean="0"/>
              <a:pPr/>
              <a:t>1</a:t>
            </a:fld>
            <a:endParaRPr lang="en-US" dirty="0"/>
          </a:p>
        </p:txBody>
      </p:sp>
    </p:spTree>
    <p:extLst>
      <p:ext uri="{BB962C8B-B14F-4D97-AF65-F5344CB8AC3E}">
        <p14:creationId xmlns:p14="http://schemas.microsoft.com/office/powerpoint/2010/main" val="2193342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CAA53E64-9A94-457A-B22B-D9232A0107EA}"/>
              </a:ext>
            </a:extLst>
          </p:cNvPr>
          <p:cNvSpPr>
            <a:spLocks noGrp="1"/>
          </p:cNvSpPr>
          <p:nvPr>
            <p:ph type="dt" sz="half" idx="10"/>
          </p:nvPr>
        </p:nvSpPr>
        <p:spPr/>
        <p:txBody>
          <a:bodyPr/>
          <a:lstStyle/>
          <a:p>
            <a:fld id="{83388968-A510-504C-9CFD-3193E67D8F83}" type="datetime1">
              <a:rPr lang="fi-FI" smtClean="0"/>
              <a:t>4.12.2023</a:t>
            </a:fld>
            <a:endParaRPr lang="en-US" dirty="0"/>
          </a:p>
        </p:txBody>
      </p:sp>
      <p:sp>
        <p:nvSpPr>
          <p:cNvPr id="4" name="Dian numeron paikkamerkki 3">
            <a:extLst>
              <a:ext uri="{FF2B5EF4-FFF2-40B4-BE49-F238E27FC236}">
                <a16:creationId xmlns:a16="http://schemas.microsoft.com/office/drawing/2014/main" id="{F1309E66-3586-4658-9375-3C204641F1EA}"/>
              </a:ext>
            </a:extLst>
          </p:cNvPr>
          <p:cNvSpPr>
            <a:spLocks noGrp="1"/>
          </p:cNvSpPr>
          <p:nvPr>
            <p:ph type="sldNum" sz="quarter" idx="12"/>
          </p:nvPr>
        </p:nvSpPr>
        <p:spPr/>
        <p:txBody>
          <a:bodyPr/>
          <a:lstStyle/>
          <a:p>
            <a:fld id="{76E701F0-2ACA-0441-9E2A-952EFADC842D}" type="slidenum">
              <a:rPr lang="en-US" smtClean="0"/>
              <a:pPr/>
              <a:t>2</a:t>
            </a:fld>
            <a:endParaRPr lang="en-US" dirty="0"/>
          </a:p>
        </p:txBody>
      </p:sp>
      <p:sp>
        <p:nvSpPr>
          <p:cNvPr id="5" name="Tekstiruutu 4">
            <a:extLst>
              <a:ext uri="{FF2B5EF4-FFF2-40B4-BE49-F238E27FC236}">
                <a16:creationId xmlns:a16="http://schemas.microsoft.com/office/drawing/2014/main" id="{70F04427-5FD5-4BEB-9D6D-BEB6A1B5876C}"/>
              </a:ext>
            </a:extLst>
          </p:cNvPr>
          <p:cNvSpPr txBox="1"/>
          <p:nvPr/>
        </p:nvSpPr>
        <p:spPr>
          <a:xfrm>
            <a:off x="457200" y="845244"/>
            <a:ext cx="8333334" cy="3970318"/>
          </a:xfrm>
          <a:prstGeom prst="rect">
            <a:avLst/>
          </a:prstGeom>
          <a:noFill/>
        </p:spPr>
        <p:txBody>
          <a:bodyPr wrap="square" rtlCol="0">
            <a:spAutoFit/>
          </a:bodyPr>
          <a:lstStyle/>
          <a:p>
            <a:pPr marL="285750" indent="-285750">
              <a:buFont typeface="Arial" panose="020B0604020202020204" pitchFamily="34" charset="0"/>
              <a:buChar char="•"/>
            </a:pPr>
            <a:r>
              <a:rPr lang="fi-FI" dirty="0"/>
              <a:t>Ruokaturvan varmistaminen, -osaamisen ja resurssien säilyttäminen, panoshuoltovarmuuden lisääminen (</a:t>
            </a:r>
            <a:r>
              <a:rPr lang="fi-FI" b="1" dirty="0"/>
              <a:t>energia, lannoitteet</a:t>
            </a:r>
            <a:r>
              <a:rPr lang="fi-FI" dirty="0"/>
              <a:t>)</a:t>
            </a:r>
          </a:p>
          <a:p>
            <a:pPr marL="285750" indent="-285750">
              <a:buFont typeface="Arial" panose="020B0604020202020204" pitchFamily="34" charset="0"/>
              <a:buChar char="•"/>
            </a:pPr>
            <a:r>
              <a:rPr lang="fi-FI" dirty="0"/>
              <a:t>Maatalousyrittäjien </a:t>
            </a:r>
            <a:r>
              <a:rPr lang="fi-FI" b="1" dirty="0"/>
              <a:t>alhaiset tulot ja heikko kannattavuus</a:t>
            </a:r>
          </a:p>
          <a:p>
            <a:pPr marL="285750" indent="-285750">
              <a:buFont typeface="Arial" panose="020B0604020202020204" pitchFamily="34" charset="0"/>
              <a:buChar char="•"/>
            </a:pPr>
            <a:r>
              <a:rPr lang="fi-FI" b="1" dirty="0"/>
              <a:t>Markkina- ja satoriskit </a:t>
            </a:r>
            <a:r>
              <a:rPr lang="fi-FI" dirty="0"/>
              <a:t>– hinta-, tulo- sekä satovaihteluista selviytyminen</a:t>
            </a:r>
          </a:p>
          <a:p>
            <a:pPr marL="285750" indent="-285750">
              <a:buFont typeface="Arial" panose="020B0604020202020204" pitchFamily="34" charset="0"/>
              <a:buChar char="•"/>
            </a:pPr>
            <a:r>
              <a:rPr lang="fi-FI" dirty="0"/>
              <a:t>Maatalousyrittäjien </a:t>
            </a:r>
            <a:r>
              <a:rPr lang="fi-FI" b="1" dirty="0"/>
              <a:t>heikko neuvotteluasema </a:t>
            </a:r>
            <a:r>
              <a:rPr lang="fi-FI" dirty="0"/>
              <a:t>ruokaketjussa</a:t>
            </a:r>
          </a:p>
          <a:p>
            <a:pPr marL="285750" indent="-285750">
              <a:buFont typeface="Arial" panose="020B0604020202020204" pitchFamily="34" charset="0"/>
              <a:buChar char="•"/>
            </a:pPr>
            <a:r>
              <a:rPr lang="fi-FI" dirty="0"/>
              <a:t>Ympäristönsuojelu (</a:t>
            </a:r>
            <a:r>
              <a:rPr lang="fi-FI" b="1" dirty="0"/>
              <a:t>vesikuormitus, biodiversiteetti</a:t>
            </a:r>
            <a:r>
              <a:rPr lang="fi-FI" dirty="0"/>
              <a:t>)</a:t>
            </a:r>
          </a:p>
          <a:p>
            <a:pPr marL="285750" indent="-285750">
              <a:buFont typeface="Arial" panose="020B0604020202020204" pitchFamily="34" charset="0"/>
              <a:buChar char="•"/>
            </a:pPr>
            <a:r>
              <a:rPr lang="fi-FI" b="1" dirty="0"/>
              <a:t>Ilmastonmuutoksenhillintä</a:t>
            </a:r>
            <a:r>
              <a:rPr lang="fi-FI" dirty="0"/>
              <a:t> (kasvihuonepäästöt, turvepellot)</a:t>
            </a:r>
          </a:p>
          <a:p>
            <a:pPr marL="285750" indent="-285750">
              <a:buFont typeface="Arial" panose="020B0604020202020204" pitchFamily="34" charset="0"/>
              <a:buChar char="•"/>
            </a:pPr>
            <a:r>
              <a:rPr lang="fi-FI" b="1" dirty="0"/>
              <a:t>Ilmastonmuutokseen sopeutuminen </a:t>
            </a:r>
            <a:r>
              <a:rPr lang="fi-FI" dirty="0"/>
              <a:t>(lämpötila, sademäärä, ääri-ilmiöt, kasvi- ja sienitaudit)</a:t>
            </a:r>
          </a:p>
          <a:p>
            <a:pPr marL="285750" indent="-285750">
              <a:buFont typeface="Arial" panose="020B0604020202020204" pitchFamily="34" charset="0"/>
              <a:buChar char="•"/>
            </a:pPr>
            <a:r>
              <a:rPr lang="fi-FI" b="1" dirty="0"/>
              <a:t>Maan kasvukunto </a:t>
            </a:r>
            <a:r>
              <a:rPr lang="fi-FI" dirty="0"/>
              <a:t>ja maaperän monimuotoisuus</a:t>
            </a:r>
          </a:p>
          <a:p>
            <a:pPr marL="285750" indent="-285750">
              <a:buFont typeface="Arial" panose="020B0604020202020204" pitchFamily="34" charset="0"/>
              <a:buChar char="•"/>
            </a:pPr>
            <a:r>
              <a:rPr lang="fi-FI" b="1" dirty="0"/>
              <a:t>Eläinten hyvinvointi</a:t>
            </a:r>
          </a:p>
          <a:p>
            <a:pPr marL="285750" indent="-285750">
              <a:buFont typeface="Arial" panose="020B0604020202020204" pitchFamily="34" charset="0"/>
              <a:buChar char="•"/>
            </a:pPr>
            <a:r>
              <a:rPr lang="fi-FI" b="1" dirty="0"/>
              <a:t>Rakenneuudistuksen tarve</a:t>
            </a:r>
            <a:r>
              <a:rPr lang="fi-FI" dirty="0"/>
              <a:t>: nuoret viljelijät, uusi teknologia, digitalisaatio</a:t>
            </a:r>
          </a:p>
          <a:p>
            <a:pPr marL="285750" indent="-285750">
              <a:buFont typeface="Arial" panose="020B0604020202020204" pitchFamily="34" charset="0"/>
              <a:buChar char="•"/>
            </a:pPr>
            <a:r>
              <a:rPr lang="fi-FI" b="1" dirty="0"/>
              <a:t>Marginaalisten alueiden </a:t>
            </a:r>
            <a:r>
              <a:rPr lang="fi-FI" dirty="0"/>
              <a:t>selviytyminen –peltoala/väestön ulosvirtaus</a:t>
            </a:r>
          </a:p>
          <a:p>
            <a:pPr marL="285750" indent="-285750">
              <a:buFont typeface="Arial" panose="020B0604020202020204" pitchFamily="34" charset="0"/>
              <a:buChar char="•"/>
            </a:pPr>
            <a:r>
              <a:rPr lang="fi-FI" b="1" dirty="0"/>
              <a:t>Ruokajätteen</a:t>
            </a:r>
            <a:r>
              <a:rPr lang="fi-FI" dirty="0"/>
              <a:t> ja sivutuotteiden hyödyntäminen</a:t>
            </a:r>
          </a:p>
        </p:txBody>
      </p:sp>
      <p:sp>
        <p:nvSpPr>
          <p:cNvPr id="6" name="Tekstiruutu 5">
            <a:extLst>
              <a:ext uri="{FF2B5EF4-FFF2-40B4-BE49-F238E27FC236}">
                <a16:creationId xmlns:a16="http://schemas.microsoft.com/office/drawing/2014/main" id="{0FBC31F8-8F8F-40E5-A8EA-3E4C3DB4E64C}"/>
              </a:ext>
            </a:extLst>
          </p:cNvPr>
          <p:cNvSpPr txBox="1"/>
          <p:nvPr/>
        </p:nvSpPr>
        <p:spPr>
          <a:xfrm>
            <a:off x="353466" y="261257"/>
            <a:ext cx="8437068" cy="369332"/>
          </a:xfrm>
          <a:prstGeom prst="rect">
            <a:avLst/>
          </a:prstGeom>
          <a:noFill/>
        </p:spPr>
        <p:txBody>
          <a:bodyPr wrap="square" rtlCol="0">
            <a:spAutoFit/>
          </a:bodyPr>
          <a:lstStyle/>
          <a:p>
            <a:r>
              <a:rPr lang="fi-FI" dirty="0"/>
              <a:t>Maatalouden haasteita ja kipukohtia (</a:t>
            </a:r>
            <a:r>
              <a:rPr lang="fi-FI" dirty="0" err="1"/>
              <a:t>J.Niemi</a:t>
            </a:r>
            <a:r>
              <a:rPr lang="fi-FI" dirty="0"/>
              <a:t> Maataloustieteenpäivät 2022)</a:t>
            </a:r>
          </a:p>
        </p:txBody>
      </p:sp>
    </p:spTree>
    <p:extLst>
      <p:ext uri="{BB962C8B-B14F-4D97-AF65-F5344CB8AC3E}">
        <p14:creationId xmlns:p14="http://schemas.microsoft.com/office/powerpoint/2010/main" val="366947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D3F5FC4-DE76-3500-CAEF-D7542126F5C5}"/>
              </a:ext>
            </a:extLst>
          </p:cNvPr>
          <p:cNvSpPr>
            <a:spLocks noGrp="1"/>
          </p:cNvSpPr>
          <p:nvPr>
            <p:ph type="title"/>
          </p:nvPr>
        </p:nvSpPr>
        <p:spPr/>
        <p:txBody>
          <a:bodyPr/>
          <a:lstStyle/>
          <a:p>
            <a:r>
              <a:rPr lang="fi-FI" dirty="0"/>
              <a:t>MTK:n </a:t>
            </a:r>
            <a:r>
              <a:rPr lang="fi-FI" dirty="0" err="1"/>
              <a:t>LUOMUbarometri</a:t>
            </a:r>
            <a:endParaRPr lang="fi-FI" dirty="0"/>
          </a:p>
        </p:txBody>
      </p:sp>
      <p:sp>
        <p:nvSpPr>
          <p:cNvPr id="4" name="Päivämäärän paikkamerkki 3">
            <a:extLst>
              <a:ext uri="{FF2B5EF4-FFF2-40B4-BE49-F238E27FC236}">
                <a16:creationId xmlns:a16="http://schemas.microsoft.com/office/drawing/2014/main" id="{CF5D55A8-6386-C766-C1F4-43CF22D8A0B1}"/>
              </a:ext>
            </a:extLst>
          </p:cNvPr>
          <p:cNvSpPr>
            <a:spLocks noGrp="1"/>
          </p:cNvSpPr>
          <p:nvPr>
            <p:ph type="dt" sz="half" idx="10"/>
          </p:nvPr>
        </p:nvSpPr>
        <p:spPr/>
        <p:txBody>
          <a:bodyPr/>
          <a:lstStyle/>
          <a:p>
            <a:fld id="{0C8C26F4-DBFC-534E-B965-5D94C9222ADC}" type="datetime1">
              <a:rPr lang="fi-FI" smtClean="0"/>
              <a:t>4.12.2023</a:t>
            </a:fld>
            <a:endParaRPr lang="en-US" dirty="0"/>
          </a:p>
        </p:txBody>
      </p:sp>
      <p:sp>
        <p:nvSpPr>
          <p:cNvPr id="5" name="Dian numeron paikkamerkki 4">
            <a:extLst>
              <a:ext uri="{FF2B5EF4-FFF2-40B4-BE49-F238E27FC236}">
                <a16:creationId xmlns:a16="http://schemas.microsoft.com/office/drawing/2014/main" id="{21216AB7-719E-D9FA-98A6-70C897071AC0}"/>
              </a:ext>
            </a:extLst>
          </p:cNvPr>
          <p:cNvSpPr>
            <a:spLocks noGrp="1"/>
          </p:cNvSpPr>
          <p:nvPr>
            <p:ph type="sldNum" sz="quarter" idx="12"/>
          </p:nvPr>
        </p:nvSpPr>
        <p:spPr/>
        <p:txBody>
          <a:bodyPr/>
          <a:lstStyle/>
          <a:p>
            <a:fld id="{76E701F0-2ACA-0441-9E2A-952EFADC842D}" type="slidenum">
              <a:rPr lang="en-US" smtClean="0"/>
              <a:pPr/>
              <a:t>3</a:t>
            </a:fld>
            <a:endParaRPr lang="en-US" dirty="0"/>
          </a:p>
        </p:txBody>
      </p:sp>
      <p:pic>
        <p:nvPicPr>
          <p:cNvPr id="7" name="Kuva 6">
            <a:extLst>
              <a:ext uri="{FF2B5EF4-FFF2-40B4-BE49-F238E27FC236}">
                <a16:creationId xmlns:a16="http://schemas.microsoft.com/office/drawing/2014/main" id="{BA65DE83-3AA3-C92F-EE87-7A98F43BEDBE}"/>
              </a:ext>
            </a:extLst>
          </p:cNvPr>
          <p:cNvPicPr>
            <a:picLocks noChangeAspect="1"/>
          </p:cNvPicPr>
          <p:nvPr/>
        </p:nvPicPr>
        <p:blipFill>
          <a:blip r:embed="rId2"/>
          <a:stretch>
            <a:fillRect/>
          </a:stretch>
        </p:blipFill>
        <p:spPr>
          <a:xfrm>
            <a:off x="591671" y="1132134"/>
            <a:ext cx="8095129" cy="3599709"/>
          </a:xfrm>
          <a:prstGeom prst="rect">
            <a:avLst/>
          </a:prstGeom>
        </p:spPr>
      </p:pic>
    </p:spTree>
    <p:extLst>
      <p:ext uri="{BB962C8B-B14F-4D97-AF65-F5344CB8AC3E}">
        <p14:creationId xmlns:p14="http://schemas.microsoft.com/office/powerpoint/2010/main" val="3821536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8C65E3-13A0-2C4E-2DC3-3D847AE00029}"/>
              </a:ext>
            </a:extLst>
          </p:cNvPr>
          <p:cNvSpPr>
            <a:spLocks noGrp="1"/>
          </p:cNvSpPr>
          <p:nvPr>
            <p:ph type="title"/>
          </p:nvPr>
        </p:nvSpPr>
        <p:spPr/>
        <p:txBody>
          <a:bodyPr>
            <a:normAutofit fontScale="90000"/>
          </a:bodyPr>
          <a:lstStyle/>
          <a:p>
            <a:r>
              <a:rPr lang="fi-FI" dirty="0"/>
              <a:t>Miksi luomutuotanto</a:t>
            </a:r>
            <a:br>
              <a:rPr lang="fi-FI" dirty="0"/>
            </a:br>
            <a:endParaRPr lang="fi-FI" dirty="0"/>
          </a:p>
        </p:txBody>
      </p:sp>
      <p:sp>
        <p:nvSpPr>
          <p:cNvPr id="3" name="Sisällön paikkamerkki 2">
            <a:extLst>
              <a:ext uri="{FF2B5EF4-FFF2-40B4-BE49-F238E27FC236}">
                <a16:creationId xmlns:a16="http://schemas.microsoft.com/office/drawing/2014/main" id="{6825A11C-EC69-5822-0700-70D36E1DC49F}"/>
              </a:ext>
            </a:extLst>
          </p:cNvPr>
          <p:cNvSpPr>
            <a:spLocks noGrp="1"/>
          </p:cNvSpPr>
          <p:nvPr>
            <p:ph idx="1"/>
          </p:nvPr>
        </p:nvSpPr>
        <p:spPr>
          <a:xfrm>
            <a:off x="457200" y="860612"/>
            <a:ext cx="8594592" cy="3734011"/>
          </a:xfrm>
        </p:spPr>
        <p:txBody>
          <a:bodyPr>
            <a:noAutofit/>
          </a:bodyPr>
          <a:lstStyle/>
          <a:p>
            <a:r>
              <a:rPr lang="fi-FI" sz="1600" dirty="0"/>
              <a:t>Taloudelliset syyt ovat merkittävin tekijä, joka kannustaa tuottajia siirtymään luomutuotantoon, mikä viittaa siihen, että taloudelliset kannustimet ovat tehokas tapa edistää luomutuotantoa.</a:t>
            </a:r>
          </a:p>
          <a:p>
            <a:r>
              <a:rPr lang="fi-FI" sz="1600" dirty="0"/>
              <a:t> Ympäristöystävällisyys ja kasvinsuojeluaineiden välttäminen ovat myös merkittäviä syitä, mikä osoittaa, että ympäristöön liittyvät seikat ovat keskeisiä luomutuotannon valinnassa. 5/25</a:t>
            </a:r>
          </a:p>
          <a:p>
            <a:r>
              <a:rPr lang="fi-FI" sz="1600" dirty="0"/>
              <a:t>Ideologiset ja arvoihin liittyvät syyt ovat yhtä tärkeitä kuin kasvinsuojeluaineiden välttäminen, mikä viittaa siihen, että luomutuotanto on monille tuottajille arvovalinta.</a:t>
            </a:r>
          </a:p>
          <a:p>
            <a:r>
              <a:rPr lang="fi-FI" sz="1600" dirty="0"/>
              <a:t>Perinne ja pitkäaikainen sitoutuminen luomuun osoittavat, että kun tilat siirtyvät luomutuotantoon, ne pysyvät siinä usein pitkään.</a:t>
            </a:r>
          </a:p>
          <a:p>
            <a:r>
              <a:rPr lang="fi-FI" sz="1600" dirty="0"/>
              <a:t>On huomionarvoista, että puhtaan ruoan tuottaminen oli merkittävä syy vain pienelle osalle vastaajista, mikä voi viitata siihen, että luomutuottajat näkevät luomutuotannon hyödyt laajemmin kuin vain puhtaiden tuotteiden tuottamisena.</a:t>
            </a:r>
          </a:p>
        </p:txBody>
      </p:sp>
      <p:sp>
        <p:nvSpPr>
          <p:cNvPr id="4" name="Päivämäärän paikkamerkki 3">
            <a:extLst>
              <a:ext uri="{FF2B5EF4-FFF2-40B4-BE49-F238E27FC236}">
                <a16:creationId xmlns:a16="http://schemas.microsoft.com/office/drawing/2014/main" id="{B3920D0A-8FC2-9AD1-16F7-6F54F6BA63A9}"/>
              </a:ext>
            </a:extLst>
          </p:cNvPr>
          <p:cNvSpPr>
            <a:spLocks noGrp="1"/>
          </p:cNvSpPr>
          <p:nvPr>
            <p:ph type="dt" sz="half" idx="10"/>
          </p:nvPr>
        </p:nvSpPr>
        <p:spPr/>
        <p:txBody>
          <a:bodyPr/>
          <a:lstStyle/>
          <a:p>
            <a:fld id="{0C8C26F4-DBFC-534E-B965-5D94C9222ADC}" type="datetime1">
              <a:rPr lang="fi-FI" smtClean="0"/>
              <a:t>4.12.2023</a:t>
            </a:fld>
            <a:endParaRPr lang="en-US" dirty="0"/>
          </a:p>
        </p:txBody>
      </p:sp>
      <p:sp>
        <p:nvSpPr>
          <p:cNvPr id="5" name="Dian numeron paikkamerkki 4">
            <a:extLst>
              <a:ext uri="{FF2B5EF4-FFF2-40B4-BE49-F238E27FC236}">
                <a16:creationId xmlns:a16="http://schemas.microsoft.com/office/drawing/2014/main" id="{77A5528F-4A1B-7C62-4DFA-CC8A2A7F3DCD}"/>
              </a:ext>
            </a:extLst>
          </p:cNvPr>
          <p:cNvSpPr>
            <a:spLocks noGrp="1"/>
          </p:cNvSpPr>
          <p:nvPr>
            <p:ph type="sldNum" sz="quarter" idx="12"/>
          </p:nvPr>
        </p:nvSpPr>
        <p:spPr/>
        <p:txBody>
          <a:bodyPr/>
          <a:lstStyle/>
          <a:p>
            <a:fld id="{76E701F0-2ACA-0441-9E2A-952EFADC842D}" type="slidenum">
              <a:rPr lang="en-US" smtClean="0"/>
              <a:pPr/>
              <a:t>4</a:t>
            </a:fld>
            <a:endParaRPr lang="en-US" dirty="0"/>
          </a:p>
        </p:txBody>
      </p:sp>
    </p:spTree>
    <p:extLst>
      <p:ext uri="{BB962C8B-B14F-4D97-AF65-F5344CB8AC3E}">
        <p14:creationId xmlns:p14="http://schemas.microsoft.com/office/powerpoint/2010/main" val="1437866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FA47CB6-4E3D-45CE-A997-294D82992BDE}"/>
              </a:ext>
            </a:extLst>
          </p:cNvPr>
          <p:cNvSpPr>
            <a:spLocks noGrp="1"/>
          </p:cNvSpPr>
          <p:nvPr>
            <p:ph type="title"/>
          </p:nvPr>
        </p:nvSpPr>
        <p:spPr>
          <a:xfrm>
            <a:off x="812754" y="0"/>
            <a:ext cx="7631159" cy="651910"/>
          </a:xfrm>
        </p:spPr>
        <p:txBody>
          <a:bodyPr>
            <a:normAutofit/>
          </a:bodyPr>
          <a:lstStyle/>
          <a:p>
            <a:r>
              <a:rPr lang="fi-FI" sz="1800" dirty="0">
                <a:latin typeface="Calibri" panose="020F0502020204030204" pitchFamily="34" charset="0"/>
                <a:ea typeface="Calibri" panose="020F0502020204030204" pitchFamily="34" charset="0"/>
                <a:cs typeface="Times New Roman" panose="02020603050405020304" pitchFamily="18" charset="0"/>
              </a:rPr>
              <a:t>Maankäyttösektorin ilmastosuunnitelmasta nousevat osaamisvaateet</a:t>
            </a:r>
            <a:endParaRPr lang="fi-FI" sz="1800" dirty="0"/>
          </a:p>
        </p:txBody>
      </p:sp>
      <p:sp>
        <p:nvSpPr>
          <p:cNvPr id="4" name="Tekstiruutu 4">
            <a:extLst>
              <a:ext uri="{FF2B5EF4-FFF2-40B4-BE49-F238E27FC236}">
                <a16:creationId xmlns:a16="http://schemas.microsoft.com/office/drawing/2014/main" id="{AF2C54FE-BCBD-4758-B3AD-E836C6C42CC7}"/>
              </a:ext>
            </a:extLst>
          </p:cNvPr>
          <p:cNvSpPr txBox="1"/>
          <p:nvPr/>
        </p:nvSpPr>
        <p:spPr>
          <a:xfrm>
            <a:off x="418693" y="828675"/>
            <a:ext cx="2753132" cy="2235994"/>
          </a:xfrm>
          <a:prstGeom prst="rect">
            <a:avLst/>
          </a:prstGeom>
          <a:solidFill>
            <a:schemeClr val="bg1"/>
          </a:solidFill>
          <a:ln w="6350">
            <a:solidFill>
              <a:prstClr val="black"/>
            </a:solidFill>
          </a:ln>
        </p:spPr>
        <p:txBody>
          <a:bodyPr rot="0" spcFirstLastPara="0" vert="horz" wrap="square" lIns="68580" tIns="34290" rIns="68580" bIns="34290" numCol="1" spcCol="0" rtlCol="0" fromWordArt="0" anchor="t" anchorCtr="0" forceAA="0" compatLnSpc="1">
            <a:prstTxWarp prst="textNoShape">
              <a:avLst/>
            </a:prstTxWarp>
            <a:noAutofit/>
          </a:bodyPr>
          <a:lstStyle/>
          <a:p>
            <a:r>
              <a:rPr lang="fi-FI" sz="1050" dirty="0">
                <a:latin typeface="Calibri" panose="020F0502020204030204" pitchFamily="34" charset="0"/>
                <a:ea typeface="Calibri" panose="020F0502020204030204" pitchFamily="34" charset="0"/>
                <a:cs typeface="Times New Roman" panose="02020603050405020304" pitchFamily="18" charset="0"/>
              </a:rPr>
              <a:t>Metsien kestävä ja vastuullinen käyttö ja  hoito</a:t>
            </a:r>
          </a:p>
          <a:p>
            <a:r>
              <a:rPr lang="fi-FI" sz="1050" dirty="0">
                <a:latin typeface="Calibri" panose="020F0502020204030204" pitchFamily="34" charset="0"/>
                <a:ea typeface="Calibri" panose="020F0502020204030204" pitchFamily="34" charset="0"/>
                <a:cs typeface="Times New Roman" panose="02020603050405020304" pitchFamily="18" charset="0"/>
              </a:rPr>
              <a:t>Metsätuhojen hallinta</a:t>
            </a:r>
          </a:p>
          <a:p>
            <a:r>
              <a:rPr lang="fi-FI" sz="1050" dirty="0">
                <a:latin typeface="Calibri" panose="020F0502020204030204" pitchFamily="34" charset="0"/>
                <a:ea typeface="Calibri" panose="020F0502020204030204" pitchFamily="34" charset="0"/>
                <a:cs typeface="Times New Roman" panose="02020603050405020304" pitchFamily="18" charset="0"/>
              </a:rPr>
              <a:t>Metsäkadon hillintä</a:t>
            </a:r>
          </a:p>
          <a:p>
            <a:r>
              <a:rPr lang="fi-FI" sz="1050" dirty="0">
                <a:latin typeface="Calibri" panose="020F0502020204030204" pitchFamily="34" charset="0"/>
                <a:ea typeface="Calibri" panose="020F0502020204030204" pitchFamily="34" charset="0"/>
                <a:cs typeface="Times New Roman" panose="02020603050405020304" pitchFamily="18" charset="0"/>
              </a:rPr>
              <a:t>Metsityksen edistäminen</a:t>
            </a:r>
          </a:p>
          <a:p>
            <a:r>
              <a:rPr lang="fi-FI" sz="1050" dirty="0">
                <a:latin typeface="Calibri" panose="020F0502020204030204" pitchFamily="34" charset="0"/>
                <a:ea typeface="Calibri" panose="020F0502020204030204" pitchFamily="34" charset="0"/>
                <a:cs typeface="Times New Roman" panose="02020603050405020304" pitchFamily="18" charset="0"/>
              </a:rPr>
              <a:t>Suometsien kestävä hoito</a:t>
            </a:r>
          </a:p>
          <a:p>
            <a:r>
              <a:rPr lang="fi-FI" sz="1050" dirty="0">
                <a:latin typeface="Calibri" panose="020F0502020204030204" pitchFamily="34" charset="0"/>
                <a:ea typeface="Calibri" panose="020F0502020204030204" pitchFamily="34" charset="0"/>
                <a:cs typeface="Times New Roman" panose="02020603050405020304" pitchFamily="18" charset="0"/>
              </a:rPr>
              <a:t>Metsäluonnonhoito </a:t>
            </a:r>
          </a:p>
          <a:p>
            <a:r>
              <a:rPr lang="fi-FI" sz="1050" dirty="0">
                <a:latin typeface="Calibri" panose="020F0502020204030204" pitchFamily="34" charset="0"/>
                <a:ea typeface="Calibri" panose="020F0502020204030204" pitchFamily="34" charset="0"/>
                <a:cs typeface="Times New Roman" panose="02020603050405020304" pitchFamily="18" charset="0"/>
              </a:rPr>
              <a:t>Metsäkoneiden hiilijalanjälki, metsäkuljetus, logistinen tehokkuus</a:t>
            </a:r>
          </a:p>
          <a:p>
            <a:r>
              <a:rPr lang="fi-FI" sz="1050" dirty="0">
                <a:latin typeface="Calibri" panose="020F0502020204030204" pitchFamily="34" charset="0"/>
                <a:ea typeface="Calibri" panose="020F0502020204030204" pitchFamily="34" charset="0"/>
                <a:cs typeface="Times New Roman" panose="02020603050405020304" pitchFamily="18" charset="0"/>
              </a:rPr>
              <a:t>Riskien hallinta</a:t>
            </a:r>
          </a:p>
          <a:p>
            <a:r>
              <a:rPr lang="fi-FI" sz="1050" dirty="0">
                <a:latin typeface="Calibri" panose="020F0502020204030204" pitchFamily="34" charset="0"/>
                <a:ea typeface="Calibri" panose="020F0502020204030204" pitchFamily="34" charset="0"/>
                <a:cs typeface="Times New Roman" panose="02020603050405020304" pitchFamily="18" charset="0"/>
              </a:rPr>
              <a:t>Puutuotteiden pitkäikäisyys,  Ekologinen rakentaminen</a:t>
            </a:r>
          </a:p>
          <a:p>
            <a:endParaRPr lang="fi-FI" sz="1050" dirty="0">
              <a:latin typeface="Calibri" panose="020F0502020204030204" pitchFamily="34" charset="0"/>
              <a:ea typeface="Calibri" panose="020F0502020204030204" pitchFamily="34" charset="0"/>
              <a:cs typeface="Times New Roman" panose="02020603050405020304" pitchFamily="18" charset="0"/>
            </a:endParaRPr>
          </a:p>
          <a:p>
            <a:r>
              <a:rPr lang="fi-FI" sz="105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6" name="Tekstiruutu 1">
            <a:extLst>
              <a:ext uri="{FF2B5EF4-FFF2-40B4-BE49-F238E27FC236}">
                <a16:creationId xmlns:a16="http://schemas.microsoft.com/office/drawing/2014/main" id="{6C15DA5A-A639-4E5A-BCB0-06FB4E3AB48F}"/>
              </a:ext>
            </a:extLst>
          </p:cNvPr>
          <p:cNvSpPr txBox="1"/>
          <p:nvPr/>
        </p:nvSpPr>
        <p:spPr>
          <a:xfrm>
            <a:off x="3257550" y="828674"/>
            <a:ext cx="2838450" cy="2550320"/>
          </a:xfrm>
          <a:prstGeom prst="rect">
            <a:avLst/>
          </a:prstGeom>
          <a:solidFill>
            <a:schemeClr val="lt1"/>
          </a:solidFill>
          <a:ln w="6350">
            <a:solidFill>
              <a:prstClr val="black"/>
            </a:solidFill>
          </a:ln>
        </p:spPr>
        <p:txBody>
          <a:bodyPr rot="0" spcFirstLastPara="0" vert="horz" wrap="square" lIns="68580" tIns="34290" rIns="68580" bIns="34290" numCol="1" spcCol="0" rtlCol="0" fromWordArt="0" anchor="t" anchorCtr="0" forceAA="0" compatLnSpc="1">
            <a:prstTxWarp prst="textNoShape">
              <a:avLst/>
            </a:prstTxWarp>
            <a:noAutofit/>
          </a:bodyPr>
          <a:lstStyle/>
          <a:p>
            <a:r>
              <a:rPr lang="fi-FI" sz="1050" dirty="0">
                <a:latin typeface="Calibri" panose="020F0502020204030204" pitchFamily="34" charset="0"/>
                <a:ea typeface="Calibri" panose="020F0502020204030204" pitchFamily="34" charset="0"/>
                <a:cs typeface="Times New Roman" panose="02020603050405020304" pitchFamily="18" charset="0"/>
              </a:rPr>
              <a:t>Hiilenkiertokulku luonnossa ja yhteyttämisen merkitys</a:t>
            </a:r>
          </a:p>
          <a:p>
            <a:r>
              <a:rPr lang="fi-FI" sz="1050" dirty="0">
                <a:latin typeface="Calibri" panose="020F0502020204030204" pitchFamily="34" charset="0"/>
                <a:ea typeface="Calibri" panose="020F0502020204030204" pitchFamily="34" charset="0"/>
                <a:cs typeface="Times New Roman" panose="02020603050405020304" pitchFamily="18" charset="0"/>
              </a:rPr>
              <a:t>Kasvien ravinneosaaminen</a:t>
            </a:r>
          </a:p>
          <a:p>
            <a:r>
              <a:rPr lang="fi-FI" sz="1050" dirty="0">
                <a:latin typeface="Calibri" panose="020F0502020204030204" pitchFamily="34" charset="0"/>
                <a:ea typeface="Calibri" panose="020F0502020204030204" pitchFamily="34" charset="0"/>
                <a:cs typeface="Times New Roman" panose="02020603050405020304" pitchFamily="18" charset="0"/>
              </a:rPr>
              <a:t>Satofysiologia</a:t>
            </a:r>
          </a:p>
          <a:p>
            <a:r>
              <a:rPr lang="fi-FI" sz="1050" dirty="0">
                <a:latin typeface="Calibri" panose="020F0502020204030204" pitchFamily="34" charset="0"/>
                <a:ea typeface="Calibri" panose="020F0502020204030204" pitchFamily="34" charset="0"/>
                <a:cs typeface="Times New Roman" panose="02020603050405020304" pitchFamily="18" charset="0"/>
              </a:rPr>
              <a:t>Maaperän mikrobiologia</a:t>
            </a:r>
          </a:p>
          <a:p>
            <a:r>
              <a:rPr lang="fi-FI" sz="1050" dirty="0">
                <a:latin typeface="Calibri" panose="020F0502020204030204" pitchFamily="34" charset="0"/>
                <a:ea typeface="Calibri" panose="020F0502020204030204" pitchFamily="34" charset="0"/>
                <a:cs typeface="Times New Roman" panose="02020603050405020304" pitchFamily="18" charset="0"/>
              </a:rPr>
              <a:t>Maaperän kasvukunnon hoito </a:t>
            </a:r>
          </a:p>
          <a:p>
            <a:r>
              <a:rPr lang="fi-FI" sz="1050" dirty="0">
                <a:latin typeface="Calibri" panose="020F0502020204030204" pitchFamily="34" charset="0"/>
                <a:ea typeface="Calibri" panose="020F0502020204030204" pitchFamily="34" charset="0"/>
                <a:cs typeface="Times New Roman" panose="02020603050405020304" pitchFamily="18" charset="0"/>
              </a:rPr>
              <a:t>Maaperän muutoskestävyyden hallinta</a:t>
            </a:r>
          </a:p>
          <a:p>
            <a:r>
              <a:rPr lang="fi-FI" sz="1050" dirty="0">
                <a:latin typeface="Calibri" panose="020F0502020204030204" pitchFamily="34" charset="0"/>
                <a:ea typeface="Calibri" panose="020F0502020204030204" pitchFamily="34" charset="0"/>
                <a:cs typeface="Times New Roman" panose="02020603050405020304" pitchFamily="18" charset="0"/>
              </a:rPr>
              <a:t>Kasvihuonekaasujen laskenta</a:t>
            </a:r>
          </a:p>
          <a:p>
            <a:r>
              <a:rPr lang="fi-FI" sz="1050" dirty="0">
                <a:latin typeface="Calibri" panose="020F0502020204030204" pitchFamily="34" charset="0"/>
                <a:ea typeface="Calibri" panose="020F0502020204030204" pitchFamily="34" charset="0"/>
                <a:cs typeface="Times New Roman" panose="02020603050405020304" pitchFamily="18" charset="0"/>
              </a:rPr>
              <a:t>Hiilensidonnan, päästöjen ja </a:t>
            </a:r>
            <a:r>
              <a:rPr lang="fi-FI" sz="1050" dirty="0" err="1">
                <a:latin typeface="Calibri" panose="020F0502020204030204" pitchFamily="34" charset="0"/>
                <a:ea typeface="Calibri" panose="020F0502020204030204" pitchFamily="34" charset="0"/>
                <a:cs typeface="Times New Roman" panose="02020603050405020304" pitchFamily="18" charset="0"/>
              </a:rPr>
              <a:t>niulujen</a:t>
            </a:r>
            <a:r>
              <a:rPr lang="fi-FI" sz="1050" dirty="0">
                <a:latin typeface="Calibri" panose="020F0502020204030204" pitchFamily="34" charset="0"/>
                <a:ea typeface="Calibri" panose="020F0502020204030204" pitchFamily="34" charset="0"/>
                <a:cs typeface="Times New Roman" panose="02020603050405020304" pitchFamily="18" charset="0"/>
              </a:rPr>
              <a:t> laskenta</a:t>
            </a:r>
          </a:p>
          <a:p>
            <a:r>
              <a:rPr lang="fi-FI" sz="1050" dirty="0">
                <a:latin typeface="Calibri" panose="020F0502020204030204" pitchFamily="34" charset="0"/>
                <a:ea typeface="Calibri" panose="020F0502020204030204" pitchFamily="34" charset="0"/>
                <a:cs typeface="Times New Roman" panose="02020603050405020304" pitchFamily="18" charset="0"/>
              </a:rPr>
              <a:t>Hiiliviljely</a:t>
            </a:r>
            <a:r>
              <a:rPr lang="fi-FI" sz="1050" dirty="0">
                <a:effectLst>
                  <a:outerShdw blurRad="38100" dist="25400" dir="5400000" algn="ctr">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maaperä </a:t>
            </a:r>
            <a:r>
              <a:rPr lang="fi-FI" sz="1050" dirty="0" err="1">
                <a:effectLst>
                  <a:outerShdw blurRad="38100" dist="25400" dir="5400000" algn="ctr">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vs</a:t>
            </a:r>
            <a:r>
              <a:rPr lang="fi-FI" sz="1050" dirty="0">
                <a:effectLst>
                  <a:outerShdw blurRad="38100" dist="25400" dir="5400000" algn="ctr">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 muut maankäyttömuodot</a:t>
            </a:r>
            <a:endParaRPr lang="fi-FI" sz="1050" dirty="0">
              <a:latin typeface="Calibri" panose="020F0502020204030204" pitchFamily="34" charset="0"/>
              <a:ea typeface="Calibri" panose="020F0502020204030204" pitchFamily="34" charset="0"/>
              <a:cs typeface="Times New Roman" panose="02020603050405020304" pitchFamily="18" charset="0"/>
            </a:endParaRPr>
          </a:p>
          <a:p>
            <a:r>
              <a:rPr lang="fi-FI" sz="1050" dirty="0">
                <a:latin typeface="Calibri" panose="020F0502020204030204" pitchFamily="34" charset="0"/>
                <a:ea typeface="Calibri" panose="020F0502020204030204" pitchFamily="34" charset="0"/>
                <a:cs typeface="Times New Roman" panose="02020603050405020304" pitchFamily="18" charset="0"/>
              </a:rPr>
              <a:t>Hiilivarastojen hallinta, vaikuttavuuden hallinta</a:t>
            </a:r>
          </a:p>
          <a:p>
            <a:r>
              <a:rPr lang="fi-FI" sz="1050" dirty="0">
                <a:latin typeface="Calibri" panose="020F0502020204030204" pitchFamily="34" charset="0"/>
                <a:ea typeface="Calibri" panose="020F0502020204030204" pitchFamily="34" charset="0"/>
                <a:cs typeface="Times New Roman" panose="02020603050405020304" pitchFamily="18" charset="0"/>
              </a:rPr>
              <a:t>Hiilikauppa</a:t>
            </a:r>
          </a:p>
          <a:p>
            <a:r>
              <a:rPr lang="fi-FI" sz="1050" dirty="0">
                <a:latin typeface="Calibri" panose="020F0502020204030204" pitchFamily="34" charset="0"/>
                <a:ea typeface="Calibri" panose="020F0502020204030204" pitchFamily="34" charset="0"/>
                <a:cs typeface="Times New Roman" panose="02020603050405020304" pitchFamily="18" charset="0"/>
              </a:rPr>
              <a:t>Maaperän hiilinielujen ja -päästöjen hallinta</a:t>
            </a:r>
          </a:p>
          <a:p>
            <a:r>
              <a:rPr lang="fi-FI" sz="1050" dirty="0">
                <a:latin typeface="Calibri" panose="020F0502020204030204" pitchFamily="34" charset="0"/>
                <a:ea typeface="Calibri" panose="020F0502020204030204" pitchFamily="34" charset="0"/>
                <a:cs typeface="Times New Roman" panose="02020603050405020304" pitchFamily="18" charset="0"/>
              </a:rPr>
              <a:t>Maaperän heterogeenisyyden vaikutukset</a:t>
            </a:r>
          </a:p>
          <a:p>
            <a:r>
              <a:rPr lang="fi-FI" sz="1050" dirty="0">
                <a:latin typeface="Calibri" panose="020F0502020204030204" pitchFamily="34" charset="0"/>
                <a:ea typeface="Calibri" panose="020F0502020204030204" pitchFamily="34" charset="0"/>
                <a:cs typeface="Times New Roman" panose="02020603050405020304" pitchFamily="18" charset="0"/>
              </a:rPr>
              <a:t>Hiilensidonnan sertifiointijärjestelmä</a:t>
            </a:r>
          </a:p>
        </p:txBody>
      </p:sp>
      <p:sp>
        <p:nvSpPr>
          <p:cNvPr id="7" name="Tekstiruutu 2">
            <a:extLst>
              <a:ext uri="{FF2B5EF4-FFF2-40B4-BE49-F238E27FC236}">
                <a16:creationId xmlns:a16="http://schemas.microsoft.com/office/drawing/2014/main" id="{AEC98C4F-A77D-4489-AFD4-05B0972EF53A}"/>
              </a:ext>
            </a:extLst>
          </p:cNvPr>
          <p:cNvSpPr txBox="1"/>
          <p:nvPr/>
        </p:nvSpPr>
        <p:spPr>
          <a:xfrm>
            <a:off x="6212681" y="828675"/>
            <a:ext cx="2814638" cy="1843088"/>
          </a:xfrm>
          <a:prstGeom prst="rect">
            <a:avLst/>
          </a:prstGeom>
          <a:solidFill>
            <a:schemeClr val="lt1"/>
          </a:solidFill>
          <a:ln w="6350">
            <a:solidFill>
              <a:prstClr val="black"/>
            </a:solidFill>
          </a:ln>
        </p:spPr>
        <p:txBody>
          <a:bodyPr rot="0" spcFirstLastPara="0" vert="horz" wrap="square" lIns="68580" tIns="34290" rIns="68580" bIns="34290" numCol="1" spcCol="0" rtlCol="0" fromWordArt="0" anchor="t" anchorCtr="0" forceAA="0" compatLnSpc="1">
            <a:prstTxWarp prst="textNoShape">
              <a:avLst/>
            </a:prstTxWarp>
            <a:noAutofit/>
          </a:bodyPr>
          <a:lstStyle/>
          <a:p>
            <a:r>
              <a:rPr lang="fi-FI" sz="1050" dirty="0">
                <a:latin typeface="Calibri" panose="020F0502020204030204" pitchFamily="34" charset="0"/>
                <a:ea typeface="Calibri" panose="020F0502020204030204" pitchFamily="34" charset="0"/>
                <a:cs typeface="Times New Roman" panose="02020603050405020304" pitchFamily="18" charset="0"/>
              </a:rPr>
              <a:t>Turvemaiden kestävä viljely</a:t>
            </a:r>
          </a:p>
          <a:p>
            <a:r>
              <a:rPr lang="fi-FI" sz="1050" dirty="0">
                <a:latin typeface="Calibri" panose="020F0502020204030204" pitchFamily="34" charset="0"/>
                <a:ea typeface="Calibri" panose="020F0502020204030204" pitchFamily="34" charset="0"/>
                <a:cs typeface="Times New Roman" panose="02020603050405020304" pitchFamily="18" charset="0"/>
              </a:rPr>
              <a:t>Maan kasvukunnon hoito =&gt; kivennäismaiden lannoitus</a:t>
            </a:r>
          </a:p>
          <a:p>
            <a:r>
              <a:rPr lang="fi-FI" sz="1050" dirty="0">
                <a:latin typeface="Calibri" panose="020F0502020204030204" pitchFamily="34" charset="0"/>
                <a:ea typeface="Calibri" panose="020F0502020204030204" pitchFamily="34" charset="0"/>
                <a:cs typeface="Times New Roman" panose="02020603050405020304" pitchFamily="18" charset="0"/>
              </a:rPr>
              <a:t>Maaperän vesitalouden hallinta</a:t>
            </a:r>
          </a:p>
          <a:p>
            <a:r>
              <a:rPr lang="fi-FI" sz="1050" dirty="0">
                <a:latin typeface="Calibri" panose="020F0502020204030204" pitchFamily="34" charset="0"/>
                <a:ea typeface="Calibri" panose="020F0502020204030204" pitchFamily="34" charset="0"/>
                <a:cs typeface="Times New Roman" panose="02020603050405020304" pitchFamily="18" charset="0"/>
              </a:rPr>
              <a:t>Kosteikkoviljely</a:t>
            </a:r>
          </a:p>
          <a:p>
            <a:r>
              <a:rPr lang="fi-FI" sz="1050" dirty="0">
                <a:latin typeface="Calibri" panose="020F0502020204030204" pitchFamily="34" charset="0"/>
                <a:ea typeface="Calibri" panose="020F0502020204030204" pitchFamily="34" charset="0"/>
                <a:cs typeface="Times New Roman" panose="02020603050405020304" pitchFamily="18" charset="0"/>
              </a:rPr>
              <a:t>Maaperän muutoskestävyyden hallinta (poikkeavat sääolosuhteet)</a:t>
            </a:r>
          </a:p>
          <a:p>
            <a:r>
              <a:rPr lang="fi-FI" sz="1050" dirty="0">
                <a:latin typeface="Calibri" panose="020F0502020204030204" pitchFamily="34" charset="0"/>
                <a:ea typeface="Calibri" panose="020F0502020204030204" pitchFamily="34" charset="0"/>
                <a:cs typeface="Times New Roman" panose="02020603050405020304" pitchFamily="18" charset="0"/>
              </a:rPr>
              <a:t>Maankäyttömuutosten suunnittelu ja hallinta</a:t>
            </a:r>
          </a:p>
          <a:p>
            <a:r>
              <a:rPr lang="fi-FI" sz="1050" dirty="0">
                <a:latin typeface="Calibri" panose="020F0502020204030204" pitchFamily="34" charset="0"/>
                <a:ea typeface="Calibri" panose="020F0502020204030204" pitchFamily="34" charset="0"/>
                <a:cs typeface="Times New Roman" panose="02020603050405020304" pitchFamily="18" charset="0"/>
              </a:rPr>
              <a:t>Turvesoiden jatkokäyttö</a:t>
            </a:r>
          </a:p>
          <a:p>
            <a:r>
              <a:rPr lang="fi-FI" sz="105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8" name="Tekstiruutu 3">
            <a:extLst>
              <a:ext uri="{FF2B5EF4-FFF2-40B4-BE49-F238E27FC236}">
                <a16:creationId xmlns:a16="http://schemas.microsoft.com/office/drawing/2014/main" id="{65D5F84F-978A-4978-914C-D69380620054}"/>
              </a:ext>
            </a:extLst>
          </p:cNvPr>
          <p:cNvSpPr txBox="1"/>
          <p:nvPr/>
        </p:nvSpPr>
        <p:spPr>
          <a:xfrm>
            <a:off x="314325" y="3507580"/>
            <a:ext cx="8410982" cy="1578770"/>
          </a:xfrm>
          <a:prstGeom prst="rect">
            <a:avLst/>
          </a:prstGeom>
          <a:solidFill>
            <a:sysClr val="window" lastClr="FFFFFF"/>
          </a:solidFill>
          <a:ln w="6350">
            <a:solidFill>
              <a:prstClr val="black"/>
            </a:solidFill>
          </a:ln>
        </p:spPr>
        <p:txBody>
          <a:bodyPr rot="0" spcFirstLastPara="0" vert="horz" wrap="square" lIns="68580" tIns="34290" rIns="68580" bIns="34290" numCol="3" spcCol="0" rtlCol="0" fromWordArt="0" anchor="t" anchorCtr="0" forceAA="0" compatLnSpc="1">
            <a:prstTxWarp prst="textNoShape">
              <a:avLst/>
            </a:prstTxWarp>
            <a:noAutofit/>
          </a:bodyPr>
          <a:lstStyle/>
          <a:p>
            <a:r>
              <a:rPr lang="fi-FI" sz="1050" dirty="0">
                <a:latin typeface="Calibri" panose="020F0502020204030204" pitchFamily="34" charset="0"/>
                <a:ea typeface="Calibri" panose="020F0502020204030204" pitchFamily="34" charset="0"/>
                <a:cs typeface="Times New Roman" panose="02020603050405020304" pitchFamily="18" charset="0"/>
              </a:rPr>
              <a:t>Kiertotalous, Kestävä kehitys</a:t>
            </a:r>
          </a:p>
          <a:p>
            <a:r>
              <a:rPr lang="fi-FI" sz="1050" dirty="0">
                <a:latin typeface="Calibri" panose="020F0502020204030204" pitchFamily="34" charset="0"/>
                <a:ea typeface="Calibri" panose="020F0502020204030204" pitchFamily="34" charset="0"/>
                <a:cs typeface="Times New Roman" panose="02020603050405020304" pitchFamily="18" charset="0"/>
              </a:rPr>
              <a:t>Kestäviä ratkaisuja edistävä innovointi</a:t>
            </a:r>
          </a:p>
          <a:p>
            <a:r>
              <a:rPr lang="fi-FI" sz="1050" dirty="0">
                <a:latin typeface="Calibri" panose="020F0502020204030204" pitchFamily="34" charset="0"/>
                <a:ea typeface="Calibri" panose="020F0502020204030204" pitchFamily="34" charset="0"/>
                <a:cs typeface="Times New Roman" panose="02020603050405020304" pitchFamily="18" charset="0"/>
              </a:rPr>
              <a:t>Ilmasto- ja monimuotoisuusvaikutusten yhteensovittaminen </a:t>
            </a:r>
          </a:p>
          <a:p>
            <a:r>
              <a:rPr lang="fi-FI" sz="1050" dirty="0">
                <a:latin typeface="Calibri" panose="020F0502020204030204" pitchFamily="34" charset="0"/>
                <a:ea typeface="Calibri" panose="020F0502020204030204" pitchFamily="34" charset="0"/>
                <a:cs typeface="Times New Roman" panose="02020603050405020304" pitchFamily="18" charset="0"/>
              </a:rPr>
              <a:t>Huoltovarmuus osana luonnonvarojen kestävää käyttöä</a:t>
            </a:r>
          </a:p>
          <a:p>
            <a:r>
              <a:rPr lang="fi-FI" sz="1050" dirty="0">
                <a:latin typeface="Calibri" panose="020F0502020204030204" pitchFamily="34" charset="0"/>
                <a:ea typeface="Calibri" panose="020F0502020204030204" pitchFamily="34" charset="0"/>
                <a:cs typeface="Times New Roman" panose="02020603050405020304" pitchFamily="18" charset="0"/>
              </a:rPr>
              <a:t>Ilmastoriskien hallinta maankäyttösektorilla Kestävien ratkaisujen kaavoitus</a:t>
            </a:r>
          </a:p>
          <a:p>
            <a:r>
              <a:rPr lang="fi-FI" sz="1050" dirty="0">
                <a:latin typeface="Calibri" panose="020F0502020204030204" pitchFamily="34" charset="0"/>
                <a:ea typeface="Calibri" panose="020F0502020204030204" pitchFamily="34" charset="0"/>
                <a:cs typeface="Times New Roman" panose="02020603050405020304" pitchFamily="18" charset="0"/>
              </a:rPr>
              <a:t>Tulosten tulkinnan etiikka</a:t>
            </a:r>
          </a:p>
          <a:p>
            <a:endParaRPr lang="fi-FI" sz="1050" dirty="0">
              <a:latin typeface="Calibri" panose="020F0502020204030204" pitchFamily="34" charset="0"/>
              <a:ea typeface="Calibri" panose="020F0502020204030204" pitchFamily="34" charset="0"/>
              <a:cs typeface="Times New Roman" panose="02020603050405020304" pitchFamily="18" charset="0"/>
            </a:endParaRPr>
          </a:p>
          <a:p>
            <a:r>
              <a:rPr lang="fi-FI" sz="1050" dirty="0">
                <a:latin typeface="Calibri" panose="020F0502020204030204" pitchFamily="34" charset="0"/>
                <a:ea typeface="Calibri" panose="020F0502020204030204" pitchFamily="34" charset="0"/>
                <a:cs typeface="Times New Roman" panose="02020603050405020304" pitchFamily="18" charset="0"/>
              </a:rPr>
              <a:t>Sosiaalinen kestävyys</a:t>
            </a:r>
          </a:p>
          <a:p>
            <a:r>
              <a:rPr lang="fi-FI" sz="1050" dirty="0">
                <a:latin typeface="Calibri" panose="020F0502020204030204" pitchFamily="34" charset="0"/>
                <a:ea typeface="Calibri" panose="020F0502020204030204" pitchFamily="34" charset="0"/>
                <a:cs typeface="Times New Roman" panose="02020603050405020304" pitchFamily="18" charset="0"/>
              </a:rPr>
              <a:t>Maatilan johtaminen</a:t>
            </a:r>
          </a:p>
          <a:p>
            <a:r>
              <a:rPr lang="fi-FI" sz="1050" dirty="0">
                <a:latin typeface="Calibri" panose="020F0502020204030204" pitchFamily="34" charset="0"/>
                <a:ea typeface="Calibri" panose="020F0502020204030204" pitchFamily="34" charset="0"/>
                <a:cs typeface="Times New Roman" panose="02020603050405020304" pitchFamily="18" charset="0"/>
              </a:rPr>
              <a:t>Kokonaisuuksien hallinta =&gt; kasvihuonepäästöjen vaikutukset tilatasolla; vaikuttavuus</a:t>
            </a:r>
          </a:p>
          <a:p>
            <a:endParaRPr lang="fi-FI" sz="1050" dirty="0">
              <a:latin typeface="Calibri" panose="020F0502020204030204" pitchFamily="34" charset="0"/>
              <a:ea typeface="Calibri" panose="020F0502020204030204" pitchFamily="34" charset="0"/>
              <a:cs typeface="Times New Roman" panose="02020603050405020304" pitchFamily="18" charset="0"/>
            </a:endParaRPr>
          </a:p>
          <a:p>
            <a:r>
              <a:rPr lang="fi-FI" sz="1050" dirty="0">
                <a:latin typeface="Calibri" panose="020F0502020204030204" pitchFamily="34" charset="0"/>
                <a:ea typeface="Calibri" panose="020F0502020204030204" pitchFamily="34" charset="0"/>
                <a:cs typeface="Times New Roman" panose="02020603050405020304" pitchFamily="18" charset="0"/>
              </a:rPr>
              <a:t>Biomassavarojen resurssitehokas käyttö</a:t>
            </a:r>
          </a:p>
          <a:p>
            <a:r>
              <a:rPr lang="fi-FI" sz="1050" dirty="0">
                <a:latin typeface="Calibri" panose="020F0502020204030204" pitchFamily="34" charset="0"/>
                <a:ea typeface="Calibri" panose="020F0502020204030204" pitchFamily="34" charset="0"/>
                <a:cs typeface="Times New Roman" panose="02020603050405020304" pitchFamily="18" charset="0"/>
              </a:rPr>
              <a:t>Biomassojen kestävä käyttö </a:t>
            </a:r>
          </a:p>
          <a:p>
            <a:r>
              <a:rPr lang="fi-FI" sz="1050" dirty="0">
                <a:latin typeface="Calibri" panose="020F0502020204030204" pitchFamily="34" charset="0"/>
                <a:ea typeface="Calibri" panose="020F0502020204030204" pitchFamily="34" charset="0"/>
                <a:cs typeface="Times New Roman" panose="02020603050405020304" pitchFamily="18" charset="0"/>
              </a:rPr>
              <a:t>Biomassojen energiakäyttö </a:t>
            </a:r>
          </a:p>
          <a:p>
            <a:r>
              <a:rPr lang="fi-FI" sz="1050" dirty="0">
                <a:latin typeface="Calibri" panose="020F0502020204030204" pitchFamily="34" charset="0"/>
                <a:ea typeface="Calibri" panose="020F0502020204030204" pitchFamily="34" charset="0"/>
                <a:cs typeface="Times New Roman" panose="02020603050405020304" pitchFamily="18" charset="0"/>
              </a:rPr>
              <a:t>Biokaasun käytön edistäminen</a:t>
            </a:r>
          </a:p>
          <a:p>
            <a:endParaRPr lang="fi-FI" sz="1050" dirty="0">
              <a:latin typeface="Calibri" panose="020F0502020204030204" pitchFamily="34" charset="0"/>
              <a:ea typeface="Calibri" panose="020F0502020204030204" pitchFamily="34" charset="0"/>
              <a:cs typeface="Times New Roman" panose="02020603050405020304" pitchFamily="18" charset="0"/>
            </a:endParaRPr>
          </a:p>
          <a:p>
            <a:r>
              <a:rPr lang="fi-FI" sz="1050" dirty="0">
                <a:latin typeface="Calibri" panose="020F0502020204030204" pitchFamily="34" charset="0"/>
                <a:ea typeface="Calibri" panose="020F0502020204030204" pitchFamily="34" charset="0"/>
                <a:cs typeface="Times New Roman" panose="02020603050405020304" pitchFamily="18" charset="0"/>
              </a:rPr>
              <a:t>Maankäyttösektorin datan hallinta ja hyödyntäminen</a:t>
            </a:r>
          </a:p>
          <a:p>
            <a:r>
              <a:rPr lang="fi-FI" sz="1050" dirty="0">
                <a:latin typeface="Calibri" panose="020F0502020204030204" pitchFamily="34" charset="0"/>
                <a:ea typeface="Calibri" panose="020F0502020204030204" pitchFamily="34" charset="0"/>
                <a:cs typeface="Times New Roman" panose="02020603050405020304" pitchFamily="18" charset="0"/>
              </a:rPr>
              <a:t>Paikkatietojärjestelmien kehittäminen</a:t>
            </a:r>
          </a:p>
          <a:p>
            <a:r>
              <a:rPr lang="fi-FI" sz="1050" dirty="0">
                <a:latin typeface="Calibri" panose="020F0502020204030204" pitchFamily="34" charset="0"/>
                <a:ea typeface="Calibri" panose="020F0502020204030204" pitchFamily="34" charset="0"/>
                <a:cs typeface="Times New Roman" panose="02020603050405020304" pitchFamily="18" charset="0"/>
              </a:rPr>
              <a:t>Markkinointi, arvoketjujen luonti</a:t>
            </a:r>
          </a:p>
          <a:p>
            <a:r>
              <a:rPr lang="fi-FI" sz="1050" dirty="0">
                <a:latin typeface="Calibri" panose="020F0502020204030204" pitchFamily="34" charset="0"/>
                <a:ea typeface="Calibri" panose="020F0502020204030204" pitchFamily="34" charset="0"/>
                <a:cs typeface="Times New Roman" panose="02020603050405020304" pitchFamily="18" charset="0"/>
              </a:rPr>
              <a:t>Tuotteiden arvoketju</a:t>
            </a:r>
          </a:p>
          <a:p>
            <a:r>
              <a:rPr lang="fi-FI" sz="1050" dirty="0">
                <a:latin typeface="Calibri" panose="020F0502020204030204" pitchFamily="34" charset="0"/>
                <a:ea typeface="Calibri" panose="020F0502020204030204" pitchFamily="34" charset="0"/>
                <a:cs typeface="Times New Roman" panose="02020603050405020304" pitchFamily="18" charset="0"/>
              </a:rPr>
              <a:t>Ekosysteemipalvelujen arvoketju</a:t>
            </a:r>
          </a:p>
          <a:p>
            <a:endParaRPr lang="fi-FI" sz="1050" dirty="0">
              <a:latin typeface="Calibri" panose="020F0502020204030204" pitchFamily="34" charset="0"/>
              <a:ea typeface="Calibri" panose="020F0502020204030204" pitchFamily="34" charset="0"/>
              <a:cs typeface="Times New Roman" panose="02020603050405020304" pitchFamily="18" charset="0"/>
            </a:endParaRPr>
          </a:p>
          <a:p>
            <a:endParaRPr lang="fi-FI" sz="105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Nuoli: Vasen-oikea 8">
            <a:extLst>
              <a:ext uri="{FF2B5EF4-FFF2-40B4-BE49-F238E27FC236}">
                <a16:creationId xmlns:a16="http://schemas.microsoft.com/office/drawing/2014/main" id="{DF6C7A85-392B-4A0B-AB67-D5A3E6E40EB3}"/>
              </a:ext>
            </a:extLst>
          </p:cNvPr>
          <p:cNvSpPr/>
          <p:nvPr/>
        </p:nvSpPr>
        <p:spPr>
          <a:xfrm>
            <a:off x="3064669" y="2571751"/>
            <a:ext cx="250031" cy="16430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10" name="Nuoli: Vasen-oikea 9">
            <a:extLst>
              <a:ext uri="{FF2B5EF4-FFF2-40B4-BE49-F238E27FC236}">
                <a16:creationId xmlns:a16="http://schemas.microsoft.com/office/drawing/2014/main" id="{4267B11E-020D-461F-A175-DCAF39C32AA3}"/>
              </a:ext>
            </a:extLst>
          </p:cNvPr>
          <p:cNvSpPr/>
          <p:nvPr/>
        </p:nvSpPr>
        <p:spPr>
          <a:xfrm>
            <a:off x="6013848" y="2507457"/>
            <a:ext cx="250031" cy="16430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11" name="Nuoli: Ylös-alas 10">
            <a:extLst>
              <a:ext uri="{FF2B5EF4-FFF2-40B4-BE49-F238E27FC236}">
                <a16:creationId xmlns:a16="http://schemas.microsoft.com/office/drawing/2014/main" id="{82413158-CCAC-4CE9-AC73-6C62B8A33AE4}"/>
              </a:ext>
            </a:extLst>
          </p:cNvPr>
          <p:cNvSpPr/>
          <p:nvPr/>
        </p:nvSpPr>
        <p:spPr>
          <a:xfrm>
            <a:off x="1572409" y="2736057"/>
            <a:ext cx="192881" cy="77152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12" name="Nuoli: Ylös-alas 11">
            <a:extLst>
              <a:ext uri="{FF2B5EF4-FFF2-40B4-BE49-F238E27FC236}">
                <a16:creationId xmlns:a16="http://schemas.microsoft.com/office/drawing/2014/main" id="{3CA3757A-BE5A-46D8-8318-3FF7940A3799}"/>
              </a:ext>
            </a:extLst>
          </p:cNvPr>
          <p:cNvSpPr/>
          <p:nvPr/>
        </p:nvSpPr>
        <p:spPr>
          <a:xfrm>
            <a:off x="5629276" y="3243262"/>
            <a:ext cx="192881" cy="32861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13" name="Nuoli: Ylös-alas 12">
            <a:extLst>
              <a:ext uri="{FF2B5EF4-FFF2-40B4-BE49-F238E27FC236}">
                <a16:creationId xmlns:a16="http://schemas.microsoft.com/office/drawing/2014/main" id="{417C5F0A-F75B-4751-9180-97F49AEA7471}"/>
              </a:ext>
            </a:extLst>
          </p:cNvPr>
          <p:cNvSpPr/>
          <p:nvPr/>
        </p:nvSpPr>
        <p:spPr>
          <a:xfrm>
            <a:off x="6943726" y="2736056"/>
            <a:ext cx="192881" cy="80724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Tree>
    <p:extLst>
      <p:ext uri="{BB962C8B-B14F-4D97-AF65-F5344CB8AC3E}">
        <p14:creationId xmlns:p14="http://schemas.microsoft.com/office/powerpoint/2010/main" val="1705931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B290F36-323B-4877-9102-9F45ECAED937}"/>
              </a:ext>
            </a:extLst>
          </p:cNvPr>
          <p:cNvSpPr>
            <a:spLocks noGrp="1"/>
          </p:cNvSpPr>
          <p:nvPr>
            <p:ph type="ctrTitle"/>
          </p:nvPr>
        </p:nvSpPr>
        <p:spPr/>
        <p:txBody>
          <a:bodyPr/>
          <a:lstStyle/>
          <a:p>
            <a:r>
              <a:rPr lang="fi-FI" dirty="0"/>
              <a:t>Korkeakouluja ja keskeisiä sidosryhmiä kuullaan arvioinnin suunnitteluvaiheessa</a:t>
            </a:r>
          </a:p>
        </p:txBody>
      </p:sp>
      <p:sp>
        <p:nvSpPr>
          <p:cNvPr id="3" name="Sisällön paikkamerkki 2">
            <a:extLst>
              <a:ext uri="{FF2B5EF4-FFF2-40B4-BE49-F238E27FC236}">
                <a16:creationId xmlns:a16="http://schemas.microsoft.com/office/drawing/2014/main" id="{79BC3879-84EB-4320-A7D9-234988231699}"/>
              </a:ext>
            </a:extLst>
          </p:cNvPr>
          <p:cNvSpPr>
            <a:spLocks noGrp="1"/>
          </p:cNvSpPr>
          <p:nvPr>
            <p:ph sz="quarter" idx="14"/>
          </p:nvPr>
        </p:nvSpPr>
        <p:spPr>
          <a:xfrm>
            <a:off x="259772" y="1094294"/>
            <a:ext cx="8790710" cy="3491345"/>
          </a:xfrm>
        </p:spPr>
        <p:txBody>
          <a:bodyPr/>
          <a:lstStyle/>
          <a:p>
            <a:r>
              <a:rPr lang="fi-FI" b="0" dirty="0"/>
              <a:t>Millaisia teemoja arvioinnin pitäisi käsitellä? Tässä vaiheessa esillä seuraavat teemat: </a:t>
            </a:r>
          </a:p>
          <a:p>
            <a:pPr marL="557213" lvl="1" indent="-214313"/>
            <a:r>
              <a:rPr lang="fi-FI" sz="1350" dirty="0">
                <a:latin typeface="Calibri" panose="020F0502020204030204" pitchFamily="34" charset="0"/>
                <a:ea typeface="Calibri" panose="020F0502020204030204" pitchFamily="34" charset="0"/>
                <a:cs typeface="Times New Roman" panose="02020603050405020304" pitchFamily="18" charset="0"/>
              </a:rPr>
              <a:t>Kestävyysosaaminen, kiertotalous</a:t>
            </a:r>
          </a:p>
          <a:p>
            <a:pPr marL="557213" lvl="1" indent="-214313"/>
            <a:r>
              <a:rPr lang="fi-FI" sz="1350" dirty="0">
                <a:latin typeface="Calibri" panose="020F0502020204030204" pitchFamily="34" charset="0"/>
                <a:ea typeface="Calibri" panose="020F0502020204030204" pitchFamily="34" charset="0"/>
                <a:cs typeface="Times New Roman" panose="02020603050405020304" pitchFamily="18" charset="0"/>
              </a:rPr>
              <a:t>Liiketalous- ja yritystalousosaaminen</a:t>
            </a:r>
          </a:p>
          <a:p>
            <a:pPr marL="557213" lvl="1" indent="-214313"/>
            <a:r>
              <a:rPr lang="fi-FI" sz="1350" dirty="0">
                <a:latin typeface="Calibri" panose="020F0502020204030204" pitchFamily="34" charset="0"/>
                <a:ea typeface="Calibri" panose="020F0502020204030204" pitchFamily="34" charset="0"/>
                <a:cs typeface="Times New Roman" panose="02020603050405020304" pitchFamily="18" charset="0"/>
              </a:rPr>
              <a:t>Kansainvälistyminen</a:t>
            </a:r>
          </a:p>
          <a:p>
            <a:pPr marL="557213" lvl="1" indent="-214313"/>
            <a:r>
              <a:rPr lang="fi-FI" sz="1350" dirty="0">
                <a:latin typeface="Calibri" panose="020F0502020204030204" pitchFamily="34" charset="0"/>
                <a:ea typeface="Calibri" panose="020F0502020204030204" pitchFamily="34" charset="0"/>
                <a:cs typeface="Times New Roman" panose="02020603050405020304" pitchFamily="18" charset="0"/>
              </a:rPr>
              <a:t>TKI ja tutkimuksen integroituminen koulutukseen</a:t>
            </a:r>
          </a:p>
          <a:p>
            <a:pPr marL="557213" lvl="1" indent="-214313">
              <a:spcAft>
                <a:spcPts val="600"/>
              </a:spcAft>
            </a:pPr>
            <a:r>
              <a:rPr lang="fi-FI" sz="1350" dirty="0">
                <a:latin typeface="Calibri" panose="020F0502020204030204" pitchFamily="34" charset="0"/>
                <a:ea typeface="Calibri" panose="020F0502020204030204" pitchFamily="34" charset="0"/>
                <a:cs typeface="Times New Roman" panose="02020603050405020304" pitchFamily="18" charset="0"/>
              </a:rPr>
              <a:t>Osaamistarpeiden ennakointi</a:t>
            </a:r>
          </a:p>
          <a:p>
            <a:pPr marL="557213" lvl="1" indent="-214313">
              <a:spcAft>
                <a:spcPts val="600"/>
              </a:spcAft>
            </a:pPr>
            <a:r>
              <a:rPr lang="fi-FI" sz="1350" dirty="0">
                <a:latin typeface="Calibri" panose="020F0502020204030204" pitchFamily="34" charset="0"/>
                <a:ea typeface="Calibri" panose="020F0502020204030204" pitchFamily="34" charset="0"/>
                <a:cs typeface="Times New Roman" panose="02020603050405020304" pitchFamily="18" charset="0"/>
              </a:rPr>
              <a:t>Koulutuksen vetovoiman varmistaminen</a:t>
            </a:r>
          </a:p>
          <a:p>
            <a:pPr marL="557213" lvl="1" indent="-214313">
              <a:spcAft>
                <a:spcPts val="600"/>
              </a:spcAft>
            </a:pPr>
            <a:r>
              <a:rPr lang="fi-FI" sz="1350" dirty="0">
                <a:latin typeface="Calibri" panose="020F0502020204030204" pitchFamily="34" charset="0"/>
                <a:ea typeface="Calibri" panose="020F0502020204030204" pitchFamily="34" charset="0"/>
                <a:cs typeface="Times New Roman" panose="02020603050405020304" pitchFamily="18" charset="0"/>
              </a:rPr>
              <a:t>Koulutuksen profiloinnin tukeminen, etenkin </a:t>
            </a:r>
            <a:r>
              <a:rPr lang="fi-FI" sz="1350" dirty="0" err="1">
                <a:latin typeface="Calibri" panose="020F0502020204030204" pitchFamily="34" charset="0"/>
                <a:ea typeface="Calibri" panose="020F0502020204030204" pitchFamily="34" charset="0"/>
                <a:cs typeface="Times New Roman" panose="02020603050405020304" pitchFamily="18" charset="0"/>
              </a:rPr>
              <a:t>amkeilla</a:t>
            </a:r>
            <a:r>
              <a:rPr lang="fi-FI" sz="1350" dirty="0">
                <a:latin typeface="Calibri" panose="020F0502020204030204" pitchFamily="34" charset="0"/>
                <a:ea typeface="Calibri" panose="020F0502020204030204" pitchFamily="34" charset="0"/>
                <a:cs typeface="Times New Roman" panose="02020603050405020304" pitchFamily="18" charset="0"/>
              </a:rPr>
              <a:t> alueellinen kehittäminen</a:t>
            </a:r>
          </a:p>
          <a:p>
            <a:pPr marL="557213" lvl="1" indent="-214313">
              <a:spcAft>
                <a:spcPts val="600"/>
              </a:spcAft>
            </a:pPr>
            <a:r>
              <a:rPr lang="fi-FI" sz="1350" dirty="0">
                <a:latin typeface="Calibri" panose="020F0502020204030204" pitchFamily="34" charset="0"/>
                <a:ea typeface="Calibri" panose="020F0502020204030204" pitchFamily="34" charset="0"/>
                <a:cs typeface="Times New Roman" panose="02020603050405020304" pitchFamily="18" charset="0"/>
              </a:rPr>
              <a:t>Opettajan osaamisen tukeminen</a:t>
            </a:r>
          </a:p>
          <a:p>
            <a:pPr marL="557213" lvl="1" indent="-214313">
              <a:spcAft>
                <a:spcPts val="600"/>
              </a:spcAft>
            </a:pPr>
            <a:r>
              <a:rPr lang="fi-FI" sz="1350" dirty="0">
                <a:latin typeface="Calibri" panose="020F0502020204030204" pitchFamily="34" charset="0"/>
                <a:ea typeface="Calibri" panose="020F0502020204030204" pitchFamily="34" charset="0"/>
                <a:cs typeface="Times New Roman" panose="02020603050405020304" pitchFamily="18" charset="0"/>
              </a:rPr>
              <a:t>Erilaisista hankkeista saatavan tiedon hyödyntäminen opetussuunnittelussa</a:t>
            </a:r>
          </a:p>
          <a:p>
            <a:pPr marL="557213" lvl="1" indent="-214313">
              <a:spcAft>
                <a:spcPts val="600"/>
              </a:spcAft>
            </a:pPr>
            <a:r>
              <a:rPr lang="fi-FI" sz="1350" dirty="0">
                <a:latin typeface="Calibri" panose="020F0502020204030204" pitchFamily="34" charset="0"/>
                <a:ea typeface="Calibri" panose="020F0502020204030204" pitchFamily="34" charset="0"/>
                <a:cs typeface="Times New Roman" panose="02020603050405020304" pitchFamily="18" charset="0"/>
              </a:rPr>
              <a:t>Huoltovarmuus.</a:t>
            </a:r>
            <a:br>
              <a:rPr lang="fi-FI" sz="1350" dirty="0">
                <a:latin typeface="Calibri" panose="020F0502020204030204" pitchFamily="34" charset="0"/>
                <a:ea typeface="Calibri" panose="020F0502020204030204" pitchFamily="34" charset="0"/>
                <a:cs typeface="Times New Roman" panose="02020603050405020304" pitchFamily="18" charset="0"/>
              </a:rPr>
            </a:br>
            <a:endParaRPr lang="fi-FI" sz="1350" dirty="0">
              <a:latin typeface="Calibri" panose="020F0502020204030204" pitchFamily="34" charset="0"/>
              <a:ea typeface="Calibri" panose="020F0502020204030204" pitchFamily="34" charset="0"/>
              <a:cs typeface="Times New Roman" panose="02020603050405020304" pitchFamily="18" charset="0"/>
            </a:endParaRPr>
          </a:p>
          <a:p>
            <a:pPr marL="479822" lvl="1" indent="-257175">
              <a:buFont typeface="Arial" panose="020B0604020202020204" pitchFamily="34" charset="0"/>
              <a:buChar char="•"/>
            </a:pPr>
            <a:endParaRPr lang="fi-FI" b="0" dirty="0"/>
          </a:p>
        </p:txBody>
      </p:sp>
      <p:sp>
        <p:nvSpPr>
          <p:cNvPr id="4" name="Päivämäärän paikkamerkki 3">
            <a:extLst>
              <a:ext uri="{FF2B5EF4-FFF2-40B4-BE49-F238E27FC236}">
                <a16:creationId xmlns:a16="http://schemas.microsoft.com/office/drawing/2014/main" id="{2858F8BA-9D6D-4F4B-9F66-F04207514701}"/>
              </a:ext>
            </a:extLst>
          </p:cNvPr>
          <p:cNvSpPr>
            <a:spLocks noGrp="1"/>
          </p:cNvSpPr>
          <p:nvPr>
            <p:ph type="dt" sz="half" idx="15"/>
          </p:nvPr>
        </p:nvSpPr>
        <p:spPr/>
        <p:txBody>
          <a:bodyPr/>
          <a:lstStyle/>
          <a:p>
            <a:pPr>
              <a:defRPr/>
            </a:pPr>
            <a:fld id="{9F9A0F5E-7308-4176-AFE9-001D46385A7C}" type="datetime1">
              <a:rPr lang="fi-FI" smtClean="0"/>
              <a:t>4.12.2023</a:t>
            </a:fld>
            <a:endParaRPr lang="fi-FI"/>
          </a:p>
        </p:txBody>
      </p:sp>
      <p:sp>
        <p:nvSpPr>
          <p:cNvPr id="5" name="Dian numeron paikkamerkki 4">
            <a:extLst>
              <a:ext uri="{FF2B5EF4-FFF2-40B4-BE49-F238E27FC236}">
                <a16:creationId xmlns:a16="http://schemas.microsoft.com/office/drawing/2014/main" id="{4BAD33AC-7569-446E-AEE7-DFEC37078C41}"/>
              </a:ext>
            </a:extLst>
          </p:cNvPr>
          <p:cNvSpPr>
            <a:spLocks noGrp="1"/>
          </p:cNvSpPr>
          <p:nvPr>
            <p:ph type="sldNum" sz="quarter" idx="17"/>
          </p:nvPr>
        </p:nvSpPr>
        <p:spPr/>
        <p:txBody>
          <a:bodyPr/>
          <a:lstStyle/>
          <a:p>
            <a:pPr>
              <a:defRPr/>
            </a:pPr>
            <a:fld id="{1C07628F-9402-FB47-93B5-FC3C3BFEEBE0}" type="slidenum">
              <a:rPr lang="fi-FI" smtClean="0"/>
              <a:pPr>
                <a:defRPr/>
              </a:pPr>
              <a:t>6</a:t>
            </a:fld>
            <a:endParaRPr lang="fi-FI"/>
          </a:p>
        </p:txBody>
      </p:sp>
    </p:spTree>
    <p:extLst>
      <p:ext uri="{BB962C8B-B14F-4D97-AF65-F5344CB8AC3E}">
        <p14:creationId xmlns:p14="http://schemas.microsoft.com/office/powerpoint/2010/main" val="1628769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l"/>
            <a:fld id="{B142173B-15BF-4EB6-9337-26FE14823897}" type="slidenum">
              <a:rPr lang="fi-FI" smtClean="0"/>
              <a:pPr algn="l"/>
              <a:t>7</a:t>
            </a:fld>
            <a:endParaRPr lang="fi-FI"/>
          </a:p>
        </p:txBody>
      </p:sp>
      <p:sp>
        <p:nvSpPr>
          <p:cNvPr id="3" name="Footer Placeholder 2"/>
          <p:cNvSpPr>
            <a:spLocks noGrp="1"/>
          </p:cNvSpPr>
          <p:nvPr>
            <p:ph type="ftr" sz="quarter" idx="13"/>
          </p:nvPr>
        </p:nvSpPr>
        <p:spPr/>
        <p:txBody>
          <a:bodyPr/>
          <a:lstStyle/>
          <a:p>
            <a:endParaRPr lang="fi-FI"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92" y="-1"/>
            <a:ext cx="7269351" cy="5143499"/>
          </a:xfrm>
          <a:prstGeom prst="rect">
            <a:avLst/>
          </a:prstGeom>
        </p:spPr>
      </p:pic>
      <p:sp>
        <p:nvSpPr>
          <p:cNvPr id="8" name="Suorakulmio 7"/>
          <p:cNvSpPr/>
          <p:nvPr/>
        </p:nvSpPr>
        <p:spPr>
          <a:xfrm>
            <a:off x="1445701" y="123479"/>
            <a:ext cx="3119467" cy="865046"/>
          </a:xfrm>
          <a:prstGeom prst="rect">
            <a:avLst/>
          </a:prstGeom>
        </p:spPr>
        <p:txBody>
          <a:bodyPr wrap="square" lIns="79439" tIns="39720" rIns="79439" bIns="39720">
            <a:spAutoFit/>
          </a:bodyPr>
          <a:lstStyle/>
          <a:p>
            <a:pPr algn="ctr"/>
            <a:r>
              <a:rPr lang="fi-FI" sz="1020" dirty="0">
                <a:solidFill>
                  <a:schemeClr val="accent4">
                    <a:lumMod val="75000"/>
                  </a:schemeClr>
                </a:solidFill>
                <a:latin typeface="Arial Black" panose="020B0A04020102020204" pitchFamily="34" charset="0"/>
              </a:rPr>
              <a:t>Strateginen tieto- ja verkosto-osaaminen</a:t>
            </a:r>
          </a:p>
          <a:p>
            <a:pPr algn="ctr"/>
            <a:r>
              <a:rPr lang="fi-FI" sz="1020" b="1" dirty="0">
                <a:solidFill>
                  <a:schemeClr val="accent3">
                    <a:lumMod val="75000"/>
                  </a:schemeClr>
                </a:solidFill>
              </a:rPr>
              <a:t>Toimintaympäristötieto-osaaminen</a:t>
            </a:r>
          </a:p>
          <a:p>
            <a:pPr algn="ctr"/>
            <a:r>
              <a:rPr lang="fi-FI" sz="1020" b="1" dirty="0">
                <a:solidFill>
                  <a:schemeClr val="accent3">
                    <a:lumMod val="75000"/>
                  </a:schemeClr>
                </a:solidFill>
              </a:rPr>
              <a:t>Strategisen johtamisen osaaminen</a:t>
            </a:r>
          </a:p>
          <a:p>
            <a:pPr algn="ctr"/>
            <a:r>
              <a:rPr lang="fi-FI" sz="1020" b="1" dirty="0">
                <a:solidFill>
                  <a:schemeClr val="accent3">
                    <a:lumMod val="75000"/>
                  </a:schemeClr>
                </a:solidFill>
              </a:rPr>
              <a:t>Verkosto-osaaminen</a:t>
            </a:r>
          </a:p>
          <a:p>
            <a:pPr algn="ctr"/>
            <a:endParaRPr lang="fi-FI" sz="1020" dirty="0">
              <a:solidFill>
                <a:schemeClr val="accent4">
                  <a:lumMod val="75000"/>
                </a:schemeClr>
              </a:solidFill>
              <a:latin typeface="Arial Black" panose="020B0A04020102020204" pitchFamily="34" charset="0"/>
            </a:endParaRPr>
          </a:p>
        </p:txBody>
      </p:sp>
      <p:sp>
        <p:nvSpPr>
          <p:cNvPr id="9" name="Suorakulmio 8"/>
          <p:cNvSpPr/>
          <p:nvPr/>
        </p:nvSpPr>
        <p:spPr>
          <a:xfrm>
            <a:off x="1141367" y="961222"/>
            <a:ext cx="1816332" cy="708080"/>
          </a:xfrm>
          <a:prstGeom prst="rect">
            <a:avLst/>
          </a:prstGeom>
        </p:spPr>
        <p:txBody>
          <a:bodyPr wrap="none" lIns="79439" tIns="39720" rIns="79439" bIns="39720">
            <a:spAutoFit/>
          </a:bodyPr>
          <a:lstStyle/>
          <a:p>
            <a:pPr algn="ctr"/>
            <a:r>
              <a:rPr lang="fi-FI" sz="1020" dirty="0">
                <a:solidFill>
                  <a:schemeClr val="accent3">
                    <a:lumMod val="50000"/>
                  </a:schemeClr>
                </a:solidFill>
                <a:latin typeface="Arial Black" panose="020B0A04020102020204" pitchFamily="34" charset="0"/>
              </a:rPr>
              <a:t>Kiertotalousosaaminen</a:t>
            </a:r>
          </a:p>
          <a:p>
            <a:pPr algn="ctr"/>
            <a:r>
              <a:rPr lang="fi-FI" sz="1020" b="1" dirty="0">
                <a:solidFill>
                  <a:schemeClr val="accent3">
                    <a:lumMod val="75000"/>
                  </a:schemeClr>
                </a:solidFill>
              </a:rPr>
              <a:t>Ympäristöosaaminen</a:t>
            </a:r>
          </a:p>
          <a:p>
            <a:pPr algn="ctr"/>
            <a:r>
              <a:rPr lang="fi-FI" sz="1020" b="1" dirty="0">
                <a:solidFill>
                  <a:schemeClr val="accent3">
                    <a:lumMod val="75000"/>
                  </a:schemeClr>
                </a:solidFill>
              </a:rPr>
              <a:t>Resurssitehokkuusosaaminen</a:t>
            </a:r>
          </a:p>
          <a:p>
            <a:pPr algn="ctr"/>
            <a:endParaRPr lang="fi-FI" sz="1020" dirty="0">
              <a:solidFill>
                <a:schemeClr val="accent3">
                  <a:lumMod val="75000"/>
                </a:schemeClr>
              </a:solidFill>
              <a:latin typeface="Arial Black" panose="020B0A04020102020204" pitchFamily="34" charset="0"/>
            </a:endParaRPr>
          </a:p>
        </p:txBody>
      </p:sp>
      <p:sp>
        <p:nvSpPr>
          <p:cNvPr id="10" name="Suorakulmio 9"/>
          <p:cNvSpPr/>
          <p:nvPr/>
        </p:nvSpPr>
        <p:spPr>
          <a:xfrm>
            <a:off x="4743737" y="123480"/>
            <a:ext cx="2833691" cy="865046"/>
          </a:xfrm>
          <a:prstGeom prst="rect">
            <a:avLst/>
          </a:prstGeom>
        </p:spPr>
        <p:txBody>
          <a:bodyPr wrap="square" lIns="79439" tIns="39720" rIns="79439" bIns="39720">
            <a:spAutoFit/>
          </a:bodyPr>
          <a:lstStyle/>
          <a:p>
            <a:pPr algn="ctr"/>
            <a:r>
              <a:rPr lang="fi-FI" sz="1020" dirty="0">
                <a:solidFill>
                  <a:schemeClr val="accent3">
                    <a:lumMod val="50000"/>
                  </a:schemeClr>
                </a:solidFill>
                <a:latin typeface="Arial Black" panose="020B0A04020102020204" pitchFamily="34" charset="0"/>
              </a:rPr>
              <a:t>Vastuu- ja turvallisuusosaaminen</a:t>
            </a:r>
          </a:p>
          <a:p>
            <a:pPr algn="ctr"/>
            <a:r>
              <a:rPr lang="fi-FI" sz="1020" b="1" dirty="0">
                <a:solidFill>
                  <a:schemeClr val="accent3">
                    <a:lumMod val="75000"/>
                  </a:schemeClr>
                </a:solidFill>
              </a:rPr>
              <a:t>Eettinen osaaminen</a:t>
            </a:r>
          </a:p>
          <a:p>
            <a:pPr algn="ctr"/>
            <a:r>
              <a:rPr lang="fi-FI" sz="1020" b="1" dirty="0">
                <a:solidFill>
                  <a:schemeClr val="accent3">
                    <a:lumMod val="75000"/>
                  </a:schemeClr>
                </a:solidFill>
              </a:rPr>
              <a:t>Ruokaturvallisuusosaaminen</a:t>
            </a:r>
          </a:p>
          <a:p>
            <a:pPr algn="ctr"/>
            <a:r>
              <a:rPr lang="fi-FI" sz="1020" b="1" dirty="0">
                <a:solidFill>
                  <a:schemeClr val="accent3">
                    <a:lumMod val="75000"/>
                  </a:schemeClr>
                </a:solidFill>
              </a:rPr>
              <a:t>Jäljitettävyysosaaminen</a:t>
            </a:r>
          </a:p>
          <a:p>
            <a:pPr algn="ctr"/>
            <a:endParaRPr lang="fi-FI" sz="1020" dirty="0">
              <a:solidFill>
                <a:schemeClr val="accent3">
                  <a:lumMod val="75000"/>
                </a:schemeClr>
              </a:solidFill>
              <a:latin typeface="Arial Black" panose="020B0A04020102020204" pitchFamily="34" charset="0"/>
            </a:endParaRPr>
          </a:p>
        </p:txBody>
      </p:sp>
      <p:sp>
        <p:nvSpPr>
          <p:cNvPr id="11" name="Suorakulmio 10"/>
          <p:cNvSpPr/>
          <p:nvPr/>
        </p:nvSpPr>
        <p:spPr>
          <a:xfrm>
            <a:off x="5287163" y="1055807"/>
            <a:ext cx="2919513" cy="865046"/>
          </a:xfrm>
          <a:prstGeom prst="rect">
            <a:avLst/>
          </a:prstGeom>
        </p:spPr>
        <p:txBody>
          <a:bodyPr wrap="square" lIns="79439" tIns="39720" rIns="79439" bIns="39720">
            <a:spAutoFit/>
          </a:bodyPr>
          <a:lstStyle/>
          <a:p>
            <a:pPr algn="ctr"/>
            <a:r>
              <a:rPr lang="fi-FI" sz="1020" dirty="0">
                <a:solidFill>
                  <a:schemeClr val="accent3">
                    <a:lumMod val="50000"/>
                  </a:schemeClr>
                </a:solidFill>
                <a:latin typeface="Arial Black" panose="020B0A04020102020204" pitchFamily="34" charset="0"/>
              </a:rPr>
              <a:t>Kansainvälinen </a:t>
            </a:r>
            <a:r>
              <a:rPr lang="fi-FI" sz="1020" dirty="0" err="1">
                <a:solidFill>
                  <a:schemeClr val="accent3">
                    <a:lumMod val="50000"/>
                  </a:schemeClr>
                </a:solidFill>
                <a:latin typeface="Arial Black" panose="020B0A04020102020204" pitchFamily="34" charset="0"/>
              </a:rPr>
              <a:t>monikanavaosaaminen</a:t>
            </a:r>
            <a:endParaRPr lang="fi-FI" sz="1020" dirty="0">
              <a:solidFill>
                <a:schemeClr val="accent3">
                  <a:lumMod val="50000"/>
                </a:schemeClr>
              </a:solidFill>
              <a:latin typeface="Arial Black" panose="020B0A04020102020204" pitchFamily="34" charset="0"/>
            </a:endParaRPr>
          </a:p>
          <a:p>
            <a:pPr algn="ctr"/>
            <a:r>
              <a:rPr lang="fi-FI" sz="1020" b="1" dirty="0" err="1">
                <a:solidFill>
                  <a:schemeClr val="accent3">
                    <a:lumMod val="75000"/>
                  </a:schemeClr>
                </a:solidFill>
              </a:rPr>
              <a:t>Monikanavaosaaminen</a:t>
            </a:r>
            <a:endParaRPr lang="fi-FI" sz="1020" b="1" dirty="0">
              <a:solidFill>
                <a:schemeClr val="accent3">
                  <a:lumMod val="75000"/>
                </a:schemeClr>
              </a:solidFill>
            </a:endParaRPr>
          </a:p>
          <a:p>
            <a:pPr algn="ctr"/>
            <a:r>
              <a:rPr lang="fi-FI" sz="1020" b="1" dirty="0">
                <a:solidFill>
                  <a:schemeClr val="accent3">
                    <a:lumMod val="75000"/>
                  </a:schemeClr>
                </a:solidFill>
              </a:rPr>
              <a:t>Kansainvälisyysosaaminen ja</a:t>
            </a:r>
          </a:p>
          <a:p>
            <a:pPr algn="ctr"/>
            <a:r>
              <a:rPr lang="fi-FI" sz="1020" b="1" dirty="0">
                <a:solidFill>
                  <a:schemeClr val="accent3">
                    <a:lumMod val="75000"/>
                  </a:schemeClr>
                </a:solidFill>
              </a:rPr>
              <a:t> kansainvälisen kaupan osaaminen</a:t>
            </a:r>
          </a:p>
          <a:p>
            <a:pPr algn="ctr"/>
            <a:endParaRPr lang="fi-FI" sz="1020" dirty="0">
              <a:solidFill>
                <a:schemeClr val="accent3">
                  <a:lumMod val="75000"/>
                </a:schemeClr>
              </a:solidFill>
              <a:latin typeface="Arial Black" panose="020B0A04020102020204" pitchFamily="34" charset="0"/>
            </a:endParaRPr>
          </a:p>
        </p:txBody>
      </p:sp>
      <p:sp>
        <p:nvSpPr>
          <p:cNvPr id="13" name="Suorakulmio 12"/>
          <p:cNvSpPr/>
          <p:nvPr/>
        </p:nvSpPr>
        <p:spPr>
          <a:xfrm>
            <a:off x="1464198" y="1563639"/>
            <a:ext cx="3634675" cy="1022012"/>
          </a:xfrm>
          <a:prstGeom prst="rect">
            <a:avLst/>
          </a:prstGeom>
        </p:spPr>
        <p:txBody>
          <a:bodyPr lIns="79439" tIns="39720" rIns="79439" bIns="39720">
            <a:spAutoFit/>
          </a:bodyPr>
          <a:lstStyle/>
          <a:p>
            <a:pPr algn="ctr"/>
            <a:r>
              <a:rPr lang="fi-FI" sz="1020" dirty="0">
                <a:solidFill>
                  <a:schemeClr val="accent3">
                    <a:lumMod val="50000"/>
                  </a:schemeClr>
                </a:solidFill>
                <a:latin typeface="Arial Black" panose="020B0A04020102020204" pitchFamily="34" charset="0"/>
              </a:rPr>
              <a:t>Asiakasl</a:t>
            </a:r>
            <a:r>
              <a:rPr lang="fi-FI" sz="1020" dirty="0">
                <a:solidFill>
                  <a:schemeClr val="accent3">
                    <a:lumMod val="50000"/>
                  </a:schemeClr>
                </a:solidFill>
                <a:effectLst>
                  <a:outerShdw blurRad="38100" dist="38100" dir="2700000" algn="tl">
                    <a:srgbClr val="000000">
                      <a:alpha val="43137"/>
                    </a:srgbClr>
                  </a:outerShdw>
                </a:effectLst>
                <a:latin typeface="Arial Black" panose="020B0A04020102020204" pitchFamily="34" charset="0"/>
              </a:rPr>
              <a:t>ähtöin</a:t>
            </a:r>
            <a:r>
              <a:rPr lang="fi-FI" sz="1020" dirty="0">
                <a:solidFill>
                  <a:schemeClr val="accent3">
                    <a:lumMod val="50000"/>
                  </a:schemeClr>
                </a:solidFill>
                <a:latin typeface="Arial Black" panose="020B0A04020102020204" pitchFamily="34" charset="0"/>
              </a:rPr>
              <a:t>en</a:t>
            </a:r>
          </a:p>
          <a:p>
            <a:pPr algn="ctr"/>
            <a:r>
              <a:rPr lang="fi-FI" sz="1020" dirty="0">
                <a:solidFill>
                  <a:schemeClr val="accent3">
                    <a:lumMod val="50000"/>
                  </a:schemeClr>
                </a:solidFill>
                <a:latin typeface="Arial Black" panose="020B0A04020102020204" pitchFamily="34" charset="0"/>
              </a:rPr>
              <a:t>Tuotekehitysosaaminen</a:t>
            </a:r>
          </a:p>
          <a:p>
            <a:pPr algn="ctr"/>
            <a:r>
              <a:rPr lang="fi-FI" sz="1020" b="1" dirty="0">
                <a:solidFill>
                  <a:schemeClr val="accent3">
                    <a:lumMod val="75000"/>
                  </a:schemeClr>
                </a:solidFill>
              </a:rPr>
              <a:t>Tutkimus- ja tuotekehitysosaaminen</a:t>
            </a:r>
          </a:p>
          <a:p>
            <a:pPr algn="ctr"/>
            <a:r>
              <a:rPr lang="fi-FI" sz="1020" b="1" dirty="0">
                <a:solidFill>
                  <a:schemeClr val="accent3">
                    <a:lumMod val="75000"/>
                  </a:schemeClr>
                </a:solidFill>
              </a:rPr>
              <a:t>Kuluttajaymmärrysosaaminen</a:t>
            </a:r>
          </a:p>
          <a:p>
            <a:pPr algn="ctr"/>
            <a:r>
              <a:rPr lang="fi-FI" sz="1020" b="1" dirty="0" err="1">
                <a:solidFill>
                  <a:schemeClr val="accent3">
                    <a:lumMod val="75000"/>
                  </a:schemeClr>
                </a:solidFill>
              </a:rPr>
              <a:t>Brändi-</a:t>
            </a:r>
            <a:r>
              <a:rPr lang="fi-FI" sz="1020" b="1" dirty="0">
                <a:solidFill>
                  <a:schemeClr val="accent3">
                    <a:lumMod val="75000"/>
                  </a:schemeClr>
                </a:solidFill>
              </a:rPr>
              <a:t> ja konseptiosaaminen</a:t>
            </a:r>
          </a:p>
          <a:p>
            <a:pPr algn="ctr"/>
            <a:endParaRPr lang="fi-FI" sz="1020" dirty="0">
              <a:solidFill>
                <a:schemeClr val="accent3">
                  <a:lumMod val="75000"/>
                </a:schemeClr>
              </a:solidFill>
              <a:latin typeface="Arial Black" panose="020B0A04020102020204" pitchFamily="34" charset="0"/>
            </a:endParaRPr>
          </a:p>
        </p:txBody>
      </p:sp>
      <p:sp>
        <p:nvSpPr>
          <p:cNvPr id="14" name="Suorakulmio 13"/>
          <p:cNvSpPr/>
          <p:nvPr/>
        </p:nvSpPr>
        <p:spPr>
          <a:xfrm>
            <a:off x="5183713" y="1918802"/>
            <a:ext cx="1628781" cy="812789"/>
          </a:xfrm>
          <a:prstGeom prst="rect">
            <a:avLst/>
          </a:prstGeom>
        </p:spPr>
        <p:txBody>
          <a:bodyPr wrap="none" lIns="79439" tIns="39720" rIns="79439" bIns="39720">
            <a:spAutoFit/>
          </a:bodyPr>
          <a:lstStyle/>
          <a:p>
            <a:pPr algn="ctr"/>
            <a:r>
              <a:rPr lang="fi-FI" sz="952" dirty="0">
                <a:solidFill>
                  <a:schemeClr val="accent3">
                    <a:lumMod val="50000"/>
                  </a:schemeClr>
                </a:solidFill>
                <a:latin typeface="Arial Black" panose="020B0A04020102020204" pitchFamily="34" charset="0"/>
              </a:rPr>
              <a:t>Teknologiaosaaminen</a:t>
            </a:r>
            <a:endParaRPr lang="fi-FI" sz="952" b="1" dirty="0">
              <a:solidFill>
                <a:schemeClr val="accent3">
                  <a:lumMod val="50000"/>
                </a:schemeClr>
              </a:solidFill>
            </a:endParaRPr>
          </a:p>
          <a:p>
            <a:pPr algn="ctr"/>
            <a:r>
              <a:rPr lang="fi-FI" sz="952" b="1" dirty="0">
                <a:solidFill>
                  <a:schemeClr val="accent3">
                    <a:lumMod val="75000"/>
                  </a:schemeClr>
                </a:solidFill>
              </a:rPr>
              <a:t>Robotiikkaosaaminen</a:t>
            </a:r>
          </a:p>
          <a:p>
            <a:pPr algn="ctr"/>
            <a:r>
              <a:rPr lang="fi-FI" sz="952" b="1" dirty="0" err="1">
                <a:solidFill>
                  <a:schemeClr val="accent3">
                    <a:lumMod val="75000"/>
                  </a:schemeClr>
                </a:solidFill>
              </a:rPr>
              <a:t>Digiosaaminen</a:t>
            </a:r>
            <a:endParaRPr lang="fi-FI" sz="952" b="1" dirty="0">
              <a:solidFill>
                <a:schemeClr val="accent3">
                  <a:lumMod val="75000"/>
                </a:schemeClr>
              </a:solidFill>
            </a:endParaRPr>
          </a:p>
          <a:p>
            <a:pPr algn="ctr"/>
            <a:r>
              <a:rPr lang="fi-FI" sz="952" b="1" dirty="0">
                <a:solidFill>
                  <a:schemeClr val="accent3">
                    <a:lumMod val="75000"/>
                  </a:schemeClr>
                </a:solidFill>
              </a:rPr>
              <a:t>Logistiikkaosaaminen</a:t>
            </a:r>
          </a:p>
          <a:p>
            <a:pPr algn="ctr"/>
            <a:endParaRPr lang="fi-FI" sz="952" dirty="0">
              <a:solidFill>
                <a:schemeClr val="accent3">
                  <a:lumMod val="75000"/>
                </a:schemeClr>
              </a:solidFill>
              <a:latin typeface="Arial Black" panose="020B0A04020102020204" pitchFamily="34" charset="0"/>
            </a:endParaRPr>
          </a:p>
        </p:txBody>
      </p:sp>
      <p:sp>
        <p:nvSpPr>
          <p:cNvPr id="15" name="Tekstiruutu 14"/>
          <p:cNvSpPr txBox="1"/>
          <p:nvPr/>
        </p:nvSpPr>
        <p:spPr>
          <a:xfrm>
            <a:off x="3713320" y="1055806"/>
            <a:ext cx="1602870" cy="268601"/>
          </a:xfrm>
          <a:prstGeom prst="rect">
            <a:avLst/>
          </a:prstGeom>
          <a:solidFill>
            <a:schemeClr val="accent3">
              <a:lumMod val="40000"/>
              <a:lumOff val="60000"/>
            </a:schemeClr>
          </a:solidFill>
          <a:ln>
            <a:solidFill>
              <a:schemeClr val="accent4">
                <a:lumMod val="50000"/>
              </a:schemeClr>
            </a:solidFill>
          </a:ln>
        </p:spPr>
        <p:txBody>
          <a:bodyPr wrap="square" lIns="79439" tIns="39720" rIns="79439" bIns="39720" rtlCol="0">
            <a:spAutoFit/>
          </a:bodyPr>
          <a:lstStyle/>
          <a:p>
            <a:pPr algn="ctr"/>
            <a:r>
              <a:rPr lang="fi-FI" sz="1224" b="1" dirty="0">
                <a:solidFill>
                  <a:schemeClr val="accent3">
                    <a:lumMod val="50000"/>
                  </a:schemeClr>
                </a:solidFill>
              </a:rPr>
              <a:t>MAATILA 2.0</a:t>
            </a:r>
            <a:endParaRPr lang="en-US" sz="1224" b="1" dirty="0">
              <a:solidFill>
                <a:schemeClr val="accent3">
                  <a:lumMod val="50000"/>
                </a:schemeClr>
              </a:solidFill>
            </a:endParaRPr>
          </a:p>
        </p:txBody>
      </p:sp>
    </p:spTree>
    <p:extLst>
      <p:ext uri="{BB962C8B-B14F-4D97-AF65-F5344CB8AC3E}">
        <p14:creationId xmlns:p14="http://schemas.microsoft.com/office/powerpoint/2010/main" val="3312039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Oval 2"/>
          <p:cNvSpPr>
            <a:spLocks noChangeArrowheads="1"/>
          </p:cNvSpPr>
          <p:nvPr/>
        </p:nvSpPr>
        <p:spPr bwMode="auto">
          <a:xfrm>
            <a:off x="1058481" y="3371850"/>
            <a:ext cx="2120227" cy="1771650"/>
          </a:xfrm>
          <a:prstGeom prst="ellipse">
            <a:avLst/>
          </a:prstGeom>
          <a:solidFill>
            <a:schemeClr val="tx2">
              <a:lumMod val="40000"/>
              <a:lumOff val="60000"/>
            </a:schemeClr>
          </a:solidFill>
          <a:ln w="9525">
            <a:solidFill>
              <a:schemeClr val="tx1"/>
            </a:solidFill>
            <a:prstDash val="sysDot"/>
            <a:round/>
            <a:headEnd/>
            <a:tailEnd/>
          </a:ln>
          <a:effectLst/>
        </p:spPr>
        <p:txBody>
          <a:bodyPr wrap="none" lIns="70926" tIns="35463" rIns="70926" bIns="35463" anchor="ctr"/>
          <a:lstStyle/>
          <a:p>
            <a:endParaRPr lang="fi-FI" sz="1224"/>
          </a:p>
        </p:txBody>
      </p:sp>
      <p:sp>
        <p:nvSpPr>
          <p:cNvPr id="7171" name="Line 3"/>
          <p:cNvSpPr>
            <a:spLocks noChangeShapeType="1"/>
          </p:cNvSpPr>
          <p:nvPr/>
        </p:nvSpPr>
        <p:spPr bwMode="auto">
          <a:xfrm flipH="1">
            <a:off x="2996974" y="3200400"/>
            <a:ext cx="848091" cy="62865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lstStyle/>
          <a:p>
            <a:endParaRPr lang="fi-FI" sz="1224"/>
          </a:p>
        </p:txBody>
      </p:sp>
      <p:sp>
        <p:nvSpPr>
          <p:cNvPr id="7172" name="AutoShape 4"/>
          <p:cNvSpPr>
            <a:spLocks noChangeArrowheads="1"/>
          </p:cNvSpPr>
          <p:nvPr/>
        </p:nvSpPr>
        <p:spPr bwMode="auto">
          <a:xfrm>
            <a:off x="3542175" y="1714500"/>
            <a:ext cx="2120227" cy="1885950"/>
          </a:xfrm>
          <a:prstGeom prst="hexagon">
            <a:avLst>
              <a:gd name="adj" fmla="val 26515"/>
              <a:gd name="vf" fmla="val 115470"/>
            </a:avLst>
          </a:prstGeom>
          <a:noFill/>
          <a:ln w="9525">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0926" tIns="35463" rIns="70926" bIns="35463" anchor="ctr"/>
          <a:lstStyle/>
          <a:p>
            <a:endParaRPr lang="fi-FI" sz="1224"/>
          </a:p>
        </p:txBody>
      </p:sp>
      <p:sp>
        <p:nvSpPr>
          <p:cNvPr id="7173" name="Line 5"/>
          <p:cNvSpPr>
            <a:spLocks noChangeShapeType="1"/>
          </p:cNvSpPr>
          <p:nvPr/>
        </p:nvSpPr>
        <p:spPr bwMode="auto">
          <a:xfrm flipV="1">
            <a:off x="5298935" y="1314450"/>
            <a:ext cx="969247" cy="68580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lstStyle/>
          <a:p>
            <a:endParaRPr lang="fi-FI" sz="1224"/>
          </a:p>
        </p:txBody>
      </p:sp>
      <p:sp>
        <p:nvSpPr>
          <p:cNvPr id="7174" name="Line 6"/>
          <p:cNvSpPr>
            <a:spLocks noChangeShapeType="1"/>
          </p:cNvSpPr>
          <p:nvPr/>
        </p:nvSpPr>
        <p:spPr bwMode="auto">
          <a:xfrm>
            <a:off x="2996974" y="1371600"/>
            <a:ext cx="908669" cy="62865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lstStyle/>
          <a:p>
            <a:endParaRPr lang="fi-FI" sz="1224"/>
          </a:p>
        </p:txBody>
      </p:sp>
      <p:sp>
        <p:nvSpPr>
          <p:cNvPr id="7175" name="Line 7"/>
          <p:cNvSpPr>
            <a:spLocks noChangeShapeType="1"/>
          </p:cNvSpPr>
          <p:nvPr/>
        </p:nvSpPr>
        <p:spPr bwMode="auto">
          <a:xfrm>
            <a:off x="5359513" y="3200400"/>
            <a:ext cx="908669" cy="62865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lstStyle/>
          <a:p>
            <a:endParaRPr lang="fi-FI" sz="1224"/>
          </a:p>
        </p:txBody>
      </p:sp>
      <p:sp>
        <p:nvSpPr>
          <p:cNvPr id="7176" name="Oval 8"/>
          <p:cNvSpPr>
            <a:spLocks noChangeArrowheads="1"/>
          </p:cNvSpPr>
          <p:nvPr/>
        </p:nvSpPr>
        <p:spPr bwMode="auto">
          <a:xfrm>
            <a:off x="5341873" y="1614428"/>
            <a:ext cx="2847162" cy="1885950"/>
          </a:xfrm>
          <a:prstGeom prst="ellipse">
            <a:avLst/>
          </a:prstGeom>
          <a:solidFill>
            <a:schemeClr val="accent2">
              <a:lumMod val="40000"/>
              <a:lumOff val="60000"/>
            </a:schemeClr>
          </a:solidFill>
          <a:ln w="9525">
            <a:solidFill>
              <a:schemeClr val="tx1"/>
            </a:solidFill>
            <a:prstDash val="sysDot"/>
            <a:round/>
            <a:headEnd/>
            <a:tailEnd/>
          </a:ln>
          <a:effectLst/>
        </p:spPr>
        <p:txBody>
          <a:bodyPr wrap="none" lIns="70926" tIns="35463" rIns="70926" bIns="35463" anchor="ctr"/>
          <a:lstStyle/>
          <a:p>
            <a:endParaRPr lang="fi-FI" sz="1224"/>
          </a:p>
        </p:txBody>
      </p:sp>
      <p:sp>
        <p:nvSpPr>
          <p:cNvPr id="7177" name="Oval 9"/>
          <p:cNvSpPr>
            <a:spLocks noChangeArrowheads="1"/>
          </p:cNvSpPr>
          <p:nvPr/>
        </p:nvSpPr>
        <p:spPr bwMode="auto">
          <a:xfrm>
            <a:off x="1119059" y="0"/>
            <a:ext cx="2059649" cy="1771650"/>
          </a:xfrm>
          <a:prstGeom prst="ellipse">
            <a:avLst/>
          </a:prstGeom>
          <a:solidFill>
            <a:schemeClr val="accent2">
              <a:lumMod val="20000"/>
              <a:lumOff val="80000"/>
            </a:schemeClr>
          </a:solidFill>
          <a:ln w="9525">
            <a:solidFill>
              <a:schemeClr val="tx1"/>
            </a:solidFill>
            <a:prstDash val="sysDot"/>
            <a:round/>
            <a:headEnd/>
            <a:tailEnd/>
          </a:ln>
          <a:effectLst/>
        </p:spPr>
        <p:txBody>
          <a:bodyPr wrap="none" lIns="70926" tIns="35463" rIns="70926" bIns="35463" anchor="ctr"/>
          <a:lstStyle/>
          <a:p>
            <a:endParaRPr lang="fi-FI" sz="1224"/>
          </a:p>
        </p:txBody>
      </p:sp>
      <p:sp>
        <p:nvSpPr>
          <p:cNvPr id="7178" name="Oval 10"/>
          <p:cNvSpPr>
            <a:spLocks noChangeArrowheads="1"/>
          </p:cNvSpPr>
          <p:nvPr/>
        </p:nvSpPr>
        <p:spPr bwMode="auto">
          <a:xfrm>
            <a:off x="6025871" y="0"/>
            <a:ext cx="2120227" cy="1771650"/>
          </a:xfrm>
          <a:prstGeom prst="ellipse">
            <a:avLst/>
          </a:prstGeom>
          <a:gradFill rotWithShape="0">
            <a:gsLst>
              <a:gs pos="0">
                <a:srgbClr val="FFFFFF"/>
              </a:gs>
              <a:gs pos="100000">
                <a:srgbClr val="DDDDDD"/>
              </a:gs>
            </a:gsLst>
            <a:path path="shape">
              <a:fillToRect l="50000" t="50000" r="50000" b="50000"/>
            </a:path>
          </a:gradFill>
          <a:ln w="9525">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0926" tIns="35463" rIns="70926" bIns="35463" anchor="ctr"/>
          <a:lstStyle/>
          <a:p>
            <a:endParaRPr lang="fi-FI" sz="1224"/>
          </a:p>
        </p:txBody>
      </p:sp>
      <p:sp>
        <p:nvSpPr>
          <p:cNvPr id="7179" name="Oval 11"/>
          <p:cNvSpPr>
            <a:spLocks noChangeArrowheads="1"/>
          </p:cNvSpPr>
          <p:nvPr/>
        </p:nvSpPr>
        <p:spPr bwMode="auto">
          <a:xfrm>
            <a:off x="937325" y="1383507"/>
            <a:ext cx="2847162" cy="2216943"/>
          </a:xfrm>
          <a:prstGeom prst="ellipse">
            <a:avLst/>
          </a:prstGeom>
          <a:solidFill>
            <a:schemeClr val="accent3">
              <a:lumMod val="40000"/>
              <a:lumOff val="60000"/>
            </a:schemeClr>
          </a:solidFill>
          <a:ln w="9525">
            <a:solidFill>
              <a:schemeClr val="tx1"/>
            </a:solidFill>
            <a:prstDash val="sysDot"/>
            <a:round/>
            <a:headEnd/>
            <a:tailEnd/>
          </a:ln>
          <a:effectLst/>
        </p:spPr>
        <p:txBody>
          <a:bodyPr wrap="none" lIns="70926" tIns="35463" rIns="70926" bIns="35463" anchor="ctr"/>
          <a:lstStyle/>
          <a:p>
            <a:endParaRPr lang="fi-FI" sz="1224"/>
          </a:p>
        </p:txBody>
      </p:sp>
      <p:sp>
        <p:nvSpPr>
          <p:cNvPr id="7180" name="Oval 12"/>
          <p:cNvSpPr>
            <a:spLocks noChangeArrowheads="1"/>
          </p:cNvSpPr>
          <p:nvPr/>
        </p:nvSpPr>
        <p:spPr bwMode="auto">
          <a:xfrm>
            <a:off x="6025871" y="3371850"/>
            <a:ext cx="2120227" cy="1771650"/>
          </a:xfrm>
          <a:prstGeom prst="ellipse">
            <a:avLst/>
          </a:prstGeom>
          <a:solidFill>
            <a:schemeClr val="bg2">
              <a:lumMod val="90000"/>
            </a:schemeClr>
          </a:solidFill>
          <a:ln w="9525">
            <a:solidFill>
              <a:schemeClr val="tx1"/>
            </a:solidFill>
            <a:prstDash val="sysDot"/>
            <a:round/>
            <a:headEnd/>
            <a:tailEnd/>
          </a:ln>
          <a:effectLst/>
        </p:spPr>
        <p:txBody>
          <a:bodyPr wrap="none" lIns="70926" tIns="35463" rIns="70926" bIns="35463" anchor="ctr"/>
          <a:lstStyle/>
          <a:p>
            <a:endParaRPr lang="fi-FI" sz="1224"/>
          </a:p>
        </p:txBody>
      </p:sp>
      <p:sp>
        <p:nvSpPr>
          <p:cNvPr id="7181" name="Oval 13"/>
          <p:cNvSpPr>
            <a:spLocks noChangeArrowheads="1"/>
          </p:cNvSpPr>
          <p:nvPr/>
        </p:nvSpPr>
        <p:spPr bwMode="auto">
          <a:xfrm>
            <a:off x="3299864" y="3598069"/>
            <a:ext cx="2531653" cy="1463779"/>
          </a:xfrm>
          <a:prstGeom prst="ellipse">
            <a:avLst/>
          </a:prstGeom>
          <a:solidFill>
            <a:schemeClr val="accent6">
              <a:lumMod val="20000"/>
              <a:lumOff val="80000"/>
            </a:schemeClr>
          </a:solidFill>
          <a:ln w="9525">
            <a:solidFill>
              <a:schemeClr val="tx1"/>
            </a:solidFill>
            <a:prstDash val="sysDot"/>
            <a:round/>
            <a:headEnd/>
            <a:tailEnd/>
          </a:ln>
          <a:effectLst/>
        </p:spPr>
        <p:txBody>
          <a:bodyPr wrap="none" lIns="70926" tIns="35463" rIns="70926" bIns="35463" anchor="ctr"/>
          <a:lstStyle/>
          <a:p>
            <a:endParaRPr lang="fi-FI" sz="1224"/>
          </a:p>
        </p:txBody>
      </p:sp>
      <p:sp>
        <p:nvSpPr>
          <p:cNvPr id="7182" name="Oval 14"/>
          <p:cNvSpPr>
            <a:spLocks noChangeArrowheads="1"/>
          </p:cNvSpPr>
          <p:nvPr/>
        </p:nvSpPr>
        <p:spPr bwMode="auto">
          <a:xfrm>
            <a:off x="3208997" y="28462"/>
            <a:ext cx="2847162" cy="1771650"/>
          </a:xfrm>
          <a:prstGeom prst="ellipse">
            <a:avLst/>
          </a:prstGeom>
          <a:solidFill>
            <a:srgbClr val="FFFFCC"/>
          </a:solidFill>
          <a:ln w="9525">
            <a:solidFill>
              <a:schemeClr val="tx1"/>
            </a:solidFill>
            <a:prstDash val="sysDot"/>
            <a:round/>
            <a:headEnd/>
            <a:tailEnd/>
          </a:ln>
          <a:effectLst/>
        </p:spPr>
        <p:txBody>
          <a:bodyPr wrap="none" lIns="70926" tIns="35463" rIns="70926" bIns="35463" anchor="ctr"/>
          <a:lstStyle/>
          <a:p>
            <a:endParaRPr lang="fi-FI" sz="1224"/>
          </a:p>
        </p:txBody>
      </p:sp>
      <p:sp>
        <p:nvSpPr>
          <p:cNvPr id="7183" name="Text Box 15"/>
          <p:cNvSpPr txBox="1">
            <a:spLocks noChangeArrowheads="1"/>
          </p:cNvSpPr>
          <p:nvPr/>
        </p:nvSpPr>
        <p:spPr bwMode="auto">
          <a:xfrm>
            <a:off x="3481597" y="2252664"/>
            <a:ext cx="2180806" cy="406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0926" tIns="35463" rIns="70926" bIns="35463">
            <a:spAutoFit/>
          </a:bodyPr>
          <a:lstStyle/>
          <a:p>
            <a:pPr algn="ctr">
              <a:spcBef>
                <a:spcPct val="50000"/>
              </a:spcBef>
            </a:pPr>
            <a:r>
              <a:rPr lang="fi-FI" sz="1088" b="1" dirty="0">
                <a:latin typeface="Book Antiqua" pitchFamily="18" charset="0"/>
              </a:rPr>
              <a:t>Maatalousyrittäjän osaamisvaatimukset </a:t>
            </a:r>
          </a:p>
        </p:txBody>
      </p:sp>
      <p:sp>
        <p:nvSpPr>
          <p:cNvPr id="7184" name="Text Box 16"/>
          <p:cNvSpPr txBox="1">
            <a:spLocks noChangeArrowheads="1"/>
          </p:cNvSpPr>
          <p:nvPr/>
        </p:nvSpPr>
        <p:spPr bwMode="auto">
          <a:xfrm>
            <a:off x="3966220" y="695326"/>
            <a:ext cx="1272137" cy="5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ctr">
              <a:spcBef>
                <a:spcPct val="50000"/>
              </a:spcBef>
            </a:pPr>
            <a:r>
              <a:rPr lang="fi-FI" sz="952" b="1" dirty="0">
                <a:latin typeface="Book Antiqua" pitchFamily="18" charset="0"/>
              </a:rPr>
              <a:t>Lainsäädäntö ja yhteiskunnallinen ohjaus</a:t>
            </a:r>
          </a:p>
        </p:txBody>
      </p:sp>
      <p:sp>
        <p:nvSpPr>
          <p:cNvPr id="7185" name="Text Box 17"/>
          <p:cNvSpPr txBox="1">
            <a:spLocks noChangeArrowheads="1"/>
          </p:cNvSpPr>
          <p:nvPr/>
        </p:nvSpPr>
        <p:spPr bwMode="auto">
          <a:xfrm>
            <a:off x="6174791" y="2356247"/>
            <a:ext cx="1150981" cy="305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ctr">
              <a:lnSpc>
                <a:spcPct val="50000"/>
              </a:lnSpc>
              <a:spcBef>
                <a:spcPct val="50000"/>
              </a:spcBef>
            </a:pPr>
            <a:r>
              <a:rPr lang="fi-FI" sz="952" b="1">
                <a:latin typeface="Book Antiqua" pitchFamily="18" charset="0"/>
              </a:rPr>
              <a:t>Työympäristöt</a:t>
            </a:r>
          </a:p>
          <a:p>
            <a:pPr algn="ctr">
              <a:lnSpc>
                <a:spcPct val="50000"/>
              </a:lnSpc>
              <a:spcBef>
                <a:spcPct val="50000"/>
              </a:spcBef>
            </a:pPr>
            <a:r>
              <a:rPr lang="fi-FI" sz="952" b="1">
                <a:latin typeface="Book Antiqua" pitchFamily="18" charset="0"/>
              </a:rPr>
              <a:t>sidosryhmät</a:t>
            </a:r>
          </a:p>
        </p:txBody>
      </p:sp>
      <p:sp>
        <p:nvSpPr>
          <p:cNvPr id="7186" name="Text Box 18"/>
          <p:cNvSpPr txBox="1">
            <a:spLocks noChangeArrowheads="1"/>
          </p:cNvSpPr>
          <p:nvPr/>
        </p:nvSpPr>
        <p:spPr bwMode="auto">
          <a:xfrm>
            <a:off x="6404482" y="4030266"/>
            <a:ext cx="1150981" cy="364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ctr">
              <a:spcBef>
                <a:spcPct val="50000"/>
              </a:spcBef>
            </a:pPr>
            <a:r>
              <a:rPr lang="fi-FI" sz="952" b="1">
                <a:latin typeface="Book Antiqua" pitchFamily="18" charset="0"/>
              </a:rPr>
              <a:t>Kulttuurinen kestävyys</a:t>
            </a:r>
          </a:p>
        </p:txBody>
      </p:sp>
      <p:sp>
        <p:nvSpPr>
          <p:cNvPr id="7187" name="Text Box 19"/>
          <p:cNvSpPr txBox="1">
            <a:spLocks noChangeArrowheads="1"/>
          </p:cNvSpPr>
          <p:nvPr/>
        </p:nvSpPr>
        <p:spPr bwMode="auto">
          <a:xfrm>
            <a:off x="1737022" y="697074"/>
            <a:ext cx="1029825" cy="364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ctr">
              <a:spcBef>
                <a:spcPct val="50000"/>
              </a:spcBef>
            </a:pPr>
            <a:r>
              <a:rPr lang="fi-FI" sz="952" b="1">
                <a:latin typeface="Book Antiqua" pitchFamily="18" charset="0"/>
              </a:rPr>
              <a:t>Sosiaaliset taidot</a:t>
            </a:r>
          </a:p>
        </p:txBody>
      </p:sp>
      <p:sp>
        <p:nvSpPr>
          <p:cNvPr id="7188" name="Text Box 20"/>
          <p:cNvSpPr txBox="1">
            <a:spLocks noChangeArrowheads="1"/>
          </p:cNvSpPr>
          <p:nvPr/>
        </p:nvSpPr>
        <p:spPr bwMode="auto">
          <a:xfrm>
            <a:off x="1785416" y="2480073"/>
            <a:ext cx="1211559" cy="364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ctr">
              <a:spcBef>
                <a:spcPct val="50000"/>
              </a:spcBef>
            </a:pPr>
            <a:r>
              <a:rPr lang="fi-FI" sz="952" b="1" dirty="0">
                <a:latin typeface="Book Antiqua" pitchFamily="18" charset="0"/>
              </a:rPr>
              <a:t>Tieto luonnosta ja luonnonvaroista</a:t>
            </a:r>
          </a:p>
        </p:txBody>
      </p:sp>
      <p:sp>
        <p:nvSpPr>
          <p:cNvPr id="7189" name="Text Box 21"/>
          <p:cNvSpPr txBox="1">
            <a:spLocks noChangeArrowheads="1"/>
          </p:cNvSpPr>
          <p:nvPr/>
        </p:nvSpPr>
        <p:spPr bwMode="auto">
          <a:xfrm>
            <a:off x="4132632" y="3742328"/>
            <a:ext cx="1211559" cy="364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ctr">
              <a:spcBef>
                <a:spcPct val="50000"/>
              </a:spcBef>
            </a:pPr>
            <a:r>
              <a:rPr lang="fi-FI" sz="952" b="1" dirty="0">
                <a:latin typeface="Book Antiqua" pitchFamily="18" charset="0"/>
              </a:rPr>
              <a:t>Teknologian hyödyntäminen</a:t>
            </a:r>
          </a:p>
        </p:txBody>
      </p:sp>
      <p:sp>
        <p:nvSpPr>
          <p:cNvPr id="7190" name="Text Box 22"/>
          <p:cNvSpPr txBox="1">
            <a:spLocks noChangeArrowheads="1"/>
          </p:cNvSpPr>
          <p:nvPr/>
        </p:nvSpPr>
        <p:spPr bwMode="auto">
          <a:xfrm>
            <a:off x="3421019" y="2914651"/>
            <a:ext cx="1211559" cy="343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ctr">
              <a:spcBef>
                <a:spcPct val="50000"/>
              </a:spcBef>
            </a:pPr>
            <a:r>
              <a:rPr lang="fi-FI" sz="884">
                <a:latin typeface="Book Antiqua" pitchFamily="18" charset="0"/>
              </a:rPr>
              <a:t>omat arvot ja ammattietiikka</a:t>
            </a:r>
          </a:p>
        </p:txBody>
      </p:sp>
      <p:sp>
        <p:nvSpPr>
          <p:cNvPr id="7192" name="Text Box 24"/>
          <p:cNvSpPr txBox="1">
            <a:spLocks noChangeArrowheads="1"/>
          </p:cNvSpPr>
          <p:nvPr/>
        </p:nvSpPr>
        <p:spPr bwMode="auto">
          <a:xfrm>
            <a:off x="6207603" y="703492"/>
            <a:ext cx="1272137" cy="364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ctr">
              <a:spcBef>
                <a:spcPct val="50000"/>
              </a:spcBef>
            </a:pPr>
            <a:r>
              <a:rPr lang="fi-FI" sz="952" b="1">
                <a:latin typeface="Book Antiqua" pitchFamily="18" charset="0"/>
              </a:rPr>
              <a:t>Työsuojelu ja -hyvinvointi</a:t>
            </a:r>
          </a:p>
        </p:txBody>
      </p:sp>
      <p:sp>
        <p:nvSpPr>
          <p:cNvPr id="7193" name="Text Box 25"/>
          <p:cNvSpPr txBox="1">
            <a:spLocks noChangeArrowheads="1"/>
          </p:cNvSpPr>
          <p:nvPr/>
        </p:nvSpPr>
        <p:spPr bwMode="auto">
          <a:xfrm>
            <a:off x="1396707" y="1045205"/>
            <a:ext cx="1029825" cy="343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ctr">
              <a:spcBef>
                <a:spcPct val="50000"/>
              </a:spcBef>
            </a:pPr>
            <a:r>
              <a:rPr lang="fi-FI" sz="884">
                <a:latin typeface="Book Antiqua" pitchFamily="18" charset="0"/>
              </a:rPr>
              <a:t>yhteistyö ja verkottuminen</a:t>
            </a:r>
          </a:p>
        </p:txBody>
      </p:sp>
      <p:sp>
        <p:nvSpPr>
          <p:cNvPr id="7194" name="Text Box 26"/>
          <p:cNvSpPr txBox="1">
            <a:spLocks noChangeArrowheads="1"/>
          </p:cNvSpPr>
          <p:nvPr/>
        </p:nvSpPr>
        <p:spPr bwMode="auto">
          <a:xfrm>
            <a:off x="6538889" y="1342191"/>
            <a:ext cx="1272137" cy="343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ctr">
              <a:spcBef>
                <a:spcPct val="50000"/>
              </a:spcBef>
            </a:pPr>
            <a:r>
              <a:rPr lang="fi-FI" sz="884">
                <a:latin typeface="Book Antiqua" pitchFamily="18" charset="0"/>
              </a:rPr>
              <a:t>henkisen ja fyysisen hyvinvoinnin ylläpito</a:t>
            </a:r>
          </a:p>
        </p:txBody>
      </p:sp>
      <p:sp>
        <p:nvSpPr>
          <p:cNvPr id="7195" name="Text Box 27"/>
          <p:cNvSpPr txBox="1">
            <a:spLocks noChangeArrowheads="1"/>
          </p:cNvSpPr>
          <p:nvPr/>
        </p:nvSpPr>
        <p:spPr bwMode="auto">
          <a:xfrm>
            <a:off x="6320109" y="296629"/>
            <a:ext cx="1090403" cy="343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spcBef>
                <a:spcPct val="50000"/>
              </a:spcBef>
            </a:pPr>
            <a:r>
              <a:rPr lang="fi-FI" sz="884">
                <a:latin typeface="Book Antiqua" pitchFamily="18" charset="0"/>
              </a:rPr>
              <a:t>turvalliset työtavat ja välineet</a:t>
            </a:r>
          </a:p>
        </p:txBody>
      </p:sp>
      <p:sp>
        <p:nvSpPr>
          <p:cNvPr id="7196" name="Text Box 28"/>
          <p:cNvSpPr txBox="1">
            <a:spLocks noChangeArrowheads="1"/>
          </p:cNvSpPr>
          <p:nvPr/>
        </p:nvSpPr>
        <p:spPr bwMode="auto">
          <a:xfrm>
            <a:off x="6174791" y="1113235"/>
            <a:ext cx="1029825" cy="20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ctr">
              <a:spcBef>
                <a:spcPct val="50000"/>
              </a:spcBef>
            </a:pPr>
            <a:r>
              <a:rPr lang="fi-FI" sz="884">
                <a:latin typeface="Book Antiqua" pitchFamily="18" charset="0"/>
              </a:rPr>
              <a:t>asenne</a:t>
            </a:r>
          </a:p>
        </p:txBody>
      </p:sp>
      <p:sp>
        <p:nvSpPr>
          <p:cNvPr id="7197" name="Text Box 29"/>
          <p:cNvSpPr txBox="1">
            <a:spLocks noChangeArrowheads="1"/>
          </p:cNvSpPr>
          <p:nvPr/>
        </p:nvSpPr>
        <p:spPr bwMode="auto">
          <a:xfrm>
            <a:off x="6486720" y="4650967"/>
            <a:ext cx="1272137" cy="479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ctr">
              <a:spcBef>
                <a:spcPct val="50000"/>
              </a:spcBef>
            </a:pPr>
            <a:r>
              <a:rPr lang="fi-FI" sz="884">
                <a:latin typeface="Book Antiqua" pitchFamily="18" charset="0"/>
              </a:rPr>
              <a:t>suvaitsevaisuus, monikulttuurisuuden kohtaaminen</a:t>
            </a:r>
          </a:p>
        </p:txBody>
      </p:sp>
      <p:sp>
        <p:nvSpPr>
          <p:cNvPr id="7198" name="Text Box 30"/>
          <p:cNvSpPr txBox="1">
            <a:spLocks noChangeArrowheads="1"/>
          </p:cNvSpPr>
          <p:nvPr/>
        </p:nvSpPr>
        <p:spPr bwMode="auto">
          <a:xfrm>
            <a:off x="7237428" y="4281578"/>
            <a:ext cx="969247" cy="343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r">
              <a:spcBef>
                <a:spcPct val="50000"/>
              </a:spcBef>
            </a:pPr>
            <a:r>
              <a:rPr lang="fi-FI" sz="884">
                <a:latin typeface="Book Antiqua" pitchFamily="18" charset="0"/>
              </a:rPr>
              <a:t>työmenetelmät ja käsityötaidot</a:t>
            </a:r>
          </a:p>
        </p:txBody>
      </p:sp>
      <p:sp>
        <p:nvSpPr>
          <p:cNvPr id="7201" name="Text Box 33"/>
          <p:cNvSpPr txBox="1">
            <a:spLocks noChangeArrowheads="1"/>
          </p:cNvSpPr>
          <p:nvPr/>
        </p:nvSpPr>
        <p:spPr bwMode="auto">
          <a:xfrm>
            <a:off x="2002360" y="1442561"/>
            <a:ext cx="1150981" cy="343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ctr">
              <a:spcBef>
                <a:spcPct val="50000"/>
              </a:spcBef>
            </a:pPr>
            <a:r>
              <a:rPr lang="fi-FI" sz="884" dirty="0">
                <a:latin typeface="Book Antiqua" pitchFamily="18" charset="0"/>
              </a:rPr>
              <a:t>kasvien ja eläinten  biologia</a:t>
            </a:r>
          </a:p>
        </p:txBody>
      </p:sp>
      <p:sp>
        <p:nvSpPr>
          <p:cNvPr id="7202" name="Text Box 34"/>
          <p:cNvSpPr txBox="1">
            <a:spLocks noChangeArrowheads="1"/>
          </p:cNvSpPr>
          <p:nvPr/>
        </p:nvSpPr>
        <p:spPr bwMode="auto">
          <a:xfrm>
            <a:off x="937325" y="2286001"/>
            <a:ext cx="1393292" cy="20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spcBef>
                <a:spcPct val="50000"/>
              </a:spcBef>
            </a:pPr>
            <a:r>
              <a:rPr lang="fi-FI" sz="884" dirty="0">
                <a:latin typeface="Book Antiqua" pitchFamily="18" charset="0"/>
              </a:rPr>
              <a:t>hiilen varastointi, kierto</a:t>
            </a:r>
          </a:p>
        </p:txBody>
      </p:sp>
      <p:sp>
        <p:nvSpPr>
          <p:cNvPr id="7203" name="Text Box 35"/>
          <p:cNvSpPr txBox="1">
            <a:spLocks noChangeArrowheads="1"/>
          </p:cNvSpPr>
          <p:nvPr/>
        </p:nvSpPr>
        <p:spPr bwMode="auto">
          <a:xfrm>
            <a:off x="1184558" y="2016439"/>
            <a:ext cx="1393292" cy="20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spcBef>
                <a:spcPct val="50000"/>
              </a:spcBef>
            </a:pPr>
            <a:r>
              <a:rPr lang="fi-FI" sz="884" dirty="0">
                <a:latin typeface="Book Antiqua" pitchFamily="18" charset="0"/>
              </a:rPr>
              <a:t>ekosysteemipalvelut </a:t>
            </a:r>
          </a:p>
        </p:txBody>
      </p:sp>
      <p:sp>
        <p:nvSpPr>
          <p:cNvPr id="7205" name="Text Box 37"/>
          <p:cNvSpPr txBox="1">
            <a:spLocks noChangeArrowheads="1"/>
          </p:cNvSpPr>
          <p:nvPr/>
        </p:nvSpPr>
        <p:spPr bwMode="auto">
          <a:xfrm>
            <a:off x="3845065" y="197355"/>
            <a:ext cx="1393292" cy="20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ctr">
              <a:spcBef>
                <a:spcPct val="50000"/>
              </a:spcBef>
            </a:pPr>
            <a:r>
              <a:rPr lang="fi-FI" sz="884" dirty="0">
                <a:latin typeface="Book Antiqua" pitchFamily="18" charset="0"/>
              </a:rPr>
              <a:t>keventynyt byrokratia</a:t>
            </a:r>
          </a:p>
        </p:txBody>
      </p:sp>
      <p:sp>
        <p:nvSpPr>
          <p:cNvPr id="7216" name="Text Box 48"/>
          <p:cNvSpPr txBox="1">
            <a:spLocks noChangeArrowheads="1"/>
          </p:cNvSpPr>
          <p:nvPr/>
        </p:nvSpPr>
        <p:spPr bwMode="auto">
          <a:xfrm>
            <a:off x="2815240" y="2571751"/>
            <a:ext cx="1150981" cy="343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ctr">
              <a:spcBef>
                <a:spcPct val="50000"/>
              </a:spcBef>
            </a:pPr>
            <a:r>
              <a:rPr lang="fi-FI" sz="884">
                <a:latin typeface="Book Antiqua" pitchFamily="18" charset="0"/>
              </a:rPr>
              <a:t>energia- ja ainevirrat</a:t>
            </a:r>
          </a:p>
        </p:txBody>
      </p:sp>
      <p:sp>
        <p:nvSpPr>
          <p:cNvPr id="7217" name="Text Box 49"/>
          <p:cNvSpPr txBox="1">
            <a:spLocks noChangeArrowheads="1"/>
          </p:cNvSpPr>
          <p:nvPr/>
        </p:nvSpPr>
        <p:spPr bwMode="auto">
          <a:xfrm>
            <a:off x="1576338" y="3984941"/>
            <a:ext cx="1211559" cy="364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ctr">
              <a:spcBef>
                <a:spcPct val="50000"/>
              </a:spcBef>
            </a:pPr>
            <a:r>
              <a:rPr lang="fi-FI" sz="952" b="1">
                <a:latin typeface="Book Antiqua" pitchFamily="18" charset="0"/>
              </a:rPr>
              <a:t>Taloudellinen kestävyys</a:t>
            </a:r>
          </a:p>
        </p:txBody>
      </p:sp>
      <p:sp>
        <p:nvSpPr>
          <p:cNvPr id="7218" name="Text Box 50"/>
          <p:cNvSpPr txBox="1">
            <a:spLocks noChangeArrowheads="1"/>
          </p:cNvSpPr>
          <p:nvPr/>
        </p:nvSpPr>
        <p:spPr bwMode="auto">
          <a:xfrm>
            <a:off x="1482526" y="4800601"/>
            <a:ext cx="1332715" cy="343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ctr">
              <a:spcBef>
                <a:spcPct val="50000"/>
              </a:spcBef>
            </a:pPr>
            <a:r>
              <a:rPr lang="fi-FI" sz="884">
                <a:latin typeface="Book Antiqua" pitchFamily="18" charset="0"/>
              </a:rPr>
              <a:t>elinkaariajattelu ja investoinnit</a:t>
            </a:r>
          </a:p>
        </p:txBody>
      </p:sp>
      <p:sp>
        <p:nvSpPr>
          <p:cNvPr id="7221" name="Text Box 53"/>
          <p:cNvSpPr txBox="1">
            <a:spLocks noChangeArrowheads="1"/>
          </p:cNvSpPr>
          <p:nvPr/>
        </p:nvSpPr>
        <p:spPr bwMode="auto">
          <a:xfrm>
            <a:off x="3744517" y="3200400"/>
            <a:ext cx="1796730" cy="20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0926" tIns="35463" rIns="70926" bIns="35463">
            <a:spAutoFit/>
          </a:bodyPr>
          <a:lstStyle/>
          <a:p>
            <a:pPr algn="ctr">
              <a:spcBef>
                <a:spcPct val="50000"/>
              </a:spcBef>
            </a:pPr>
            <a:r>
              <a:rPr lang="fi-FI" sz="884">
                <a:latin typeface="Book Antiqua" pitchFamily="18" charset="0"/>
              </a:rPr>
              <a:t>oma suhde luonnonvaroihin</a:t>
            </a:r>
          </a:p>
        </p:txBody>
      </p:sp>
      <p:sp>
        <p:nvSpPr>
          <p:cNvPr id="7223" name="Text Box 55"/>
          <p:cNvSpPr txBox="1">
            <a:spLocks noChangeArrowheads="1"/>
          </p:cNvSpPr>
          <p:nvPr/>
        </p:nvSpPr>
        <p:spPr bwMode="auto">
          <a:xfrm>
            <a:off x="1967149" y="4479100"/>
            <a:ext cx="1272137" cy="343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ctr">
              <a:spcBef>
                <a:spcPct val="50000"/>
              </a:spcBef>
            </a:pPr>
            <a:r>
              <a:rPr lang="fi-FI" sz="884">
                <a:latin typeface="Book Antiqua" pitchFamily="18" charset="0"/>
              </a:rPr>
              <a:t>laatu- ja ympäristö-järjestelmät</a:t>
            </a:r>
          </a:p>
        </p:txBody>
      </p:sp>
      <p:sp>
        <p:nvSpPr>
          <p:cNvPr id="7224" name="Text Box 56"/>
          <p:cNvSpPr txBox="1">
            <a:spLocks noChangeArrowheads="1"/>
          </p:cNvSpPr>
          <p:nvPr/>
        </p:nvSpPr>
        <p:spPr bwMode="auto">
          <a:xfrm>
            <a:off x="3602753" y="1793081"/>
            <a:ext cx="1211559" cy="343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ctr">
              <a:spcBef>
                <a:spcPct val="50000"/>
              </a:spcBef>
            </a:pPr>
            <a:r>
              <a:rPr lang="fi-FI" sz="884">
                <a:latin typeface="Book Antiqua" pitchFamily="18" charset="0"/>
              </a:rPr>
              <a:t>kokonaisuuksien hahmottaminen</a:t>
            </a:r>
          </a:p>
        </p:txBody>
      </p:sp>
      <p:sp>
        <p:nvSpPr>
          <p:cNvPr id="7225" name="Text Box 57"/>
          <p:cNvSpPr txBox="1">
            <a:spLocks noChangeArrowheads="1"/>
          </p:cNvSpPr>
          <p:nvPr/>
        </p:nvSpPr>
        <p:spPr bwMode="auto">
          <a:xfrm>
            <a:off x="4450844" y="2090738"/>
            <a:ext cx="1211559" cy="20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ctr">
              <a:spcBef>
                <a:spcPct val="50000"/>
              </a:spcBef>
            </a:pPr>
            <a:r>
              <a:rPr lang="fi-FI" sz="884">
                <a:latin typeface="Book Antiqua" pitchFamily="18" charset="0"/>
              </a:rPr>
              <a:t>oppimisen taidot</a:t>
            </a:r>
          </a:p>
        </p:txBody>
      </p:sp>
      <p:sp>
        <p:nvSpPr>
          <p:cNvPr id="7226" name="Text Box 58"/>
          <p:cNvSpPr txBox="1">
            <a:spLocks noChangeArrowheads="1"/>
          </p:cNvSpPr>
          <p:nvPr/>
        </p:nvSpPr>
        <p:spPr bwMode="auto">
          <a:xfrm>
            <a:off x="1366418" y="3598069"/>
            <a:ext cx="1090403" cy="343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spcBef>
                <a:spcPct val="50000"/>
              </a:spcBef>
            </a:pPr>
            <a:r>
              <a:rPr lang="fi-FI" sz="884" dirty="0">
                <a:latin typeface="Book Antiqua" pitchFamily="18" charset="0"/>
              </a:rPr>
              <a:t>maaseudun elinvoimaisuus </a:t>
            </a:r>
          </a:p>
        </p:txBody>
      </p:sp>
      <p:sp>
        <p:nvSpPr>
          <p:cNvPr id="7227" name="Text Box 59"/>
          <p:cNvSpPr txBox="1">
            <a:spLocks noChangeArrowheads="1"/>
          </p:cNvSpPr>
          <p:nvPr/>
        </p:nvSpPr>
        <p:spPr bwMode="auto">
          <a:xfrm>
            <a:off x="4329688" y="2914651"/>
            <a:ext cx="1211559" cy="343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ctr">
              <a:spcBef>
                <a:spcPct val="50000"/>
              </a:spcBef>
            </a:pPr>
            <a:r>
              <a:rPr lang="fi-FI" sz="884" dirty="0">
                <a:latin typeface="Book Antiqua" pitchFamily="18" charset="0"/>
              </a:rPr>
              <a:t>oman työn arviointi ja kehittäminen</a:t>
            </a:r>
          </a:p>
        </p:txBody>
      </p:sp>
      <p:sp>
        <p:nvSpPr>
          <p:cNvPr id="7229" name="Text Box 61"/>
          <p:cNvSpPr txBox="1">
            <a:spLocks noChangeArrowheads="1"/>
          </p:cNvSpPr>
          <p:nvPr/>
        </p:nvSpPr>
        <p:spPr bwMode="auto">
          <a:xfrm>
            <a:off x="1770270" y="37847"/>
            <a:ext cx="1029825" cy="20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ctr">
              <a:spcBef>
                <a:spcPct val="50000"/>
              </a:spcBef>
            </a:pPr>
            <a:r>
              <a:rPr lang="fi-FI" sz="884" dirty="0">
                <a:latin typeface="Book Antiqua" pitchFamily="18" charset="0"/>
              </a:rPr>
              <a:t>asiakaspalvelu</a:t>
            </a:r>
          </a:p>
        </p:txBody>
      </p:sp>
      <p:sp>
        <p:nvSpPr>
          <p:cNvPr id="7230" name="Text Box 62"/>
          <p:cNvSpPr txBox="1">
            <a:spLocks noChangeArrowheads="1"/>
          </p:cNvSpPr>
          <p:nvPr/>
        </p:nvSpPr>
        <p:spPr bwMode="auto">
          <a:xfrm>
            <a:off x="4511422" y="1793082"/>
            <a:ext cx="1272137" cy="343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ctr">
              <a:spcBef>
                <a:spcPct val="50000"/>
              </a:spcBef>
            </a:pPr>
            <a:r>
              <a:rPr lang="fi-FI" sz="884">
                <a:latin typeface="Book Antiqua" pitchFamily="18" charset="0"/>
              </a:rPr>
              <a:t>oman identiteetin kehittäminen</a:t>
            </a:r>
          </a:p>
        </p:txBody>
      </p:sp>
      <p:sp>
        <p:nvSpPr>
          <p:cNvPr id="7231" name="Text Box 63"/>
          <p:cNvSpPr txBox="1">
            <a:spLocks noChangeArrowheads="1"/>
          </p:cNvSpPr>
          <p:nvPr/>
        </p:nvSpPr>
        <p:spPr bwMode="auto">
          <a:xfrm>
            <a:off x="3966221" y="2743200"/>
            <a:ext cx="1211559" cy="20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ctr">
              <a:spcBef>
                <a:spcPct val="50000"/>
              </a:spcBef>
            </a:pPr>
            <a:r>
              <a:rPr lang="fi-FI" sz="884" dirty="0">
                <a:latin typeface="Book Antiqua" pitchFamily="18" charset="0"/>
              </a:rPr>
              <a:t>kriittinen ajattelu</a:t>
            </a:r>
          </a:p>
        </p:txBody>
      </p:sp>
      <p:sp>
        <p:nvSpPr>
          <p:cNvPr id="7232" name="Text Box 64"/>
          <p:cNvSpPr txBox="1">
            <a:spLocks noChangeArrowheads="1"/>
          </p:cNvSpPr>
          <p:nvPr/>
        </p:nvSpPr>
        <p:spPr bwMode="auto">
          <a:xfrm>
            <a:off x="3481597" y="2090738"/>
            <a:ext cx="1211559" cy="20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ctr">
              <a:spcBef>
                <a:spcPct val="50000"/>
              </a:spcBef>
            </a:pPr>
            <a:r>
              <a:rPr lang="fi-FI" sz="884">
                <a:latin typeface="Book Antiqua" pitchFamily="18" charset="0"/>
              </a:rPr>
              <a:t>muutosvalmius</a:t>
            </a:r>
          </a:p>
        </p:txBody>
      </p:sp>
      <p:sp>
        <p:nvSpPr>
          <p:cNvPr id="7233" name="Text Box 65"/>
          <p:cNvSpPr txBox="1">
            <a:spLocks noChangeArrowheads="1"/>
          </p:cNvSpPr>
          <p:nvPr/>
        </p:nvSpPr>
        <p:spPr bwMode="auto">
          <a:xfrm>
            <a:off x="2035930" y="2950877"/>
            <a:ext cx="1332715" cy="20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spcBef>
                <a:spcPct val="50000"/>
              </a:spcBef>
            </a:pPr>
            <a:r>
              <a:rPr lang="fi-FI" sz="884" dirty="0">
                <a:latin typeface="Book Antiqua" pitchFamily="18" charset="0"/>
              </a:rPr>
              <a:t>luonnonvarojen käyttö</a:t>
            </a:r>
          </a:p>
        </p:txBody>
      </p:sp>
      <p:sp>
        <p:nvSpPr>
          <p:cNvPr id="7237" name="Text Box 69"/>
          <p:cNvSpPr txBox="1">
            <a:spLocks noChangeArrowheads="1"/>
          </p:cNvSpPr>
          <p:nvPr/>
        </p:nvSpPr>
        <p:spPr bwMode="auto">
          <a:xfrm>
            <a:off x="7237428" y="1028700"/>
            <a:ext cx="1029825" cy="20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ctr">
              <a:spcBef>
                <a:spcPct val="50000"/>
              </a:spcBef>
            </a:pPr>
            <a:r>
              <a:rPr lang="fi-FI" sz="884">
                <a:latin typeface="Book Antiqua" pitchFamily="18" charset="0"/>
              </a:rPr>
              <a:t>ergonomia</a:t>
            </a:r>
          </a:p>
        </p:txBody>
      </p:sp>
      <p:sp>
        <p:nvSpPr>
          <p:cNvPr id="7239" name="Text Box 71"/>
          <p:cNvSpPr txBox="1">
            <a:spLocks noChangeArrowheads="1"/>
          </p:cNvSpPr>
          <p:nvPr/>
        </p:nvSpPr>
        <p:spPr bwMode="auto">
          <a:xfrm>
            <a:off x="3723909" y="3393282"/>
            <a:ext cx="1817338" cy="343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ctr">
              <a:spcBef>
                <a:spcPct val="50000"/>
              </a:spcBef>
            </a:pPr>
            <a:r>
              <a:rPr lang="fi-FI" sz="884">
                <a:latin typeface="Book Antiqua" pitchFamily="18" charset="0"/>
              </a:rPr>
              <a:t>sosiaalisen kestävyyden edistäminen</a:t>
            </a:r>
          </a:p>
        </p:txBody>
      </p:sp>
      <p:sp>
        <p:nvSpPr>
          <p:cNvPr id="7243" name="Text Box 75"/>
          <p:cNvSpPr txBox="1">
            <a:spLocks noChangeArrowheads="1"/>
          </p:cNvSpPr>
          <p:nvPr/>
        </p:nvSpPr>
        <p:spPr bwMode="auto">
          <a:xfrm>
            <a:off x="1058480" y="3976688"/>
            <a:ext cx="969247" cy="20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spcBef>
                <a:spcPct val="50000"/>
              </a:spcBef>
            </a:pPr>
            <a:r>
              <a:rPr lang="fi-FI" sz="884">
                <a:latin typeface="Book Antiqua" pitchFamily="18" charset="0"/>
              </a:rPr>
              <a:t>yrittäjyys</a:t>
            </a:r>
          </a:p>
        </p:txBody>
      </p:sp>
      <p:sp>
        <p:nvSpPr>
          <p:cNvPr id="7244" name="Text Box 76"/>
          <p:cNvSpPr txBox="1">
            <a:spLocks noChangeArrowheads="1"/>
          </p:cNvSpPr>
          <p:nvPr/>
        </p:nvSpPr>
        <p:spPr bwMode="auto">
          <a:xfrm>
            <a:off x="1246583" y="298424"/>
            <a:ext cx="1029825" cy="289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nSpc>
                <a:spcPct val="50000"/>
              </a:lnSpc>
              <a:spcBef>
                <a:spcPct val="50000"/>
              </a:spcBef>
            </a:pPr>
            <a:r>
              <a:rPr lang="fi-FI" sz="884">
                <a:latin typeface="Book Antiqua" pitchFamily="18" charset="0"/>
              </a:rPr>
              <a:t>ympäristö-</a:t>
            </a:r>
          </a:p>
          <a:p>
            <a:pPr>
              <a:lnSpc>
                <a:spcPct val="50000"/>
              </a:lnSpc>
              <a:spcBef>
                <a:spcPct val="50000"/>
              </a:spcBef>
            </a:pPr>
            <a:r>
              <a:rPr lang="fi-FI" sz="884">
                <a:latin typeface="Book Antiqua" pitchFamily="18" charset="0"/>
              </a:rPr>
              <a:t>viestintätaidot</a:t>
            </a:r>
          </a:p>
        </p:txBody>
      </p:sp>
      <p:sp>
        <p:nvSpPr>
          <p:cNvPr id="7245" name="Line 77"/>
          <p:cNvSpPr>
            <a:spLocks noChangeShapeType="1"/>
          </p:cNvSpPr>
          <p:nvPr/>
        </p:nvSpPr>
        <p:spPr bwMode="auto">
          <a:xfrm flipH="1">
            <a:off x="5662403" y="3314700"/>
            <a:ext cx="242312" cy="342900"/>
          </a:xfrm>
          <a:prstGeom prst="line">
            <a:avLst/>
          </a:prstGeom>
          <a:noFill/>
          <a:ln w="9525">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lstStyle/>
          <a:p>
            <a:endParaRPr lang="fi-FI" sz="1224"/>
          </a:p>
        </p:txBody>
      </p:sp>
      <p:sp>
        <p:nvSpPr>
          <p:cNvPr id="7246" name="Arc 78"/>
          <p:cNvSpPr>
            <a:spLocks/>
          </p:cNvSpPr>
          <p:nvPr/>
        </p:nvSpPr>
        <p:spPr bwMode="auto">
          <a:xfrm flipV="1">
            <a:off x="7782630" y="3429000"/>
            <a:ext cx="60578" cy="2286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prstDash val="sysDot"/>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0926" tIns="35463" rIns="70926" bIns="35463" anchor="ctr"/>
          <a:lstStyle/>
          <a:p>
            <a:endParaRPr lang="fi-FI" sz="1224"/>
          </a:p>
        </p:txBody>
      </p:sp>
      <p:sp>
        <p:nvSpPr>
          <p:cNvPr id="7247" name="Arc 79"/>
          <p:cNvSpPr>
            <a:spLocks/>
          </p:cNvSpPr>
          <p:nvPr/>
        </p:nvSpPr>
        <p:spPr bwMode="auto">
          <a:xfrm>
            <a:off x="7782631" y="3201591"/>
            <a:ext cx="58054" cy="342900"/>
          </a:xfrm>
          <a:custGeom>
            <a:avLst/>
            <a:gdLst>
              <a:gd name="G0" fmla="+- 0 0 0"/>
              <a:gd name="G1" fmla="+- 21600 0 0"/>
              <a:gd name="G2" fmla="+- 21600 0 0"/>
              <a:gd name="T0" fmla="*/ 0 w 20677"/>
              <a:gd name="T1" fmla="*/ 0 h 21600"/>
              <a:gd name="T2" fmla="*/ 20677 w 20677"/>
              <a:gd name="T3" fmla="*/ 15354 h 21600"/>
              <a:gd name="T4" fmla="*/ 0 w 20677"/>
              <a:gd name="T5" fmla="*/ 21600 h 21600"/>
            </a:gdLst>
            <a:ahLst/>
            <a:cxnLst>
              <a:cxn ang="0">
                <a:pos x="T0" y="T1"/>
              </a:cxn>
              <a:cxn ang="0">
                <a:pos x="T2" y="T3"/>
              </a:cxn>
              <a:cxn ang="0">
                <a:pos x="T4" y="T5"/>
              </a:cxn>
            </a:cxnLst>
            <a:rect l="0" t="0" r="r" b="b"/>
            <a:pathLst>
              <a:path w="20677" h="21600" fill="none" extrusionOk="0">
                <a:moveTo>
                  <a:pt x="-1" y="0"/>
                </a:moveTo>
                <a:cubicBezTo>
                  <a:pt x="9523" y="0"/>
                  <a:pt x="17923" y="6237"/>
                  <a:pt x="20677" y="15353"/>
                </a:cubicBezTo>
              </a:path>
              <a:path w="20677" h="21600" stroke="0" extrusionOk="0">
                <a:moveTo>
                  <a:pt x="-1" y="0"/>
                </a:moveTo>
                <a:cubicBezTo>
                  <a:pt x="9523" y="0"/>
                  <a:pt x="17923" y="6237"/>
                  <a:pt x="20677" y="15353"/>
                </a:cubicBezTo>
                <a:lnTo>
                  <a:pt x="0" y="21600"/>
                </a:lnTo>
                <a:close/>
              </a:path>
            </a:pathLst>
          </a:custGeom>
          <a:noFill/>
          <a:ln w="9525">
            <a:solidFill>
              <a:schemeClr val="tx1"/>
            </a:solidFill>
            <a:prstDash val="sysDot"/>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0926" tIns="35463" rIns="70926" bIns="35463" anchor="ctr"/>
          <a:lstStyle/>
          <a:p>
            <a:endParaRPr lang="fi-FI" sz="1224"/>
          </a:p>
        </p:txBody>
      </p:sp>
      <p:sp>
        <p:nvSpPr>
          <p:cNvPr id="7248" name="Arc 80"/>
          <p:cNvSpPr>
            <a:spLocks/>
          </p:cNvSpPr>
          <p:nvPr/>
        </p:nvSpPr>
        <p:spPr bwMode="auto">
          <a:xfrm flipV="1">
            <a:off x="7782630" y="1714500"/>
            <a:ext cx="60578" cy="2286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prstDash val="sysDot"/>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0926" tIns="35463" rIns="70926" bIns="35463" anchor="ctr"/>
          <a:lstStyle/>
          <a:p>
            <a:endParaRPr lang="fi-FI" sz="1224"/>
          </a:p>
        </p:txBody>
      </p:sp>
      <p:sp>
        <p:nvSpPr>
          <p:cNvPr id="7249" name="Arc 81"/>
          <p:cNvSpPr>
            <a:spLocks/>
          </p:cNvSpPr>
          <p:nvPr/>
        </p:nvSpPr>
        <p:spPr bwMode="auto">
          <a:xfrm>
            <a:off x="7782630" y="1488281"/>
            <a:ext cx="56792" cy="342900"/>
          </a:xfrm>
          <a:custGeom>
            <a:avLst/>
            <a:gdLst>
              <a:gd name="G0" fmla="+- 0 0 0"/>
              <a:gd name="G1" fmla="+- 21600 0 0"/>
              <a:gd name="G2" fmla="+- 21600 0 0"/>
              <a:gd name="T0" fmla="*/ 0 w 20464"/>
              <a:gd name="T1" fmla="*/ 0 h 21600"/>
              <a:gd name="T2" fmla="*/ 20464 w 20464"/>
              <a:gd name="T3" fmla="*/ 14687 h 21600"/>
              <a:gd name="T4" fmla="*/ 0 w 20464"/>
              <a:gd name="T5" fmla="*/ 21600 h 21600"/>
            </a:gdLst>
            <a:ahLst/>
            <a:cxnLst>
              <a:cxn ang="0">
                <a:pos x="T0" y="T1"/>
              </a:cxn>
              <a:cxn ang="0">
                <a:pos x="T2" y="T3"/>
              </a:cxn>
              <a:cxn ang="0">
                <a:pos x="T4" y="T5"/>
              </a:cxn>
            </a:cxnLst>
            <a:rect l="0" t="0" r="r" b="b"/>
            <a:pathLst>
              <a:path w="20464" h="21600" fill="none" extrusionOk="0">
                <a:moveTo>
                  <a:pt x="-1" y="0"/>
                </a:moveTo>
                <a:cubicBezTo>
                  <a:pt x="9265" y="0"/>
                  <a:pt x="17498" y="5909"/>
                  <a:pt x="20463" y="14687"/>
                </a:cubicBezTo>
              </a:path>
              <a:path w="20464" h="21600" stroke="0" extrusionOk="0">
                <a:moveTo>
                  <a:pt x="-1" y="0"/>
                </a:moveTo>
                <a:cubicBezTo>
                  <a:pt x="9265" y="0"/>
                  <a:pt x="17498" y="5909"/>
                  <a:pt x="20463" y="14687"/>
                </a:cubicBezTo>
                <a:lnTo>
                  <a:pt x="0" y="21600"/>
                </a:lnTo>
                <a:close/>
              </a:path>
            </a:pathLst>
          </a:custGeom>
          <a:noFill/>
          <a:ln w="9525">
            <a:solidFill>
              <a:schemeClr val="tx1"/>
            </a:solidFill>
            <a:prstDash val="sysDot"/>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0926" tIns="35463" rIns="70926" bIns="35463" anchor="ctr"/>
          <a:lstStyle/>
          <a:p>
            <a:endParaRPr lang="fi-FI" sz="1224"/>
          </a:p>
        </p:txBody>
      </p:sp>
      <p:sp>
        <p:nvSpPr>
          <p:cNvPr id="7251" name="Text Box 83"/>
          <p:cNvSpPr txBox="1">
            <a:spLocks noChangeArrowheads="1"/>
          </p:cNvSpPr>
          <p:nvPr/>
        </p:nvSpPr>
        <p:spPr bwMode="auto">
          <a:xfrm>
            <a:off x="6266289" y="3417103"/>
            <a:ext cx="908669" cy="343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r">
              <a:spcBef>
                <a:spcPct val="50000"/>
              </a:spcBef>
            </a:pPr>
            <a:r>
              <a:rPr lang="fi-FI" sz="884">
                <a:latin typeface="Book Antiqua" pitchFamily="18" charset="0"/>
              </a:rPr>
              <a:t>tapojen vaaliminen</a:t>
            </a:r>
          </a:p>
        </p:txBody>
      </p:sp>
      <p:sp>
        <p:nvSpPr>
          <p:cNvPr id="7252" name="Text Box 84"/>
          <p:cNvSpPr txBox="1">
            <a:spLocks noChangeArrowheads="1"/>
          </p:cNvSpPr>
          <p:nvPr/>
        </p:nvSpPr>
        <p:spPr bwMode="auto">
          <a:xfrm>
            <a:off x="6147025" y="3771901"/>
            <a:ext cx="1272137" cy="343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spcBef>
                <a:spcPct val="50000"/>
              </a:spcBef>
            </a:pPr>
            <a:r>
              <a:rPr lang="fi-FI" sz="884">
                <a:latin typeface="Book Antiqua" pitchFamily="18" charset="0"/>
              </a:rPr>
              <a:t>kulttuuriympäristön tuntemus </a:t>
            </a:r>
          </a:p>
        </p:txBody>
      </p:sp>
      <p:sp>
        <p:nvSpPr>
          <p:cNvPr id="7253" name="Text Box 85"/>
          <p:cNvSpPr txBox="1">
            <a:spLocks noChangeArrowheads="1"/>
          </p:cNvSpPr>
          <p:nvPr/>
        </p:nvSpPr>
        <p:spPr bwMode="auto">
          <a:xfrm>
            <a:off x="937325" y="0"/>
            <a:ext cx="376088" cy="354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endParaRPr lang="fi-FI" sz="1836">
              <a:latin typeface="Times New Roman" pitchFamily="18" charset="0"/>
            </a:endParaRPr>
          </a:p>
        </p:txBody>
      </p:sp>
      <p:sp>
        <p:nvSpPr>
          <p:cNvPr id="7254" name="Text Box 86"/>
          <p:cNvSpPr txBox="1">
            <a:spLocks noChangeArrowheads="1"/>
          </p:cNvSpPr>
          <p:nvPr/>
        </p:nvSpPr>
        <p:spPr bwMode="auto">
          <a:xfrm flipV="1">
            <a:off x="883798" y="2686050"/>
            <a:ext cx="247881"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lIns="70926" tIns="35463" rIns="70926" bIns="35463">
            <a:spAutoFit/>
          </a:bodyPr>
          <a:lstStyle/>
          <a:p>
            <a:pPr>
              <a:spcBef>
                <a:spcPct val="50000"/>
              </a:spcBef>
            </a:pPr>
            <a:r>
              <a:rPr lang="fi-FI" sz="680">
                <a:latin typeface="Book Antiqua" pitchFamily="18" charset="0"/>
              </a:rPr>
              <a:t>Ammattiosaamisen näytöt käyttöön luonnonvara-alla</a:t>
            </a:r>
          </a:p>
        </p:txBody>
      </p:sp>
      <p:sp>
        <p:nvSpPr>
          <p:cNvPr id="7255" name="Text Box 87"/>
          <p:cNvSpPr txBox="1">
            <a:spLocks noChangeArrowheads="1"/>
          </p:cNvSpPr>
          <p:nvPr/>
        </p:nvSpPr>
        <p:spPr bwMode="auto">
          <a:xfrm flipV="1">
            <a:off x="883798" y="0"/>
            <a:ext cx="247881"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lIns="70926" tIns="35463" rIns="70926" bIns="35463">
            <a:spAutoFit/>
          </a:bodyPr>
          <a:lstStyle/>
          <a:p>
            <a:pPr algn="ctr">
              <a:spcBef>
                <a:spcPct val="50000"/>
              </a:spcBef>
            </a:pPr>
            <a:r>
              <a:rPr lang="fi-FI" sz="680">
                <a:latin typeface="Book Antiqua" pitchFamily="18" charset="0"/>
              </a:rPr>
              <a:t>Susanna Kumpulainen</a:t>
            </a:r>
          </a:p>
        </p:txBody>
      </p:sp>
      <p:sp>
        <p:nvSpPr>
          <p:cNvPr id="7256" name="Text Box 88"/>
          <p:cNvSpPr txBox="1">
            <a:spLocks noChangeArrowheads="1"/>
          </p:cNvSpPr>
          <p:nvPr/>
        </p:nvSpPr>
        <p:spPr bwMode="auto">
          <a:xfrm>
            <a:off x="5077480" y="2423502"/>
            <a:ext cx="1453870" cy="20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ctr">
              <a:spcBef>
                <a:spcPct val="50000"/>
              </a:spcBef>
            </a:pPr>
            <a:r>
              <a:rPr lang="fi-FI" sz="884" dirty="0">
                <a:latin typeface="Book Antiqua" pitchFamily="18" charset="0"/>
              </a:rPr>
              <a:t>neuvonta</a:t>
            </a:r>
          </a:p>
        </p:txBody>
      </p:sp>
      <p:sp>
        <p:nvSpPr>
          <p:cNvPr id="7257" name="Text Box 89"/>
          <p:cNvSpPr txBox="1">
            <a:spLocks noChangeArrowheads="1"/>
          </p:cNvSpPr>
          <p:nvPr/>
        </p:nvSpPr>
        <p:spPr bwMode="auto">
          <a:xfrm>
            <a:off x="5792892" y="3117788"/>
            <a:ext cx="1453870" cy="20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ctr">
              <a:spcBef>
                <a:spcPct val="50000"/>
              </a:spcBef>
            </a:pPr>
            <a:r>
              <a:rPr lang="fi-FI" sz="884">
                <a:latin typeface="Book Antiqua" pitchFamily="18" charset="0"/>
              </a:rPr>
              <a:t>järjestöt</a:t>
            </a:r>
          </a:p>
        </p:txBody>
      </p:sp>
      <p:sp>
        <p:nvSpPr>
          <p:cNvPr id="7263" name="Text Box 95"/>
          <p:cNvSpPr txBox="1">
            <a:spLocks noChangeArrowheads="1"/>
          </p:cNvSpPr>
          <p:nvPr/>
        </p:nvSpPr>
        <p:spPr bwMode="auto">
          <a:xfrm>
            <a:off x="1079936" y="4245770"/>
            <a:ext cx="969247" cy="20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spcBef>
                <a:spcPct val="50000"/>
              </a:spcBef>
            </a:pPr>
            <a:r>
              <a:rPr lang="fi-FI" sz="884">
                <a:latin typeface="Book Antiqua" pitchFamily="18" charset="0"/>
              </a:rPr>
              <a:t>tuotteistaminen</a:t>
            </a:r>
          </a:p>
        </p:txBody>
      </p:sp>
      <p:sp>
        <p:nvSpPr>
          <p:cNvPr id="7267" name="Text Box 99"/>
          <p:cNvSpPr txBox="1">
            <a:spLocks noChangeArrowheads="1"/>
          </p:cNvSpPr>
          <p:nvPr/>
        </p:nvSpPr>
        <p:spPr bwMode="auto">
          <a:xfrm>
            <a:off x="4148086" y="4303819"/>
            <a:ext cx="1817338" cy="20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ctr">
              <a:spcBef>
                <a:spcPct val="50000"/>
              </a:spcBef>
            </a:pPr>
            <a:r>
              <a:rPr lang="fi-FI" sz="884" dirty="0">
                <a:latin typeface="Book Antiqua" pitchFamily="18" charset="0"/>
              </a:rPr>
              <a:t>robotiikka</a:t>
            </a:r>
          </a:p>
        </p:txBody>
      </p:sp>
      <p:sp>
        <p:nvSpPr>
          <p:cNvPr id="7269" name="Text Box 101"/>
          <p:cNvSpPr txBox="1">
            <a:spLocks noChangeArrowheads="1"/>
          </p:cNvSpPr>
          <p:nvPr/>
        </p:nvSpPr>
        <p:spPr bwMode="auto">
          <a:xfrm>
            <a:off x="1906571" y="3602937"/>
            <a:ext cx="1272137" cy="20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ctr">
              <a:spcBef>
                <a:spcPct val="50000"/>
              </a:spcBef>
            </a:pPr>
            <a:r>
              <a:rPr lang="fi-FI" sz="884">
                <a:latin typeface="Book Antiqua" pitchFamily="18" charset="0"/>
              </a:rPr>
              <a:t>lähiruoka</a:t>
            </a:r>
          </a:p>
        </p:txBody>
      </p:sp>
      <p:sp>
        <p:nvSpPr>
          <p:cNvPr id="7271" name="Text Box 103"/>
          <p:cNvSpPr txBox="1">
            <a:spLocks noChangeArrowheads="1"/>
          </p:cNvSpPr>
          <p:nvPr/>
        </p:nvSpPr>
        <p:spPr bwMode="auto">
          <a:xfrm>
            <a:off x="2123516" y="536524"/>
            <a:ext cx="1029825" cy="20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ctr">
              <a:spcBef>
                <a:spcPct val="50000"/>
              </a:spcBef>
            </a:pPr>
            <a:r>
              <a:rPr lang="fi-FI" sz="884" dirty="0">
                <a:latin typeface="Book Antiqua" pitchFamily="18" charset="0"/>
              </a:rPr>
              <a:t>markkinointi</a:t>
            </a:r>
          </a:p>
        </p:txBody>
      </p:sp>
      <p:sp>
        <p:nvSpPr>
          <p:cNvPr id="7272" name="Text Box 104"/>
          <p:cNvSpPr txBox="1">
            <a:spLocks noChangeArrowheads="1"/>
          </p:cNvSpPr>
          <p:nvPr/>
        </p:nvSpPr>
        <p:spPr bwMode="auto">
          <a:xfrm>
            <a:off x="3848019" y="4817477"/>
            <a:ext cx="1817338" cy="153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ctr">
              <a:lnSpc>
                <a:spcPct val="50000"/>
              </a:lnSpc>
              <a:spcBef>
                <a:spcPct val="50000"/>
              </a:spcBef>
            </a:pPr>
            <a:r>
              <a:rPr lang="fi-FI" sz="884" dirty="0">
                <a:latin typeface="Book Antiqua" pitchFamily="18" charset="0"/>
              </a:rPr>
              <a:t>tuotantoketjut ja -prosessit</a:t>
            </a:r>
          </a:p>
        </p:txBody>
      </p:sp>
      <p:sp>
        <p:nvSpPr>
          <p:cNvPr id="7273" name="Text Box 105"/>
          <p:cNvSpPr txBox="1">
            <a:spLocks noChangeArrowheads="1"/>
          </p:cNvSpPr>
          <p:nvPr/>
        </p:nvSpPr>
        <p:spPr bwMode="auto">
          <a:xfrm>
            <a:off x="2372264" y="1880381"/>
            <a:ext cx="1150981" cy="615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ctr">
              <a:spcBef>
                <a:spcPct val="50000"/>
              </a:spcBef>
            </a:pPr>
            <a:r>
              <a:rPr lang="fi-FI" sz="884" dirty="0">
                <a:latin typeface="Book Antiqua" pitchFamily="18" charset="0"/>
              </a:rPr>
              <a:t>viljelykasvien viljeleminen ja </a:t>
            </a:r>
            <a:r>
              <a:rPr lang="fi-FI" sz="884" dirty="0" err="1">
                <a:latin typeface="Book Antiqua" pitchFamily="18" charset="0"/>
              </a:rPr>
              <a:t>täsmäviljelymenetelmät</a:t>
            </a:r>
            <a:endParaRPr lang="fi-FI" sz="884" dirty="0">
              <a:latin typeface="Book Antiqua" pitchFamily="18" charset="0"/>
            </a:endParaRPr>
          </a:p>
        </p:txBody>
      </p:sp>
      <p:sp>
        <p:nvSpPr>
          <p:cNvPr id="7274" name="Rectangle 106"/>
          <p:cNvSpPr>
            <a:spLocks noChangeArrowheads="1"/>
          </p:cNvSpPr>
          <p:nvPr/>
        </p:nvSpPr>
        <p:spPr bwMode="auto">
          <a:xfrm>
            <a:off x="5891455" y="1786294"/>
            <a:ext cx="1087878" cy="343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r"/>
            <a:r>
              <a:rPr lang="fi-FI" sz="884" dirty="0">
                <a:latin typeface="Book Antiqua" pitchFamily="18" charset="0"/>
              </a:rPr>
              <a:t> kotimaan ja ulkomaan kauppa</a:t>
            </a:r>
          </a:p>
        </p:txBody>
      </p:sp>
      <p:sp>
        <p:nvSpPr>
          <p:cNvPr id="7275" name="Rectangle 107"/>
          <p:cNvSpPr>
            <a:spLocks noChangeArrowheads="1"/>
          </p:cNvSpPr>
          <p:nvPr/>
        </p:nvSpPr>
        <p:spPr bwMode="auto">
          <a:xfrm>
            <a:off x="7118797" y="2297071"/>
            <a:ext cx="1087878" cy="20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r"/>
            <a:r>
              <a:rPr lang="fi-FI" sz="884" dirty="0">
                <a:latin typeface="Book Antiqua" pitchFamily="18" charset="0"/>
              </a:rPr>
              <a:t> kuluttajat</a:t>
            </a:r>
          </a:p>
        </p:txBody>
      </p:sp>
      <p:sp>
        <p:nvSpPr>
          <p:cNvPr id="7276" name="Text Box 108"/>
          <p:cNvSpPr txBox="1">
            <a:spLocks noChangeArrowheads="1"/>
          </p:cNvSpPr>
          <p:nvPr/>
        </p:nvSpPr>
        <p:spPr bwMode="auto">
          <a:xfrm>
            <a:off x="6731766" y="1880382"/>
            <a:ext cx="1453870" cy="343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ctr">
              <a:spcBef>
                <a:spcPct val="50000"/>
              </a:spcBef>
            </a:pPr>
            <a:r>
              <a:rPr lang="fi-FI" sz="884">
                <a:latin typeface="Book Antiqua" pitchFamily="18" charset="0"/>
              </a:rPr>
              <a:t>maatilat ja maaseutuyritykset</a:t>
            </a:r>
          </a:p>
        </p:txBody>
      </p:sp>
      <p:sp>
        <p:nvSpPr>
          <p:cNvPr id="7277" name="Text Box 109"/>
          <p:cNvSpPr txBox="1">
            <a:spLocks noChangeArrowheads="1"/>
          </p:cNvSpPr>
          <p:nvPr/>
        </p:nvSpPr>
        <p:spPr bwMode="auto">
          <a:xfrm>
            <a:off x="7243944" y="821024"/>
            <a:ext cx="1029825" cy="20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ctr">
              <a:spcBef>
                <a:spcPct val="50000"/>
              </a:spcBef>
            </a:pPr>
            <a:r>
              <a:rPr lang="fi-FI" sz="884">
                <a:latin typeface="Book Antiqua" pitchFamily="18" charset="0"/>
              </a:rPr>
              <a:t>hygienia</a:t>
            </a:r>
          </a:p>
        </p:txBody>
      </p:sp>
      <p:sp>
        <p:nvSpPr>
          <p:cNvPr id="7278" name="Text Box 110"/>
          <p:cNvSpPr txBox="1">
            <a:spLocks noChangeArrowheads="1"/>
          </p:cNvSpPr>
          <p:nvPr/>
        </p:nvSpPr>
        <p:spPr bwMode="auto">
          <a:xfrm>
            <a:off x="6059945" y="4245769"/>
            <a:ext cx="1272137" cy="479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spcBef>
                <a:spcPct val="50000"/>
              </a:spcBef>
            </a:pPr>
            <a:r>
              <a:rPr lang="fi-FI" sz="884">
                <a:latin typeface="Book Antiqua" pitchFamily="18" charset="0"/>
              </a:rPr>
              <a:t>paikalliset erikoistuotteiden  tuntemus </a:t>
            </a:r>
          </a:p>
        </p:txBody>
      </p:sp>
      <p:sp>
        <p:nvSpPr>
          <p:cNvPr id="7279" name="Text Box 111"/>
          <p:cNvSpPr txBox="1">
            <a:spLocks noChangeArrowheads="1"/>
          </p:cNvSpPr>
          <p:nvPr/>
        </p:nvSpPr>
        <p:spPr bwMode="auto">
          <a:xfrm>
            <a:off x="6828528" y="2752311"/>
            <a:ext cx="1453870" cy="20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ctr">
              <a:spcBef>
                <a:spcPct val="50000"/>
              </a:spcBef>
            </a:pPr>
            <a:r>
              <a:rPr lang="fi-FI" sz="884">
                <a:latin typeface="Book Antiqua" pitchFamily="18" charset="0"/>
              </a:rPr>
              <a:t>elintarviketeollisuus</a:t>
            </a:r>
          </a:p>
        </p:txBody>
      </p:sp>
      <p:sp>
        <p:nvSpPr>
          <p:cNvPr id="2" name="Tekstiruutu 1"/>
          <p:cNvSpPr txBox="1"/>
          <p:nvPr/>
        </p:nvSpPr>
        <p:spPr>
          <a:xfrm>
            <a:off x="2285183" y="1002448"/>
            <a:ext cx="855663" cy="238848"/>
          </a:xfrm>
          <a:prstGeom prst="rect">
            <a:avLst/>
          </a:prstGeom>
          <a:noFill/>
        </p:spPr>
        <p:txBody>
          <a:bodyPr wrap="square" rtlCol="0">
            <a:spAutoFit/>
          </a:bodyPr>
          <a:lstStyle/>
          <a:p>
            <a:r>
              <a:rPr lang="fi-FI" sz="952"/>
              <a:t>esimiestaidot</a:t>
            </a:r>
          </a:p>
        </p:txBody>
      </p:sp>
      <p:sp>
        <p:nvSpPr>
          <p:cNvPr id="3" name="Tekstiruutu 2"/>
          <p:cNvSpPr txBox="1"/>
          <p:nvPr/>
        </p:nvSpPr>
        <p:spPr>
          <a:xfrm>
            <a:off x="1194781" y="910790"/>
            <a:ext cx="743342" cy="238848"/>
          </a:xfrm>
          <a:prstGeom prst="rect">
            <a:avLst/>
          </a:prstGeom>
          <a:noFill/>
        </p:spPr>
        <p:txBody>
          <a:bodyPr wrap="square" rtlCol="0">
            <a:spAutoFit/>
          </a:bodyPr>
          <a:lstStyle/>
          <a:p>
            <a:r>
              <a:rPr lang="fi-FI" sz="952"/>
              <a:t>yrittäjyys</a:t>
            </a:r>
          </a:p>
        </p:txBody>
      </p:sp>
      <p:sp>
        <p:nvSpPr>
          <p:cNvPr id="5" name="Tekstiruutu 4"/>
          <p:cNvSpPr txBox="1"/>
          <p:nvPr/>
        </p:nvSpPr>
        <p:spPr>
          <a:xfrm>
            <a:off x="1275611" y="593766"/>
            <a:ext cx="691539" cy="343427"/>
          </a:xfrm>
          <a:prstGeom prst="rect">
            <a:avLst/>
          </a:prstGeom>
          <a:noFill/>
        </p:spPr>
        <p:txBody>
          <a:bodyPr wrap="square" rtlCol="0">
            <a:spAutoFit/>
          </a:bodyPr>
          <a:lstStyle/>
          <a:p>
            <a:r>
              <a:rPr lang="fi-FI" sz="816"/>
              <a:t>esiintymisen taidot</a:t>
            </a:r>
          </a:p>
        </p:txBody>
      </p:sp>
      <p:sp>
        <p:nvSpPr>
          <p:cNvPr id="6" name="Tekstiruutu 5"/>
          <p:cNvSpPr txBox="1"/>
          <p:nvPr/>
        </p:nvSpPr>
        <p:spPr>
          <a:xfrm>
            <a:off x="1225700" y="4485664"/>
            <a:ext cx="854402" cy="385362"/>
          </a:xfrm>
          <a:prstGeom prst="rect">
            <a:avLst/>
          </a:prstGeom>
          <a:noFill/>
        </p:spPr>
        <p:txBody>
          <a:bodyPr wrap="square" rtlCol="0">
            <a:spAutoFit/>
          </a:bodyPr>
          <a:lstStyle/>
          <a:p>
            <a:r>
              <a:rPr lang="fi-FI" sz="952"/>
              <a:t>sähköinen markkinointi</a:t>
            </a:r>
          </a:p>
        </p:txBody>
      </p:sp>
      <p:sp>
        <p:nvSpPr>
          <p:cNvPr id="7" name="Tekstiruutu 6"/>
          <p:cNvSpPr txBox="1"/>
          <p:nvPr/>
        </p:nvSpPr>
        <p:spPr>
          <a:xfrm>
            <a:off x="5541247" y="2637718"/>
            <a:ext cx="848356" cy="238848"/>
          </a:xfrm>
          <a:prstGeom prst="rect">
            <a:avLst/>
          </a:prstGeom>
          <a:noFill/>
        </p:spPr>
        <p:txBody>
          <a:bodyPr wrap="square" rtlCol="0">
            <a:spAutoFit/>
          </a:bodyPr>
          <a:lstStyle/>
          <a:p>
            <a:r>
              <a:rPr lang="fi-FI" sz="952"/>
              <a:t>kunnat</a:t>
            </a:r>
          </a:p>
        </p:txBody>
      </p:sp>
      <p:sp>
        <p:nvSpPr>
          <p:cNvPr id="8" name="Tekstiruutu 7"/>
          <p:cNvSpPr txBox="1"/>
          <p:nvPr/>
        </p:nvSpPr>
        <p:spPr>
          <a:xfrm>
            <a:off x="6856519" y="3049214"/>
            <a:ext cx="800544" cy="385362"/>
          </a:xfrm>
          <a:prstGeom prst="rect">
            <a:avLst/>
          </a:prstGeom>
          <a:noFill/>
        </p:spPr>
        <p:txBody>
          <a:bodyPr wrap="square" rtlCol="0">
            <a:spAutoFit/>
          </a:bodyPr>
          <a:lstStyle/>
          <a:p>
            <a:r>
              <a:rPr lang="fi-FI" sz="952"/>
              <a:t>oppilaitokset</a:t>
            </a:r>
          </a:p>
        </p:txBody>
      </p:sp>
      <p:sp>
        <p:nvSpPr>
          <p:cNvPr id="9" name="Tekstiruutu 8"/>
          <p:cNvSpPr txBox="1"/>
          <p:nvPr/>
        </p:nvSpPr>
        <p:spPr>
          <a:xfrm>
            <a:off x="3523245" y="3914775"/>
            <a:ext cx="787513" cy="594522"/>
          </a:xfrm>
          <a:prstGeom prst="rect">
            <a:avLst/>
          </a:prstGeom>
          <a:noFill/>
        </p:spPr>
        <p:txBody>
          <a:bodyPr wrap="square" rtlCol="0">
            <a:spAutoFit/>
          </a:bodyPr>
          <a:lstStyle/>
          <a:p>
            <a:r>
              <a:rPr lang="fi-FI" sz="816" dirty="0"/>
              <a:t>Tuotantovälineiden toiminnan monitorointi</a:t>
            </a:r>
          </a:p>
        </p:txBody>
      </p:sp>
      <p:sp>
        <p:nvSpPr>
          <p:cNvPr id="10" name="Tekstiruutu 9"/>
          <p:cNvSpPr txBox="1"/>
          <p:nvPr/>
        </p:nvSpPr>
        <p:spPr>
          <a:xfrm>
            <a:off x="1079936" y="2772955"/>
            <a:ext cx="1235478" cy="385362"/>
          </a:xfrm>
          <a:prstGeom prst="rect">
            <a:avLst/>
          </a:prstGeom>
          <a:noFill/>
        </p:spPr>
        <p:txBody>
          <a:bodyPr wrap="square" rtlCol="0">
            <a:spAutoFit/>
          </a:bodyPr>
          <a:lstStyle/>
          <a:p>
            <a:r>
              <a:rPr lang="fi-FI" sz="952" dirty="0"/>
              <a:t>biomateriaalien tuottaminen</a:t>
            </a:r>
          </a:p>
        </p:txBody>
      </p:sp>
      <p:sp>
        <p:nvSpPr>
          <p:cNvPr id="12" name="Tekstiruutu 11"/>
          <p:cNvSpPr txBox="1"/>
          <p:nvPr/>
        </p:nvSpPr>
        <p:spPr>
          <a:xfrm>
            <a:off x="2456821" y="1216057"/>
            <a:ext cx="490934" cy="238848"/>
          </a:xfrm>
          <a:prstGeom prst="rect">
            <a:avLst/>
          </a:prstGeom>
          <a:noFill/>
        </p:spPr>
        <p:txBody>
          <a:bodyPr wrap="square" rtlCol="0">
            <a:spAutoFit/>
          </a:bodyPr>
          <a:lstStyle/>
          <a:p>
            <a:r>
              <a:rPr lang="fi-FI" sz="952"/>
              <a:t>some</a:t>
            </a:r>
          </a:p>
        </p:txBody>
      </p:sp>
      <p:sp>
        <p:nvSpPr>
          <p:cNvPr id="13" name="Tekstiruutu 12"/>
          <p:cNvSpPr txBox="1"/>
          <p:nvPr/>
        </p:nvSpPr>
        <p:spPr>
          <a:xfrm>
            <a:off x="7382212" y="3867223"/>
            <a:ext cx="664557" cy="531877"/>
          </a:xfrm>
          <a:prstGeom prst="rect">
            <a:avLst/>
          </a:prstGeom>
          <a:noFill/>
        </p:spPr>
        <p:txBody>
          <a:bodyPr wrap="square" rtlCol="0">
            <a:spAutoFit/>
          </a:bodyPr>
          <a:lstStyle/>
          <a:p>
            <a:r>
              <a:rPr lang="fi-FI" sz="952"/>
              <a:t>maisema-psykologia</a:t>
            </a:r>
          </a:p>
        </p:txBody>
      </p:sp>
      <p:sp>
        <p:nvSpPr>
          <p:cNvPr id="14" name="Tekstiruutu 13"/>
          <p:cNvSpPr txBox="1"/>
          <p:nvPr/>
        </p:nvSpPr>
        <p:spPr>
          <a:xfrm>
            <a:off x="2027727" y="4294181"/>
            <a:ext cx="1272137" cy="217880"/>
          </a:xfrm>
          <a:prstGeom prst="rect">
            <a:avLst/>
          </a:prstGeom>
          <a:noFill/>
        </p:spPr>
        <p:txBody>
          <a:bodyPr wrap="square" rtlCol="0">
            <a:spAutoFit/>
          </a:bodyPr>
          <a:lstStyle/>
          <a:p>
            <a:r>
              <a:rPr lang="fi-FI" sz="816"/>
              <a:t>riskien arviointi ja hallinta</a:t>
            </a:r>
          </a:p>
        </p:txBody>
      </p:sp>
      <p:sp>
        <p:nvSpPr>
          <p:cNvPr id="15" name="Tekstiruutu 14"/>
          <p:cNvSpPr txBox="1"/>
          <p:nvPr/>
        </p:nvSpPr>
        <p:spPr>
          <a:xfrm>
            <a:off x="1246584" y="1624266"/>
            <a:ext cx="1356634" cy="531877"/>
          </a:xfrm>
          <a:prstGeom prst="rect">
            <a:avLst/>
          </a:prstGeom>
          <a:noFill/>
        </p:spPr>
        <p:txBody>
          <a:bodyPr wrap="square" rtlCol="0">
            <a:spAutoFit/>
          </a:bodyPr>
          <a:lstStyle/>
          <a:p>
            <a:r>
              <a:rPr lang="fi-FI" sz="952" dirty="0"/>
              <a:t>eläinten hyvinvoinnin mittaaminen</a:t>
            </a:r>
          </a:p>
          <a:p>
            <a:endParaRPr lang="fi-FI" sz="952" dirty="0"/>
          </a:p>
        </p:txBody>
      </p:sp>
      <p:sp>
        <p:nvSpPr>
          <p:cNvPr id="16" name="Tekstiruutu 15"/>
          <p:cNvSpPr txBox="1"/>
          <p:nvPr/>
        </p:nvSpPr>
        <p:spPr>
          <a:xfrm>
            <a:off x="4534140" y="4511494"/>
            <a:ext cx="1231120" cy="238848"/>
          </a:xfrm>
          <a:prstGeom prst="rect">
            <a:avLst/>
          </a:prstGeom>
          <a:noFill/>
        </p:spPr>
        <p:txBody>
          <a:bodyPr wrap="square" rtlCol="0">
            <a:spAutoFit/>
          </a:bodyPr>
          <a:lstStyle/>
          <a:p>
            <a:r>
              <a:rPr lang="fi-FI" sz="952" dirty="0"/>
              <a:t>tietokoneteknologia</a:t>
            </a:r>
          </a:p>
        </p:txBody>
      </p:sp>
      <p:sp>
        <p:nvSpPr>
          <p:cNvPr id="17" name="Tekstiruutu 16"/>
          <p:cNvSpPr txBox="1"/>
          <p:nvPr/>
        </p:nvSpPr>
        <p:spPr>
          <a:xfrm>
            <a:off x="7174958" y="3601293"/>
            <a:ext cx="820067" cy="238848"/>
          </a:xfrm>
          <a:prstGeom prst="rect">
            <a:avLst/>
          </a:prstGeom>
          <a:noFill/>
        </p:spPr>
        <p:txBody>
          <a:bodyPr wrap="square" rtlCol="0">
            <a:spAutoFit/>
          </a:bodyPr>
          <a:lstStyle/>
          <a:p>
            <a:r>
              <a:rPr lang="fi-FI" sz="952"/>
              <a:t>jäljitettävyys</a:t>
            </a:r>
          </a:p>
        </p:txBody>
      </p:sp>
      <p:sp>
        <p:nvSpPr>
          <p:cNvPr id="18" name="Tekstiruutu 17"/>
          <p:cNvSpPr txBox="1"/>
          <p:nvPr/>
        </p:nvSpPr>
        <p:spPr>
          <a:xfrm>
            <a:off x="7300831" y="2527340"/>
            <a:ext cx="775156" cy="217880"/>
          </a:xfrm>
          <a:prstGeom prst="rect">
            <a:avLst/>
          </a:prstGeom>
          <a:noFill/>
        </p:spPr>
        <p:txBody>
          <a:bodyPr wrap="square" rtlCol="0">
            <a:spAutoFit/>
          </a:bodyPr>
          <a:lstStyle/>
          <a:p>
            <a:r>
              <a:rPr lang="fi-FI" sz="816"/>
              <a:t>tutkimus</a:t>
            </a:r>
          </a:p>
        </p:txBody>
      </p:sp>
      <p:sp>
        <p:nvSpPr>
          <p:cNvPr id="19" name="Tekstiruutu 18"/>
          <p:cNvSpPr txBox="1"/>
          <p:nvPr/>
        </p:nvSpPr>
        <p:spPr>
          <a:xfrm>
            <a:off x="5734970" y="2863401"/>
            <a:ext cx="784857" cy="238848"/>
          </a:xfrm>
          <a:prstGeom prst="rect">
            <a:avLst/>
          </a:prstGeom>
          <a:noFill/>
        </p:spPr>
        <p:txBody>
          <a:bodyPr wrap="square" rtlCol="0">
            <a:spAutoFit/>
          </a:bodyPr>
          <a:lstStyle/>
          <a:p>
            <a:r>
              <a:rPr lang="fi-FI" sz="952"/>
              <a:t>hallinto</a:t>
            </a:r>
          </a:p>
        </p:txBody>
      </p:sp>
      <p:sp>
        <p:nvSpPr>
          <p:cNvPr id="105" name="Text Box 101"/>
          <p:cNvSpPr txBox="1">
            <a:spLocks noChangeArrowheads="1"/>
          </p:cNvSpPr>
          <p:nvPr/>
        </p:nvSpPr>
        <p:spPr bwMode="auto">
          <a:xfrm>
            <a:off x="2099823" y="3755295"/>
            <a:ext cx="1272137" cy="343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ctr">
              <a:spcBef>
                <a:spcPct val="50000"/>
              </a:spcBef>
            </a:pPr>
            <a:r>
              <a:rPr lang="fi-FI" sz="884">
                <a:latin typeface="Book Antiqua" pitchFamily="18" charset="0"/>
              </a:rPr>
              <a:t>green care - hoivamaatalous</a:t>
            </a:r>
          </a:p>
        </p:txBody>
      </p:sp>
      <p:sp>
        <p:nvSpPr>
          <p:cNvPr id="106" name="Text Box 109"/>
          <p:cNvSpPr txBox="1">
            <a:spLocks noChangeArrowheads="1"/>
          </p:cNvSpPr>
          <p:nvPr/>
        </p:nvSpPr>
        <p:spPr bwMode="auto">
          <a:xfrm>
            <a:off x="7199577" y="411957"/>
            <a:ext cx="1029825" cy="343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ctr">
              <a:spcBef>
                <a:spcPct val="50000"/>
              </a:spcBef>
            </a:pPr>
            <a:r>
              <a:rPr lang="fi-FI" sz="884">
                <a:latin typeface="Book Antiqua" pitchFamily="18" charset="0"/>
              </a:rPr>
              <a:t>sosiaaliset suhteet</a:t>
            </a:r>
          </a:p>
        </p:txBody>
      </p:sp>
      <p:sp>
        <p:nvSpPr>
          <p:cNvPr id="4" name="Tekstiruutu 3"/>
          <p:cNvSpPr txBox="1"/>
          <p:nvPr/>
        </p:nvSpPr>
        <p:spPr>
          <a:xfrm>
            <a:off x="3523245" y="4485665"/>
            <a:ext cx="1169911" cy="343427"/>
          </a:xfrm>
          <a:prstGeom prst="rect">
            <a:avLst/>
          </a:prstGeom>
          <a:noFill/>
        </p:spPr>
        <p:txBody>
          <a:bodyPr wrap="square" rtlCol="0">
            <a:spAutoFit/>
          </a:bodyPr>
          <a:lstStyle/>
          <a:p>
            <a:r>
              <a:rPr lang="fi-FI" sz="816" dirty="0"/>
              <a:t>mikrosirut, biotunnisteteknologia</a:t>
            </a:r>
            <a:endParaRPr lang="en-US" sz="816" dirty="0"/>
          </a:p>
        </p:txBody>
      </p:sp>
      <p:sp>
        <p:nvSpPr>
          <p:cNvPr id="11" name="Tekstiruutu 10"/>
          <p:cNvSpPr txBox="1"/>
          <p:nvPr/>
        </p:nvSpPr>
        <p:spPr>
          <a:xfrm>
            <a:off x="6174791" y="2752311"/>
            <a:ext cx="911193" cy="343427"/>
          </a:xfrm>
          <a:prstGeom prst="rect">
            <a:avLst/>
          </a:prstGeom>
          <a:noFill/>
        </p:spPr>
        <p:txBody>
          <a:bodyPr wrap="square" rtlCol="0">
            <a:spAutoFit/>
          </a:bodyPr>
          <a:lstStyle/>
          <a:p>
            <a:r>
              <a:rPr lang="fi-FI" sz="816" dirty="0"/>
              <a:t>sosiaali- ja terveyspalvelut</a:t>
            </a:r>
            <a:endParaRPr lang="en-US" sz="816" dirty="0"/>
          </a:p>
        </p:txBody>
      </p:sp>
      <p:sp>
        <p:nvSpPr>
          <p:cNvPr id="20" name="Tekstiruutu 19"/>
          <p:cNvSpPr txBox="1"/>
          <p:nvPr/>
        </p:nvSpPr>
        <p:spPr>
          <a:xfrm>
            <a:off x="1697675" y="3200400"/>
            <a:ext cx="1392326" cy="343427"/>
          </a:xfrm>
          <a:prstGeom prst="rect">
            <a:avLst/>
          </a:prstGeom>
          <a:noFill/>
        </p:spPr>
        <p:txBody>
          <a:bodyPr wrap="square" rtlCol="0">
            <a:spAutoFit/>
          </a:bodyPr>
          <a:lstStyle/>
          <a:p>
            <a:r>
              <a:rPr lang="fi-FI" sz="816" dirty="0"/>
              <a:t>elintarvikkeiden raaka-aineiden ravintotietous</a:t>
            </a:r>
            <a:endParaRPr lang="en-US" sz="816" dirty="0"/>
          </a:p>
        </p:txBody>
      </p:sp>
      <p:sp>
        <p:nvSpPr>
          <p:cNvPr id="21" name="Tekstiruutu 20"/>
          <p:cNvSpPr txBox="1"/>
          <p:nvPr/>
        </p:nvSpPr>
        <p:spPr>
          <a:xfrm>
            <a:off x="4287347" y="4125726"/>
            <a:ext cx="697009" cy="238848"/>
          </a:xfrm>
          <a:prstGeom prst="rect">
            <a:avLst/>
          </a:prstGeom>
          <a:noFill/>
        </p:spPr>
        <p:txBody>
          <a:bodyPr wrap="square" rtlCol="0">
            <a:spAutoFit/>
          </a:bodyPr>
          <a:lstStyle/>
          <a:p>
            <a:r>
              <a:rPr lang="fi-FI" sz="952" dirty="0" err="1"/>
              <a:t>droonit</a:t>
            </a:r>
            <a:endParaRPr lang="en-US" sz="952" dirty="0"/>
          </a:p>
        </p:txBody>
      </p:sp>
      <p:sp>
        <p:nvSpPr>
          <p:cNvPr id="22" name="Tekstiruutu 21"/>
          <p:cNvSpPr txBox="1"/>
          <p:nvPr/>
        </p:nvSpPr>
        <p:spPr>
          <a:xfrm>
            <a:off x="5600182" y="2114967"/>
            <a:ext cx="1124478" cy="343427"/>
          </a:xfrm>
          <a:prstGeom prst="rect">
            <a:avLst/>
          </a:prstGeom>
          <a:noFill/>
        </p:spPr>
        <p:txBody>
          <a:bodyPr wrap="square" rtlCol="0">
            <a:spAutoFit/>
          </a:bodyPr>
          <a:lstStyle/>
          <a:p>
            <a:r>
              <a:rPr lang="fi-FI" sz="816" dirty="0"/>
              <a:t>osuuskunnat ja ruokapiirit</a:t>
            </a:r>
            <a:endParaRPr lang="en-US" sz="816" dirty="0"/>
          </a:p>
        </p:txBody>
      </p:sp>
      <p:sp>
        <p:nvSpPr>
          <p:cNvPr id="23" name="Tekstiruutu 22"/>
          <p:cNvSpPr txBox="1"/>
          <p:nvPr/>
        </p:nvSpPr>
        <p:spPr>
          <a:xfrm>
            <a:off x="5177780" y="4080526"/>
            <a:ext cx="557191" cy="217880"/>
          </a:xfrm>
          <a:prstGeom prst="rect">
            <a:avLst/>
          </a:prstGeom>
          <a:noFill/>
        </p:spPr>
        <p:txBody>
          <a:bodyPr wrap="square" rtlCol="0">
            <a:spAutoFit/>
          </a:bodyPr>
          <a:lstStyle/>
          <a:p>
            <a:r>
              <a:rPr lang="fi-FI" sz="816" dirty="0"/>
              <a:t>big data</a:t>
            </a:r>
            <a:endParaRPr lang="en-US" sz="816" dirty="0"/>
          </a:p>
        </p:txBody>
      </p:sp>
      <p:sp>
        <p:nvSpPr>
          <p:cNvPr id="24" name="Tekstiruutu 23"/>
          <p:cNvSpPr txBox="1"/>
          <p:nvPr/>
        </p:nvSpPr>
        <p:spPr>
          <a:xfrm>
            <a:off x="2080102" y="196237"/>
            <a:ext cx="1042320" cy="385362"/>
          </a:xfrm>
          <a:prstGeom prst="rect">
            <a:avLst/>
          </a:prstGeom>
          <a:noFill/>
        </p:spPr>
        <p:txBody>
          <a:bodyPr wrap="square" rtlCol="0">
            <a:spAutoFit/>
          </a:bodyPr>
          <a:lstStyle/>
          <a:p>
            <a:pPr algn="ctr"/>
            <a:r>
              <a:rPr lang="fi-FI" sz="952" dirty="0"/>
              <a:t>argumentointi-taito</a:t>
            </a:r>
            <a:endParaRPr lang="en-US" sz="952" dirty="0"/>
          </a:p>
        </p:txBody>
      </p:sp>
      <p:sp>
        <p:nvSpPr>
          <p:cNvPr id="114" name="Text Box 37"/>
          <p:cNvSpPr txBox="1">
            <a:spLocks noChangeArrowheads="1"/>
          </p:cNvSpPr>
          <p:nvPr/>
        </p:nvSpPr>
        <p:spPr bwMode="auto">
          <a:xfrm>
            <a:off x="3411555" y="512460"/>
            <a:ext cx="1393292" cy="20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0926" tIns="35463" rIns="70926" bIns="35463">
            <a:spAutoFit/>
          </a:bodyPr>
          <a:lstStyle/>
          <a:p>
            <a:pPr algn="ctr">
              <a:spcBef>
                <a:spcPct val="50000"/>
              </a:spcBef>
            </a:pPr>
            <a:r>
              <a:rPr lang="fi-FI" sz="884" dirty="0">
                <a:latin typeface="Book Antiqua" pitchFamily="18" charset="0"/>
              </a:rPr>
              <a:t>avoin järjestelmä</a:t>
            </a:r>
          </a:p>
        </p:txBody>
      </p:sp>
      <p:sp>
        <p:nvSpPr>
          <p:cNvPr id="25" name="Tekstiruutu 24"/>
          <p:cNvSpPr txBox="1"/>
          <p:nvPr/>
        </p:nvSpPr>
        <p:spPr>
          <a:xfrm>
            <a:off x="5147491" y="583823"/>
            <a:ext cx="908668" cy="238848"/>
          </a:xfrm>
          <a:prstGeom prst="rect">
            <a:avLst/>
          </a:prstGeom>
          <a:noFill/>
        </p:spPr>
        <p:txBody>
          <a:bodyPr wrap="square" rtlCol="0">
            <a:spAutoFit/>
          </a:bodyPr>
          <a:lstStyle/>
          <a:p>
            <a:r>
              <a:rPr lang="fi-FI" sz="952" dirty="0"/>
              <a:t>jäljitettävyys</a:t>
            </a:r>
            <a:endParaRPr lang="en-US" sz="952" dirty="0"/>
          </a:p>
        </p:txBody>
      </p:sp>
      <p:sp>
        <p:nvSpPr>
          <p:cNvPr id="26" name="Tekstiruutu 25"/>
          <p:cNvSpPr txBox="1"/>
          <p:nvPr/>
        </p:nvSpPr>
        <p:spPr>
          <a:xfrm>
            <a:off x="3574849" y="1233120"/>
            <a:ext cx="1575026" cy="238848"/>
          </a:xfrm>
          <a:prstGeom prst="rect">
            <a:avLst/>
          </a:prstGeom>
          <a:noFill/>
        </p:spPr>
        <p:txBody>
          <a:bodyPr wrap="square" rtlCol="0">
            <a:spAutoFit/>
          </a:bodyPr>
          <a:lstStyle/>
          <a:p>
            <a:r>
              <a:rPr lang="fi-FI" sz="952" dirty="0"/>
              <a:t>hallintoyhteistyö</a:t>
            </a:r>
            <a:endParaRPr lang="en-US" sz="952" dirty="0"/>
          </a:p>
        </p:txBody>
      </p:sp>
      <p:sp>
        <p:nvSpPr>
          <p:cNvPr id="117" name="Tekstiruutu 116"/>
          <p:cNvSpPr txBox="1"/>
          <p:nvPr/>
        </p:nvSpPr>
        <p:spPr>
          <a:xfrm>
            <a:off x="4287347" y="1457235"/>
            <a:ext cx="1575026" cy="238848"/>
          </a:xfrm>
          <a:prstGeom prst="rect">
            <a:avLst/>
          </a:prstGeom>
          <a:noFill/>
        </p:spPr>
        <p:txBody>
          <a:bodyPr wrap="square" rtlCol="0">
            <a:spAutoFit/>
          </a:bodyPr>
          <a:lstStyle/>
          <a:p>
            <a:r>
              <a:rPr lang="fi-FI" sz="952" dirty="0"/>
              <a:t>yhden luukun periaate</a:t>
            </a:r>
            <a:endParaRPr lang="en-US" sz="952" dirty="0"/>
          </a:p>
        </p:txBody>
      </p:sp>
    </p:spTree>
    <p:extLst>
      <p:ext uri="{BB962C8B-B14F-4D97-AF65-F5344CB8AC3E}">
        <p14:creationId xmlns:p14="http://schemas.microsoft.com/office/powerpoint/2010/main" val="1529494658"/>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EAEB31D372AA4181DE8E9B37730D98" ma:contentTypeVersion="13" ma:contentTypeDescription="Create a new document." ma:contentTypeScope="" ma:versionID="d870b426499a3784f68a71480de88dc2">
  <xsd:schema xmlns:xsd="http://www.w3.org/2001/XMLSchema" xmlns:xs="http://www.w3.org/2001/XMLSchema" xmlns:p="http://schemas.microsoft.com/office/2006/metadata/properties" xmlns:ns3="01920dbc-d286-43c4-882a-16d45dd4b772" xmlns:ns4="b385b75e-370f-40be-aeb2-9c08eef8eef0" targetNamespace="http://schemas.microsoft.com/office/2006/metadata/properties" ma:root="true" ma:fieldsID="d1733c2a741390c09c5a8c1c3d60277d" ns3:_="" ns4:_="">
    <xsd:import namespace="01920dbc-d286-43c4-882a-16d45dd4b772"/>
    <xsd:import namespace="b385b75e-370f-40be-aeb2-9c08eef8eef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920dbc-d286-43c4-882a-16d45dd4b77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85b75e-370f-40be-aeb2-9c08eef8eef0"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1BB97A-962E-4892-8C1E-23A01C1CFC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920dbc-d286-43c4-882a-16d45dd4b772"/>
    <ds:schemaRef ds:uri="b385b75e-370f-40be-aeb2-9c08eef8ee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CFE43F-BCFD-4F46-88A9-76C3492DFCA3}">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b385b75e-370f-40be-aeb2-9c08eef8eef0"/>
    <ds:schemaRef ds:uri="http://schemas.microsoft.com/office/2006/documentManagement/types"/>
    <ds:schemaRef ds:uri="01920dbc-d286-43c4-882a-16d45dd4b772"/>
    <ds:schemaRef ds:uri="http://www.w3.org/XML/1998/namespace"/>
    <ds:schemaRef ds:uri="http://purl.org/dc/dcmitype/"/>
  </ds:schemaRefs>
</ds:datastoreItem>
</file>

<file path=customXml/itemProps3.xml><?xml version="1.0" encoding="utf-8"?>
<ds:datastoreItem xmlns:ds="http://schemas.openxmlformats.org/officeDocument/2006/customXml" ds:itemID="{5455DA11-C91F-43F3-9421-D993F141F0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MTK_Kalvopohjat_teema_060520</Template>
  <TotalTime>2943</TotalTime>
  <Words>1001</Words>
  <Application>Microsoft Office PowerPoint</Application>
  <PresentationFormat>Näytössä katseltava esitys (16:9)</PresentationFormat>
  <Paragraphs>218</Paragraphs>
  <Slides>8</Slides>
  <Notes>1</Notes>
  <HiddenSlides>0</HiddenSlides>
  <MMClips>0</MMClips>
  <ScaleCrop>false</ScaleCrop>
  <HeadingPairs>
    <vt:vector size="6" baseType="variant">
      <vt:variant>
        <vt:lpstr>Käytetyt fontit</vt:lpstr>
      </vt:variant>
      <vt:variant>
        <vt:i4>8</vt:i4>
      </vt:variant>
      <vt:variant>
        <vt:lpstr>Teema</vt:lpstr>
      </vt:variant>
      <vt:variant>
        <vt:i4>1</vt:i4>
      </vt:variant>
      <vt:variant>
        <vt:lpstr>Dian otsikot</vt:lpstr>
      </vt:variant>
      <vt:variant>
        <vt:i4>8</vt:i4>
      </vt:variant>
    </vt:vector>
  </HeadingPairs>
  <TitlesOfParts>
    <vt:vector size="17" baseType="lpstr">
      <vt:lpstr>Arial</vt:lpstr>
      <vt:lpstr>Arial Black</vt:lpstr>
      <vt:lpstr>Arial Rounded MT Bold</vt:lpstr>
      <vt:lpstr>Book Antiqua</vt:lpstr>
      <vt:lpstr>Calibri</vt:lpstr>
      <vt:lpstr>Georgia</vt:lpstr>
      <vt:lpstr>Times New Roman</vt:lpstr>
      <vt:lpstr>Wingdings</vt:lpstr>
      <vt:lpstr>Office-teema</vt:lpstr>
      <vt:lpstr>Miten perustiedot luomusta saadaan kaikkien opiskelijoiden osaamiseksi? ​ Koulutuksen trendit ja toisen asteen resurssit johtaja Susanna Kumpulainen MMT, KM, AmO</vt:lpstr>
      <vt:lpstr>PowerPoint-esitys</vt:lpstr>
      <vt:lpstr>MTK:n LUOMUbarometri</vt:lpstr>
      <vt:lpstr>Miksi luomutuotanto </vt:lpstr>
      <vt:lpstr>Maankäyttösektorin ilmastosuunnitelmasta nousevat osaamisvaateet</vt:lpstr>
      <vt:lpstr>Korkeakouluja ja keskeisiä sidosryhmiä kuullaan arvioinnin suunnitteluvaiheessa</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OHJEITA</dc:title>
  <dc:creator>Dahlman Henrietta</dc:creator>
  <cp:lastModifiedBy>Kumpulainen Susanna</cp:lastModifiedBy>
  <cp:revision>10</cp:revision>
  <dcterms:created xsi:type="dcterms:W3CDTF">2020-05-06T09:14:57Z</dcterms:created>
  <dcterms:modified xsi:type="dcterms:W3CDTF">2023-12-04T18:35:03Z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0x01010012EAEB31D372AA4181DE8E9B37730D98</vt:lpwstr>
  </property>
</Properties>
</file>