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1239" r:id="rId6"/>
    <p:sldId id="1240" r:id="rId7"/>
    <p:sldId id="1243" r:id="rId8"/>
    <p:sldId id="1242" r:id="rId9"/>
    <p:sldId id="267" r:id="rId10"/>
    <p:sldId id="1244" r:id="rId11"/>
    <p:sldId id="1246" r:id="rId12"/>
    <p:sldId id="1248" r:id="rId13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18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3B6A3-0FA6-473F-BC05-E008DE7EBF75}" v="14" dt="2023-11-28T10:31:11.69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724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u Näykki" userId="4b64687a-6cd6-4912-acb6-1544ac3c84e5" providerId="ADAL" clId="{2763B6A3-0FA6-473F-BC05-E008DE7EBF75}"/>
    <pc:docChg chg="modSld sldOrd">
      <pc:chgData name="Satu Näykki" userId="4b64687a-6cd6-4912-acb6-1544ac3c84e5" providerId="ADAL" clId="{2763B6A3-0FA6-473F-BC05-E008DE7EBF75}" dt="2023-12-01T06:32:39.221" v="171"/>
      <pc:docMkLst>
        <pc:docMk/>
      </pc:docMkLst>
      <pc:sldChg chg="modSp mod">
        <pc:chgData name="Satu Näykki" userId="4b64687a-6cd6-4912-acb6-1544ac3c84e5" providerId="ADAL" clId="{2763B6A3-0FA6-473F-BC05-E008DE7EBF75}" dt="2023-11-28T12:19:58.673" v="149" actId="14100"/>
        <pc:sldMkLst>
          <pc:docMk/>
          <pc:sldMk cId="1136706418" sldId="1239"/>
        </pc:sldMkLst>
        <pc:spChg chg="mod">
          <ac:chgData name="Satu Näykki" userId="4b64687a-6cd6-4912-acb6-1544ac3c84e5" providerId="ADAL" clId="{2763B6A3-0FA6-473F-BC05-E008DE7EBF75}" dt="2023-11-28T12:19:50.994" v="148" actId="20577"/>
          <ac:spMkLst>
            <pc:docMk/>
            <pc:sldMk cId="1136706418" sldId="1239"/>
            <ac:spMk id="5" creationId="{247669B1-7E8C-AEDD-9370-C685ACD2E5E8}"/>
          </ac:spMkLst>
        </pc:spChg>
        <pc:spChg chg="mod">
          <ac:chgData name="Satu Näykki" userId="4b64687a-6cd6-4912-acb6-1544ac3c84e5" providerId="ADAL" clId="{2763B6A3-0FA6-473F-BC05-E008DE7EBF75}" dt="2023-11-28T12:19:58.673" v="149" actId="14100"/>
          <ac:spMkLst>
            <pc:docMk/>
            <pc:sldMk cId="1136706418" sldId="1239"/>
            <ac:spMk id="7" creationId="{78A44DE3-B96A-DA73-B686-840E659F520F}"/>
          </ac:spMkLst>
        </pc:spChg>
      </pc:sldChg>
      <pc:sldChg chg="modSp mod">
        <pc:chgData name="Satu Näykki" userId="4b64687a-6cd6-4912-acb6-1544ac3c84e5" providerId="ADAL" clId="{2763B6A3-0FA6-473F-BC05-E008DE7EBF75}" dt="2023-12-01T06:31:27.183" v="169" actId="20577"/>
        <pc:sldMkLst>
          <pc:docMk/>
          <pc:sldMk cId="1632093652" sldId="1240"/>
        </pc:sldMkLst>
        <pc:spChg chg="mod">
          <ac:chgData name="Satu Näykki" userId="4b64687a-6cd6-4912-acb6-1544ac3c84e5" providerId="ADAL" clId="{2763B6A3-0FA6-473F-BC05-E008DE7EBF75}" dt="2023-12-01T06:31:19.121" v="154" actId="14100"/>
          <ac:spMkLst>
            <pc:docMk/>
            <pc:sldMk cId="1632093652" sldId="1240"/>
            <ac:spMk id="5" creationId="{66CC7D39-3E31-4D7A-498F-2047ED06EA66}"/>
          </ac:spMkLst>
        </pc:spChg>
        <pc:spChg chg="mod">
          <ac:chgData name="Satu Näykki" userId="4b64687a-6cd6-4912-acb6-1544ac3c84e5" providerId="ADAL" clId="{2763B6A3-0FA6-473F-BC05-E008DE7EBF75}" dt="2023-12-01T06:31:27.183" v="169" actId="20577"/>
          <ac:spMkLst>
            <pc:docMk/>
            <pc:sldMk cId="1632093652" sldId="1240"/>
            <ac:spMk id="6" creationId="{5EE230E7-E6AA-C8DA-C371-7E76A0451B68}"/>
          </ac:spMkLst>
        </pc:spChg>
      </pc:sldChg>
      <pc:sldChg chg="ord">
        <pc:chgData name="Satu Näykki" userId="4b64687a-6cd6-4912-acb6-1544ac3c84e5" providerId="ADAL" clId="{2763B6A3-0FA6-473F-BC05-E008DE7EBF75}" dt="2023-12-01T06:32:39.221" v="171"/>
        <pc:sldMkLst>
          <pc:docMk/>
          <pc:sldMk cId="361863071" sldId="12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8FCD50D-240B-4202-BA15-943630330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0986A40-88CC-4CF8-A82C-0522A84173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2BBEFD-3DCD-447F-A4C3-D88D3CCB0028}" type="datetime1">
              <a:rPr lang="fi-FI" smtClean="0"/>
              <a:t>28.11.2023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021F718-5D0C-484C-9E94-4002D1F60A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546DE25-1D25-4297-ACEE-43B0A6165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706342-55CD-4F55-9921-27DD6E1BA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951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A72FE-5D14-4C57-8BBD-EE3E8A5DE779}" type="datetime1">
              <a:rPr lang="fi-FI" smtClean="0"/>
              <a:pPr/>
              <a:t>28.11.2023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C86772-94DE-41DD-845F-738AE05EE900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1842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32B57-459F-4669-8A88-96A6A1E14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673" y="2891118"/>
            <a:ext cx="9278471" cy="1680882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42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F4472392-D2F6-424E-BA23-46AF83099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0673" y="5554500"/>
            <a:ext cx="5758074" cy="713975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000" i="0" cap="none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05771F-1992-4F6E-B1B0-2CF4A13F5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905" y="1870039"/>
            <a:ext cx="4805448" cy="12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eät kuvat rinnakkain ja ots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648CD00-92C1-4579-97BC-43DF76AB8D1C}"/>
              </a:ext>
            </a:extLst>
          </p:cNvPr>
          <p:cNvSpPr/>
          <p:nvPr userDrawn="1"/>
        </p:nvSpPr>
        <p:spPr>
          <a:xfrm>
            <a:off x="944170" y="1230086"/>
            <a:ext cx="3323030" cy="465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09244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19200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5C860E-9305-4F6A-96A9-2F014B27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>
                <a:solidFill>
                  <a:schemeClr val="tx2"/>
                </a:solidFill>
              </a:rPr>
              <a:t>20XX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4351298-1EB7-4CA7-B967-2F9C3B772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28" name="Tekstin paikkamerkki 17">
            <a:extLst>
              <a:ext uri="{FF2B5EF4-FFF2-40B4-BE49-F238E27FC236}">
                <a16:creationId xmlns:a16="http://schemas.microsoft.com/office/drawing/2014/main" id="{45407D00-466B-447D-B3C2-CED0636A89C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9956" y="319461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FED128E7-9DCC-4D8C-A1F0-805F48885C44}"/>
              </a:ext>
            </a:extLst>
          </p:cNvPr>
          <p:cNvSpPr/>
          <p:nvPr userDrawn="1"/>
        </p:nvSpPr>
        <p:spPr>
          <a:xfrm>
            <a:off x="4541245" y="1230086"/>
            <a:ext cx="3323030" cy="46590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Kuvan paikkamerkki 9">
            <a:extLst>
              <a:ext uri="{FF2B5EF4-FFF2-40B4-BE49-F238E27FC236}">
                <a16:creationId xmlns:a16="http://schemas.microsoft.com/office/drawing/2014/main" id="{0517CCC2-534F-40B2-A9E3-534866D22D0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106319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1" name="Tekstin paikkamerkki 17">
            <a:extLst>
              <a:ext uri="{FF2B5EF4-FFF2-40B4-BE49-F238E27FC236}">
                <a16:creationId xmlns:a16="http://schemas.microsoft.com/office/drawing/2014/main" id="{4F57BBA2-983F-42CB-B1DF-6EE94937D0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16275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07EC2430-C83B-491D-87E6-65BC826886C9}"/>
              </a:ext>
            </a:extLst>
          </p:cNvPr>
          <p:cNvSpPr/>
          <p:nvPr userDrawn="1"/>
        </p:nvSpPr>
        <p:spPr>
          <a:xfrm>
            <a:off x="8063427" y="1230086"/>
            <a:ext cx="3323030" cy="46590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Kuvan paikkamerkki 9">
            <a:extLst>
              <a:ext uri="{FF2B5EF4-FFF2-40B4-BE49-F238E27FC236}">
                <a16:creationId xmlns:a16="http://schemas.microsoft.com/office/drawing/2014/main" id="{010E2479-25F9-4C84-B314-72046AE85DA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628501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4" name="Tekstin paikkamerkki 17">
            <a:extLst>
              <a:ext uri="{FF2B5EF4-FFF2-40B4-BE49-F238E27FC236}">
                <a16:creationId xmlns:a16="http://schemas.microsoft.com/office/drawing/2014/main" id="{973C193D-6936-44B1-9E24-1E3F34A433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38457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35" name="Alatunnisteen paikkamerkki 7">
            <a:extLst>
              <a:ext uri="{FF2B5EF4-FFF2-40B4-BE49-F238E27FC236}">
                <a16:creationId xmlns:a16="http://schemas.microsoft.com/office/drawing/2014/main" id="{C03D7F50-8495-48A0-9D5E-0EBDAC47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1657" y="6355976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361877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yöreät kuvat rinnakkain ja ots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648CD00-92C1-4579-97BC-43DF76AB8D1C}"/>
              </a:ext>
            </a:extLst>
          </p:cNvPr>
          <p:cNvSpPr/>
          <p:nvPr userDrawn="1"/>
        </p:nvSpPr>
        <p:spPr>
          <a:xfrm>
            <a:off x="944170" y="1230086"/>
            <a:ext cx="3323030" cy="4659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09244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19200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5C860E-9305-4F6A-96A9-2F014B27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>
                <a:solidFill>
                  <a:schemeClr val="tx2"/>
                </a:solidFill>
              </a:rPr>
              <a:t>20XX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4351298-1EB7-4CA7-B967-2F9C3B772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28" name="Tekstin paikkamerkki 17">
            <a:extLst>
              <a:ext uri="{FF2B5EF4-FFF2-40B4-BE49-F238E27FC236}">
                <a16:creationId xmlns:a16="http://schemas.microsoft.com/office/drawing/2014/main" id="{45407D00-466B-447D-B3C2-CED0636A89C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9956" y="319461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FED128E7-9DCC-4D8C-A1F0-805F48885C44}"/>
              </a:ext>
            </a:extLst>
          </p:cNvPr>
          <p:cNvSpPr/>
          <p:nvPr userDrawn="1"/>
        </p:nvSpPr>
        <p:spPr>
          <a:xfrm>
            <a:off x="4541245" y="1230086"/>
            <a:ext cx="3323030" cy="46590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Kuvan paikkamerkki 9">
            <a:extLst>
              <a:ext uri="{FF2B5EF4-FFF2-40B4-BE49-F238E27FC236}">
                <a16:creationId xmlns:a16="http://schemas.microsoft.com/office/drawing/2014/main" id="{0517CCC2-534F-40B2-A9E3-534866D22D0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106319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1" name="Tekstin paikkamerkki 17">
            <a:extLst>
              <a:ext uri="{FF2B5EF4-FFF2-40B4-BE49-F238E27FC236}">
                <a16:creationId xmlns:a16="http://schemas.microsoft.com/office/drawing/2014/main" id="{4F57BBA2-983F-42CB-B1DF-6EE94937D0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16275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07EC2430-C83B-491D-87E6-65BC826886C9}"/>
              </a:ext>
            </a:extLst>
          </p:cNvPr>
          <p:cNvSpPr/>
          <p:nvPr userDrawn="1"/>
        </p:nvSpPr>
        <p:spPr>
          <a:xfrm>
            <a:off x="8063427" y="1230086"/>
            <a:ext cx="3323030" cy="46590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Kuvan paikkamerkki 9">
            <a:extLst>
              <a:ext uri="{FF2B5EF4-FFF2-40B4-BE49-F238E27FC236}">
                <a16:creationId xmlns:a16="http://schemas.microsoft.com/office/drawing/2014/main" id="{010E2479-25F9-4C84-B314-72046AE85DA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628501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4" name="Tekstin paikkamerkki 17">
            <a:extLst>
              <a:ext uri="{FF2B5EF4-FFF2-40B4-BE49-F238E27FC236}">
                <a16:creationId xmlns:a16="http://schemas.microsoft.com/office/drawing/2014/main" id="{973C193D-6936-44B1-9E24-1E3F34A433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38457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35" name="Alatunnisteen paikkamerkki 7">
            <a:extLst>
              <a:ext uri="{FF2B5EF4-FFF2-40B4-BE49-F238E27FC236}">
                <a16:creationId xmlns:a16="http://schemas.microsoft.com/office/drawing/2014/main" id="{C03D7F50-8495-48A0-9D5E-0EBDAC47D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1657" y="6355976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250771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F271A0C-E4A7-4139-AC01-BA5F1400F38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1350410"/>
            <a:ext cx="7502632" cy="463365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sp>
        <p:nvSpPr>
          <p:cNvPr id="6" name="Dian numeron paikkamerkki 8">
            <a:extLst>
              <a:ext uri="{FF2B5EF4-FFF2-40B4-BE49-F238E27FC236}">
                <a16:creationId xmlns:a16="http://schemas.microsoft.com/office/drawing/2014/main" id="{9684CF7F-D051-47DA-95A3-51B166D4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F615C-41ED-43E9-A5AE-8C5CEFF98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CEE8054F-DF52-4F02-903E-0D85FA5EC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191832"/>
            <a:ext cx="11255828" cy="1002287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40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0" name="Vuokaaviosymboli: Liitin 8">
            <a:extLst>
              <a:ext uri="{FF2B5EF4-FFF2-40B4-BE49-F238E27FC236}">
                <a16:creationId xmlns:a16="http://schemas.microsoft.com/office/drawing/2014/main" id="{1742BDE5-EE44-44B0-80B2-AB69534F29CD}"/>
              </a:ext>
            </a:extLst>
          </p:cNvPr>
          <p:cNvSpPr/>
          <p:nvPr userDrawn="1"/>
        </p:nvSpPr>
        <p:spPr>
          <a:xfrm>
            <a:off x="7967435" y="1444495"/>
            <a:ext cx="3720346" cy="4063096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0AF18F35-EA0C-44EC-87C1-F91EF41ACF1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26544" y="2406285"/>
            <a:ext cx="2420728" cy="995967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0" name="Päivämäärän paikkamerkki 4">
            <a:extLst>
              <a:ext uri="{FF2B5EF4-FFF2-40B4-BE49-F238E27FC236}">
                <a16:creationId xmlns:a16="http://schemas.microsoft.com/office/drawing/2014/main" id="{F6DA284B-A89F-4D6E-A7A7-24EB7F80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>
                <a:solidFill>
                  <a:schemeClr val="tx2"/>
                </a:solidFill>
              </a:rPr>
              <a:t>20XX</a:t>
            </a:r>
          </a:p>
        </p:txBody>
      </p:sp>
      <p:sp>
        <p:nvSpPr>
          <p:cNvPr id="11" name="Alatunnisteen paikkamerkki 7">
            <a:extLst>
              <a:ext uri="{FF2B5EF4-FFF2-40B4-BE49-F238E27FC236}">
                <a16:creationId xmlns:a16="http://schemas.microsoft.com/office/drawing/2014/main" id="{080FC4BD-70CD-4EC7-A7FF-12C55F8D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1657" y="6355976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48409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ä ja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F271A0C-E4A7-4139-AC01-BA5F1400F38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1350410"/>
            <a:ext cx="7502632" cy="463365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sp>
        <p:nvSpPr>
          <p:cNvPr id="6" name="Dian numeron paikkamerkki 8">
            <a:extLst>
              <a:ext uri="{FF2B5EF4-FFF2-40B4-BE49-F238E27FC236}">
                <a16:creationId xmlns:a16="http://schemas.microsoft.com/office/drawing/2014/main" id="{9684CF7F-D051-47DA-95A3-51B166D4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F615C-41ED-43E9-A5AE-8C5CEFF98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CEE8054F-DF52-4F02-903E-0D85FA5EC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191832"/>
            <a:ext cx="11255828" cy="1002287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40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0" name="Vuokaaviosymboli: Liitin 8">
            <a:extLst>
              <a:ext uri="{FF2B5EF4-FFF2-40B4-BE49-F238E27FC236}">
                <a16:creationId xmlns:a16="http://schemas.microsoft.com/office/drawing/2014/main" id="{1742BDE5-EE44-44B0-80B2-AB69534F29CD}"/>
              </a:ext>
            </a:extLst>
          </p:cNvPr>
          <p:cNvSpPr/>
          <p:nvPr userDrawn="1"/>
        </p:nvSpPr>
        <p:spPr>
          <a:xfrm>
            <a:off x="7967435" y="1444495"/>
            <a:ext cx="3720346" cy="4063096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0AF18F35-EA0C-44EC-87C1-F91EF41ACF1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26544" y="2406285"/>
            <a:ext cx="2420728" cy="995967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0" name="Päivämäärän paikkamerkki 4">
            <a:extLst>
              <a:ext uri="{FF2B5EF4-FFF2-40B4-BE49-F238E27FC236}">
                <a16:creationId xmlns:a16="http://schemas.microsoft.com/office/drawing/2014/main" id="{F6DA284B-A89F-4D6E-A7A7-24EB7F80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>
                <a:solidFill>
                  <a:schemeClr val="tx2"/>
                </a:solidFill>
              </a:rPr>
              <a:t>20XX</a:t>
            </a:r>
          </a:p>
        </p:txBody>
      </p:sp>
      <p:sp>
        <p:nvSpPr>
          <p:cNvPr id="11" name="Alatunnisteen paikkamerkki 7">
            <a:extLst>
              <a:ext uri="{FF2B5EF4-FFF2-40B4-BE49-F238E27FC236}">
                <a16:creationId xmlns:a16="http://schemas.microsoft.com/office/drawing/2014/main" id="{080FC4BD-70CD-4EC7-A7FF-12C55F8D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1657" y="6355976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378693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 ja puheku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5756F99A-8BD5-436A-99F5-70E6520D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851AA4-3343-43B2-9840-C407AEEC7A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D5F29FEA-9D9E-47F6-8474-63A5177BD9E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6410" y="1600200"/>
            <a:ext cx="5109733" cy="398417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3800" b="1" i="0" cap="none" spc="100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nostoteksti napsauttamalla</a:t>
            </a:r>
          </a:p>
        </p:txBody>
      </p:sp>
      <p:sp>
        <p:nvSpPr>
          <p:cNvPr id="15" name="Vuokaaviosymboli: Liitin 8">
            <a:extLst>
              <a:ext uri="{FF2B5EF4-FFF2-40B4-BE49-F238E27FC236}">
                <a16:creationId xmlns:a16="http://schemas.microsoft.com/office/drawing/2014/main" id="{61C2C490-AA8B-459A-8C65-2C15E5A475BD}"/>
              </a:ext>
            </a:extLst>
          </p:cNvPr>
          <p:cNvSpPr/>
          <p:nvPr userDrawn="1"/>
        </p:nvSpPr>
        <p:spPr>
          <a:xfrm rot="265236">
            <a:off x="7810840" y="400378"/>
            <a:ext cx="2996385" cy="3333832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EA7C5423-2033-4322-89BE-FE3E291677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09213" y="1195294"/>
            <a:ext cx="2346035" cy="2572352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7" name="Vuokaaviosymboli: Liitin 8">
            <a:extLst>
              <a:ext uri="{FF2B5EF4-FFF2-40B4-BE49-F238E27FC236}">
                <a16:creationId xmlns:a16="http://schemas.microsoft.com/office/drawing/2014/main" id="{67181D87-DAB7-4317-8635-9C67848914F5}"/>
              </a:ext>
            </a:extLst>
          </p:cNvPr>
          <p:cNvSpPr/>
          <p:nvPr userDrawn="1"/>
        </p:nvSpPr>
        <p:spPr>
          <a:xfrm rot="3363235">
            <a:off x="9061815" y="3424413"/>
            <a:ext cx="2383121" cy="2651503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6BD46230-BD12-472A-9BC8-2323310F2E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67053" y="4175097"/>
            <a:ext cx="2420728" cy="995967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" name="Päivämäärän paikkamerkki 4">
            <a:extLst>
              <a:ext uri="{FF2B5EF4-FFF2-40B4-BE49-F238E27FC236}">
                <a16:creationId xmlns:a16="http://schemas.microsoft.com/office/drawing/2014/main" id="{D0196BEB-1451-455B-8F0F-C5E45225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>
                <a:solidFill>
                  <a:schemeClr val="tx2"/>
                </a:solidFill>
              </a:rPr>
              <a:t>20XX</a:t>
            </a:r>
          </a:p>
        </p:txBody>
      </p:sp>
      <p:sp>
        <p:nvSpPr>
          <p:cNvPr id="13" name="Alatunnisteen paikkamerkki 7">
            <a:extLst>
              <a:ext uri="{FF2B5EF4-FFF2-40B4-BE49-F238E27FC236}">
                <a16:creationId xmlns:a16="http://schemas.microsoft.com/office/drawing/2014/main" id="{3505D394-9C6A-402A-BF70-E7C0D909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1657" y="6355976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383318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logolla ja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8">
            <a:extLst>
              <a:ext uri="{FF2B5EF4-FFF2-40B4-BE49-F238E27FC236}">
                <a16:creationId xmlns:a16="http://schemas.microsoft.com/office/drawing/2014/main" id="{9684CF7F-D051-47DA-95A3-51B166D4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F615C-41ED-43E9-A5AE-8C5CEFF98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CEE8054F-DF52-4F02-903E-0D85FA5EC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257033"/>
            <a:ext cx="11255828" cy="1187463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6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8" name="Tekstin paikkamerkki 12">
            <a:extLst>
              <a:ext uri="{FF2B5EF4-FFF2-40B4-BE49-F238E27FC236}">
                <a16:creationId xmlns:a16="http://schemas.microsoft.com/office/drawing/2014/main" id="{99075A3D-3C57-4F6E-BF8F-10EC63B4A1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9029" y="6215743"/>
            <a:ext cx="7228113" cy="649094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000" i="0" cap="none" spc="0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#onnistummeyhdessä</a:t>
            </a:r>
          </a:p>
        </p:txBody>
      </p:sp>
    </p:spTree>
    <p:extLst>
      <p:ext uri="{BB962C8B-B14F-4D97-AF65-F5344CB8AC3E}">
        <p14:creationId xmlns:p14="http://schemas.microsoft.com/office/powerpoint/2010/main" val="164634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tumma nostotekstillä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ikka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68509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EB031A3-B77B-4AB1-8AC8-9476D56391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163FCA02-4A63-4E21-840C-49CC3B4422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8632" y="1424564"/>
            <a:ext cx="6627085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4400" b="1" i="0" cap="none" spc="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57908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keskivihreä nostotekstillä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ikka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68509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EB031A3-B77B-4AB1-8AC8-9476D56391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3FF00BC8-7BE2-4111-8224-6573C4E8754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8632" y="1424564"/>
            <a:ext cx="6627085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4400" b="1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60101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dia keskivihreä nostoteksti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FF86EFE-6995-49D9-8D3E-D23B94161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3FF00BC8-7BE2-4111-8224-6573C4E8754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8632" y="1424564"/>
            <a:ext cx="6627085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4400" b="1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566ABB4-2FCB-4C10-8A24-D81CED9FDC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80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dia keskivihreä nostoteksti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7EA0472-8280-47AF-9A32-48A4D3228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3FF00BC8-7BE2-4111-8224-6573C4E8754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8632" y="1424564"/>
            <a:ext cx="6627085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4400" b="1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6CC002A-2AA0-4AC8-90E9-140BB514E5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7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a esitte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9BD0D9D-6795-4D20-86AC-9EB16FBBA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446"/>
          <a:stretch/>
        </p:blipFill>
        <p:spPr>
          <a:xfrm>
            <a:off x="-1" y="2599645"/>
            <a:ext cx="8479971" cy="427173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54654" y="1134559"/>
            <a:ext cx="2398890" cy="2415560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3148" y="1223929"/>
            <a:ext cx="5939052" cy="36708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2200" b="0" i="0" cap="none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4351298-1EB7-4CA7-B967-2F9C3B7723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20" name="Tekstin paikkamerkki 12">
            <a:extLst>
              <a:ext uri="{FF2B5EF4-FFF2-40B4-BE49-F238E27FC236}">
                <a16:creationId xmlns:a16="http://schemas.microsoft.com/office/drawing/2014/main" id="{25CB969F-5812-483B-A080-2E31D4803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3148" y="1632856"/>
            <a:ext cx="7071166" cy="2884715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125000"/>
              </a:lnSpc>
              <a:buNone/>
              <a:defRPr sz="20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fi-FI" noProof="0" dirty="0"/>
              <a:t>Lisää esittelytekstiä napsauttamalla</a:t>
            </a:r>
          </a:p>
        </p:txBody>
      </p:sp>
      <p:sp>
        <p:nvSpPr>
          <p:cNvPr id="28" name="Tekstin paikkamerkki 12">
            <a:extLst>
              <a:ext uri="{FF2B5EF4-FFF2-40B4-BE49-F238E27FC236}">
                <a16:creationId xmlns:a16="http://schemas.microsoft.com/office/drawing/2014/main" id="{4E3E204E-7378-4E44-BC30-BE15208E86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068" y="6129090"/>
            <a:ext cx="5758074" cy="713975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500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#onnistummeyhdessä</a:t>
            </a:r>
          </a:p>
        </p:txBody>
      </p:sp>
      <p:sp>
        <p:nvSpPr>
          <p:cNvPr id="29" name="Tekstin paikkamerkki 12">
            <a:extLst>
              <a:ext uri="{FF2B5EF4-FFF2-40B4-BE49-F238E27FC236}">
                <a16:creationId xmlns:a16="http://schemas.microsoft.com/office/drawing/2014/main" id="{BE1ED050-A4E9-43B2-AD7D-15334D70C0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50518" y="4794584"/>
            <a:ext cx="6061669" cy="764569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500" b="1" i="0" cap="none" spc="0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napsauttamalla, </a:t>
            </a:r>
            <a:r>
              <a:rPr lang="fi-FI" noProof="0" dirty="0" err="1"/>
              <a:t>esim</a:t>
            </a:r>
            <a:r>
              <a:rPr lang="fi-FI" noProof="0" dirty="0"/>
              <a:t> yhteystietoja</a:t>
            </a:r>
          </a:p>
        </p:txBody>
      </p:sp>
    </p:spTree>
    <p:extLst>
      <p:ext uri="{BB962C8B-B14F-4D97-AF65-F5344CB8AC3E}">
        <p14:creationId xmlns:p14="http://schemas.microsoft.com/office/powerpoint/2010/main" val="1431176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tumma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ikka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6850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EAAD25-9222-493C-B78E-39CBE372C9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1839686"/>
            <a:ext cx="10580888" cy="419122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A9F8B16-6E70-48F1-ABCB-F2148C86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EE72C9-BAB9-4BA3-B9CD-76AF01FE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20XX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3D2355E-E825-414A-8D7A-83BEDBB034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62B4F11C-7A03-4B3A-AE2A-DAD235E8C3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3862" y="871075"/>
            <a:ext cx="10272088" cy="740456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62895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vaalea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ikka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1" cy="686850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EAAD25-9222-493C-B78E-39CBE372C9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5555" y="1763487"/>
            <a:ext cx="10580888" cy="408189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A9F8B16-6E70-48F1-ABCB-F2148C86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EE72C9-BAB9-4BA3-B9CD-76AF01FE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20XX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F91162C-FCF4-4FE2-921F-3C2D697574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EFC3B404-FFCA-4F98-B735-70930732FB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5555" y="839439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36588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dia ja kolme palsta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7">
            <a:extLst>
              <a:ext uri="{FF2B5EF4-FFF2-40B4-BE49-F238E27FC236}">
                <a16:creationId xmlns:a16="http://schemas.microsoft.com/office/drawing/2014/main" id="{4CD509E6-3210-4BEC-B28E-BFF3CBD218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892" y="1796143"/>
            <a:ext cx="7354593" cy="399505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240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EB9BDF-11CB-4EA0-B2E4-1CD82B6E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940558-56C3-4F42-A159-12BF8872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091AB6-67A9-4FEE-98C9-495A1CCB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20XX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52D370C2-76E7-4987-ABA3-93770A0F77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527" y="1077240"/>
            <a:ext cx="7354594" cy="718903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400" b="1" i="0" cap="none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alaotsikko tähän napsauttamalla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86FC9468-C064-4402-BC5B-4C0A53259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50AEF788-C3A5-4161-9808-4C4AAB9D65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4526" y="319461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13" name="Kuvan paikkamerkki 7">
            <a:extLst>
              <a:ext uri="{FF2B5EF4-FFF2-40B4-BE49-F238E27FC236}">
                <a16:creationId xmlns:a16="http://schemas.microsoft.com/office/drawing/2014/main" id="{D98A24F9-2897-4F28-B142-274DD1456F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31536" y="1218755"/>
            <a:ext cx="3454919" cy="2210245"/>
          </a:xfrm>
          <a:prstGeom prst="rect">
            <a:avLst/>
          </a:prstGeom>
          <a:noFill/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5" name="Kuvan paikkamerkki 7">
            <a:extLst>
              <a:ext uri="{FF2B5EF4-FFF2-40B4-BE49-F238E27FC236}">
                <a16:creationId xmlns:a16="http://schemas.microsoft.com/office/drawing/2014/main" id="{C5C697C3-0AAF-4157-87C4-E94BBA865BD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31537" y="3570515"/>
            <a:ext cx="3454920" cy="2220686"/>
          </a:xfrm>
          <a:prstGeom prst="rect">
            <a:avLst/>
          </a:prstGeom>
          <a:noFill/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24570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ustakuva ja nosto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ekka, taivas, ulkokäyttöön tarkoitettu esine&#10;&#10;Kuvaus luotu automaattisesti">
            <a:extLst>
              <a:ext uri="{FF2B5EF4-FFF2-40B4-BE49-F238E27FC236}">
                <a16:creationId xmlns:a16="http://schemas.microsoft.com/office/drawing/2014/main" id="{146A2B5C-5D67-4653-B6CA-F25998C1A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95" y="-488237"/>
            <a:ext cx="12171605" cy="7821365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2A829C-2976-4990-8596-57F4EA838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5" name="Tekstin paikkamerkki 17">
            <a:extLst>
              <a:ext uri="{FF2B5EF4-FFF2-40B4-BE49-F238E27FC236}">
                <a16:creationId xmlns:a16="http://schemas.microsoft.com/office/drawing/2014/main" id="{C03A8B4E-AC33-4161-9876-BC38FD1DC6E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41487" y="4249271"/>
            <a:ext cx="8460983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3800" b="1" i="0" cap="none" spc="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10" name="Kuvan paikkamerkki 40">
            <a:extLst>
              <a:ext uri="{FF2B5EF4-FFF2-40B4-BE49-F238E27FC236}">
                <a16:creationId xmlns:a16="http://schemas.microsoft.com/office/drawing/2014/main" id="{6EC69747-7C14-4582-A711-CBA399050E9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96409" y="5895632"/>
            <a:ext cx="1845079" cy="774110"/>
          </a:xfrm>
          <a:prstGeom prst="rect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</a:t>
            </a:r>
            <a:br>
              <a:rPr lang="fi-FI" dirty="0"/>
            </a:br>
            <a:r>
              <a:rPr lang="fi-FI" dirty="0"/>
              <a:t>logo tähän</a:t>
            </a:r>
          </a:p>
        </p:txBody>
      </p:sp>
    </p:spTree>
    <p:extLst>
      <p:ext uri="{BB962C8B-B14F-4D97-AF65-F5344CB8AC3E}">
        <p14:creationId xmlns:p14="http://schemas.microsoft.com/office/powerpoint/2010/main" val="2455833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845B0F0F-9984-4E6C-9948-1B711734B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9143" y="1816534"/>
            <a:ext cx="4648200" cy="2471057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7200" b="1" cap="none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Kiitos!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156BB27-2C3B-46D5-B24D-93D682A36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0673" y="1947162"/>
            <a:ext cx="4554070" cy="1175766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4A226FDD-CCC0-4218-B2A1-20021C62DE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848" y="5883200"/>
            <a:ext cx="5758074" cy="713975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3200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#onnistummeyhdessä</a:t>
            </a:r>
          </a:p>
        </p:txBody>
      </p:sp>
    </p:spTree>
    <p:extLst>
      <p:ext uri="{BB962C8B-B14F-4D97-AF65-F5344CB8AC3E}">
        <p14:creationId xmlns:p14="http://schemas.microsoft.com/office/powerpoint/2010/main" val="1685546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94037C-E0B7-F374-29A9-377E805B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0BCAB-5537-7F13-188E-678AA477C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A8F6BB-B990-8E3F-AF16-27653236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2FE3-8D4A-41E9-B29B-8F93E6B7305C}" type="datetimeFigureOut">
              <a:rPr lang="fi-FI" smtClean="0"/>
              <a:t>28.11.2023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0F60DA-B6C4-08DA-51AF-C0A1C897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875379-EF55-A8AB-D8E3-EB01C5E4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10A2-1596-48AE-A0E8-08B50F1BD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4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EAAD25-9222-493C-B78E-39CBE372C9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1208310"/>
            <a:ext cx="10580888" cy="453957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A9F8B16-6E70-48F1-ABCB-F2148C86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F91162C-FCF4-4FE2-921F-3C2D6975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49A518EA-A96B-4C5F-8242-1679CDEDC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162756"/>
            <a:ext cx="9278471" cy="883023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8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4F6120F-4FB6-492D-B561-8960D9EBF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i-FI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7103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kaksi palstaa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17">
            <a:extLst>
              <a:ext uri="{FF2B5EF4-FFF2-40B4-BE49-F238E27FC236}">
                <a16:creationId xmlns:a16="http://schemas.microsoft.com/office/drawing/2014/main" id="{0916AEE1-7FDC-405E-B7F8-C3A7FEBD07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143" y="1990360"/>
            <a:ext cx="5508760" cy="382261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2400" spc="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F8B6E9-9794-42AA-BDE2-2F9DF183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D242B91-07C6-4985-8E15-8D98F1A5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chemeClr val="tx2"/>
                </a:solidFill>
              </a:rPr>
              <a:t>20XX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F0732ED7-06C7-4957-B178-93CBE527B8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143" y="1225791"/>
            <a:ext cx="5508760" cy="764569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400" b="1" i="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toinen otsikko napsauttamalla</a:t>
            </a: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13182095-103C-4D26-AD9C-FAE1977D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143" y="142854"/>
            <a:ext cx="11255828" cy="1002287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8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0693AC7-318F-4B20-9F63-2A8396994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9EA428E1-FF67-48D4-84F0-D57E93B659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0211" y="1990359"/>
            <a:ext cx="5508760" cy="382261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24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" name="Tekstin paikkamerkki 12">
            <a:extLst>
              <a:ext uri="{FF2B5EF4-FFF2-40B4-BE49-F238E27FC236}">
                <a16:creationId xmlns:a16="http://schemas.microsoft.com/office/drawing/2014/main" id="{1EB31150-BE21-4982-8A70-AAE15B9A6C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0211" y="1225790"/>
            <a:ext cx="5508760" cy="764569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400" b="1" i="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toinen otsikko napsauttamalla</a:t>
            </a:r>
          </a:p>
        </p:txBody>
      </p:sp>
      <p:sp>
        <p:nvSpPr>
          <p:cNvPr id="13" name="Alatunnisteen paikkamerkki 7">
            <a:extLst>
              <a:ext uri="{FF2B5EF4-FFF2-40B4-BE49-F238E27FC236}">
                <a16:creationId xmlns:a16="http://schemas.microsoft.com/office/drawing/2014/main" id="{9348A659-8069-468C-9AF4-563934C1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1657" y="6355976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185313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hyt teksti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0BE5F371-5525-435D-A976-3813CDC7E2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2600" y="0"/>
            <a:ext cx="66294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F4472392-D2F6-424E-BA23-46AF83099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784" y="5385858"/>
            <a:ext cx="4920302" cy="764569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500" b="1" i="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8B933EC-BBB7-4AC7-B1C4-94015DEFB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EC78BB22-F18D-4B58-B957-0FD0DF32AD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784" y="1513117"/>
            <a:ext cx="4920302" cy="3777339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125000"/>
              </a:lnSpc>
              <a:buNone/>
              <a:defRPr sz="24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2C4D3BF-C1EB-4ED8-BA0B-CD9D310CE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784" y="132600"/>
            <a:ext cx="4920302" cy="1345889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2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3240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 ja tekstit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4D74CE58-DADF-49AA-ACA2-255E4E0CEF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82343" y="686440"/>
            <a:ext cx="6013247" cy="5485494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0" indent="0" algn="ctr">
              <a:buNone/>
              <a:defRPr sz="20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681C147-5512-403E-9470-372225AF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5" name="Tekstin paikkamerkki 12">
            <a:extLst>
              <a:ext uri="{FF2B5EF4-FFF2-40B4-BE49-F238E27FC236}">
                <a16:creationId xmlns:a16="http://schemas.microsoft.com/office/drawing/2014/main" id="{1D5F135B-D89D-4562-BF27-FBEDF442E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3980" y="4648425"/>
            <a:ext cx="4920302" cy="1251632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400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F9DC4D28-B9A5-43FF-8BF5-F29F3391F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784" y="1696501"/>
            <a:ext cx="4920302" cy="4428105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125000"/>
              </a:lnSpc>
              <a:buNone/>
              <a:defRPr sz="25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8A858965-A522-4786-A36F-677D54191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410" y="254145"/>
            <a:ext cx="4920302" cy="1442356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2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Päivämäärän paikkamerkki 2">
            <a:extLst>
              <a:ext uri="{FF2B5EF4-FFF2-40B4-BE49-F238E27FC236}">
                <a16:creationId xmlns:a16="http://schemas.microsoft.com/office/drawing/2014/main" id="{1B79D311-17CC-4188-AACE-C28C591D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chemeClr val="tx2"/>
                </a:solidFill>
              </a:rPr>
              <a:t>20XX</a:t>
            </a:r>
          </a:p>
        </p:txBody>
      </p:sp>
      <p:sp>
        <p:nvSpPr>
          <p:cNvPr id="11" name="Alatunnisteen paikkamerkki 7">
            <a:extLst>
              <a:ext uri="{FF2B5EF4-FFF2-40B4-BE49-F238E27FC236}">
                <a16:creationId xmlns:a16="http://schemas.microsoft.com/office/drawing/2014/main" id="{9BDB2986-EBF6-4C16-A78C-FE3B3ADA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1657" y="6355976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8874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uva ja nosto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4D74CE58-DADF-49AA-ACA2-255E4E0CEF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82343" y="686440"/>
            <a:ext cx="6013247" cy="5485494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681C147-5512-403E-9470-372225AF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5" name="Tekstin paikkamerkki 12">
            <a:extLst>
              <a:ext uri="{FF2B5EF4-FFF2-40B4-BE49-F238E27FC236}">
                <a16:creationId xmlns:a16="http://schemas.microsoft.com/office/drawing/2014/main" id="{1D5F135B-D89D-4562-BF27-FBEDF442E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219" y="5046921"/>
            <a:ext cx="4920302" cy="1077686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68167574-647D-43DE-8F4D-639F3AD7DB4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4219" y="686440"/>
            <a:ext cx="4764467" cy="2030074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nostoteksti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5789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 ja nosto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4D74CE58-DADF-49AA-ACA2-255E4E0CEF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0" indent="0" algn="ctr">
              <a:buNone/>
              <a:defRPr sz="20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2A829C-2976-4990-8596-57F4EA838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5" name="Tekstin paikkamerkki 17">
            <a:extLst>
              <a:ext uri="{FF2B5EF4-FFF2-40B4-BE49-F238E27FC236}">
                <a16:creationId xmlns:a16="http://schemas.microsoft.com/office/drawing/2014/main" id="{C03A8B4E-AC33-4161-9876-BC38FD1DC6E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6410" y="1013012"/>
            <a:ext cx="4945166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3800" b="1" i="0" cap="none" spc="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9" name="Kuvan paikkamerkki 40">
            <a:extLst>
              <a:ext uri="{FF2B5EF4-FFF2-40B4-BE49-F238E27FC236}">
                <a16:creationId xmlns:a16="http://schemas.microsoft.com/office/drawing/2014/main" id="{931B3C70-59F6-4CE6-BC68-5037309C60C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96409" y="5895632"/>
            <a:ext cx="1845079" cy="774110"/>
          </a:xfrm>
          <a:prstGeom prst="rect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</a:t>
            </a:r>
            <a:br>
              <a:rPr lang="fi-FI" dirty="0"/>
            </a:br>
            <a:r>
              <a:rPr lang="fi-FI" dirty="0"/>
              <a:t>logo tähän</a:t>
            </a:r>
          </a:p>
        </p:txBody>
      </p:sp>
    </p:spTree>
    <p:extLst>
      <p:ext uri="{BB962C8B-B14F-4D97-AF65-F5344CB8AC3E}">
        <p14:creationId xmlns:p14="http://schemas.microsoft.com/office/powerpoint/2010/main" val="9194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n asian esitte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4172" y="1163817"/>
            <a:ext cx="2357652" cy="237403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170" y="3808649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i="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F76B399A-F991-43E9-ACD8-BEE6C345D7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4170" y="4310740"/>
            <a:ext cx="2357652" cy="1687290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Kirjoita teksti napsauttamalla</a:t>
            </a:r>
          </a:p>
        </p:txBody>
      </p:sp>
      <p:sp>
        <p:nvSpPr>
          <p:cNvPr id="13" name="Kuvan paikkamerkki 9">
            <a:extLst>
              <a:ext uri="{FF2B5EF4-FFF2-40B4-BE49-F238E27FC236}">
                <a16:creationId xmlns:a16="http://schemas.microsoft.com/office/drawing/2014/main" id="{B1EB9900-27EA-4146-A3BC-990DAA7362E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82316" y="1163817"/>
            <a:ext cx="2357652" cy="237403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6" name="Kuvan paikkamerkki 9">
            <a:extLst>
              <a:ext uri="{FF2B5EF4-FFF2-40B4-BE49-F238E27FC236}">
                <a16:creationId xmlns:a16="http://schemas.microsoft.com/office/drawing/2014/main" id="{64FE9303-BBC0-4C8D-B7AB-5CD3E76A981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20462" y="1163817"/>
            <a:ext cx="2357652" cy="237403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9" name="Kuvan paikkamerkki 9">
            <a:extLst>
              <a:ext uri="{FF2B5EF4-FFF2-40B4-BE49-F238E27FC236}">
                <a16:creationId xmlns:a16="http://schemas.microsoft.com/office/drawing/2014/main" id="{3BE0235D-B66F-4F0B-A4C1-5F7D63C93E9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58606" y="1163817"/>
            <a:ext cx="2357652" cy="237403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5C860E-9305-4F6A-96A9-2F014B27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>
                <a:solidFill>
                  <a:schemeClr val="tx2"/>
                </a:solidFill>
              </a:rPr>
              <a:t>20XX</a:t>
            </a: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BAEB62B2-AB9D-4C99-A3AC-FBFE7BB4FB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2316" y="3808649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i="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25" name="Tekstin paikkamerkki 17">
            <a:extLst>
              <a:ext uri="{FF2B5EF4-FFF2-40B4-BE49-F238E27FC236}">
                <a16:creationId xmlns:a16="http://schemas.microsoft.com/office/drawing/2014/main" id="{FB17243F-E9EB-4871-BD71-6F1AEC3160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51590" y="3808649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i="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27" name="Tekstin paikkamerkki 17">
            <a:extLst>
              <a:ext uri="{FF2B5EF4-FFF2-40B4-BE49-F238E27FC236}">
                <a16:creationId xmlns:a16="http://schemas.microsoft.com/office/drawing/2014/main" id="{06945F11-820D-4BA7-A1FB-0EA39C3330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8606" y="3808649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i="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4351298-1EB7-4CA7-B967-2F9C3B772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28" name="Tekstin paikkamerkki 17">
            <a:extLst>
              <a:ext uri="{FF2B5EF4-FFF2-40B4-BE49-F238E27FC236}">
                <a16:creationId xmlns:a16="http://schemas.microsoft.com/office/drawing/2014/main" id="{45407D00-466B-447D-B3C2-CED0636A89C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44170" y="300045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5C5D5741-1A31-4335-ADC1-A00A121957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82316" y="4310740"/>
            <a:ext cx="2357652" cy="1687290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Kirjoita teksti napsauttamalla</a:t>
            </a:r>
          </a:p>
        </p:txBody>
      </p:sp>
      <p:sp>
        <p:nvSpPr>
          <p:cNvPr id="21" name="Tekstin paikkamerkki 17">
            <a:extLst>
              <a:ext uri="{FF2B5EF4-FFF2-40B4-BE49-F238E27FC236}">
                <a16:creationId xmlns:a16="http://schemas.microsoft.com/office/drawing/2014/main" id="{69348953-D8F6-44EA-8DEF-591A9A879D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51590" y="4310740"/>
            <a:ext cx="2357652" cy="1687290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Kirjoita teksti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04920108-C785-4069-8663-6D71B61D95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8606" y="4310740"/>
            <a:ext cx="2357652" cy="1687290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Kirjoita teksti napsauttamalla</a:t>
            </a:r>
          </a:p>
        </p:txBody>
      </p:sp>
      <p:sp>
        <p:nvSpPr>
          <p:cNvPr id="29" name="Alatunnisteen paikkamerkki 7">
            <a:extLst>
              <a:ext uri="{FF2B5EF4-FFF2-40B4-BE49-F238E27FC236}">
                <a16:creationId xmlns:a16="http://schemas.microsoft.com/office/drawing/2014/main" id="{1B974B6A-4271-464C-A75D-03756B72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1657" y="6355976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124345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42C545-ABF3-4111-9C70-0C513622F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i-FI" noProof="0" dirty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EA851B-24D4-40F7-88DA-C06AE1709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107E50-40B2-4772-B85C-0CC91BEBC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5590" y="136899"/>
            <a:ext cx="496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04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9" r:id="rId3"/>
    <p:sldLayoutId id="2147483660" r:id="rId4"/>
    <p:sldLayoutId id="2147483664" r:id="rId5"/>
    <p:sldLayoutId id="2147483665" r:id="rId6"/>
    <p:sldLayoutId id="2147483666" r:id="rId7"/>
    <p:sldLayoutId id="2147483650" r:id="rId8"/>
    <p:sldLayoutId id="2147483673" r:id="rId9"/>
    <p:sldLayoutId id="2147483675" r:id="rId10"/>
    <p:sldLayoutId id="2147483678" r:id="rId11"/>
    <p:sldLayoutId id="2147483652" r:id="rId12"/>
    <p:sldLayoutId id="2147483679" r:id="rId13"/>
    <p:sldLayoutId id="2147483651" r:id="rId14"/>
    <p:sldLayoutId id="2147483676" r:id="rId15"/>
    <p:sldLayoutId id="2147483671" r:id="rId16"/>
    <p:sldLayoutId id="2147483670" r:id="rId17"/>
    <p:sldLayoutId id="2147483677" r:id="rId18"/>
    <p:sldLayoutId id="2147483680" r:id="rId19"/>
    <p:sldLayoutId id="2147483667" r:id="rId20"/>
    <p:sldLayoutId id="2147483672" r:id="rId21"/>
    <p:sldLayoutId id="2147483661" r:id="rId22"/>
    <p:sldLayoutId id="2147483681" r:id="rId23"/>
    <p:sldLayoutId id="2147483663" r:id="rId24"/>
    <p:sldLayoutId id="2147483682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C9B360-CC08-46EF-B09B-2C235001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673" y="2891117"/>
            <a:ext cx="7471441" cy="1970131"/>
          </a:xfrm>
        </p:spPr>
        <p:txBody>
          <a:bodyPr/>
          <a:lstStyle/>
          <a:p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Työelämän odotukset luomuosaajille​</a:t>
            </a:r>
            <a:b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LUKOKE hankkeen työpaja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14311B-562E-4481-AC33-C4D87BD95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80673" y="4982548"/>
            <a:ext cx="5758074" cy="1285928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Satu Näykki, </a:t>
            </a:r>
            <a:r>
              <a:rPr lang="fi-FI" dirty="0" err="1"/>
              <a:t>ProAgria</a:t>
            </a:r>
            <a:r>
              <a:rPr lang="fi-FI" dirty="0"/>
              <a:t> Länsi-Suomi</a:t>
            </a:r>
          </a:p>
          <a:p>
            <a:r>
              <a:rPr lang="fi-FI" dirty="0"/>
              <a:t>Toimialapäällikkö, tuotanto</a:t>
            </a:r>
          </a:p>
        </p:txBody>
      </p:sp>
      <p:pic>
        <p:nvPicPr>
          <p:cNvPr id="4" name="Kuva 3" descr="Kasvi ääriviiva">
            <a:extLst>
              <a:ext uri="{FF2B5EF4-FFF2-40B4-BE49-F238E27FC236}">
                <a16:creationId xmlns:a16="http://schemas.microsoft.com/office/drawing/2014/main" id="{80110F99-18C9-FA9F-BBD0-EFEFFC57E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4678" y="1674165"/>
            <a:ext cx="4237322" cy="42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kasvi, kukka, sinikatana, Ruohovartinen kasvi&#10;&#10;Kuvaus luotu automaattisesti">
            <a:extLst>
              <a:ext uri="{FF2B5EF4-FFF2-40B4-BE49-F238E27FC236}">
                <a16:creationId xmlns:a16="http://schemas.microsoft.com/office/drawing/2014/main" id="{3926AC17-9B51-3735-78A7-7058EE09575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12747" r="12747"/>
          <a:stretch>
            <a:fillRect/>
          </a:stretch>
        </p:blipFill>
        <p:spPr/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275E4E-931D-BF2B-B6CA-5B60F72CDA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/>
              <a:t>Oma polku </a:t>
            </a:r>
            <a:r>
              <a:rPr lang="fi-FI" dirty="0" err="1"/>
              <a:t>ProAgriaan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A1AA6A-2701-7B7D-F09A-CA4CED3E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47669B1-7E8C-AEDD-9370-C685ACD2E5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dirty="0"/>
              <a:t>Valmistunut 2000 </a:t>
            </a:r>
            <a:r>
              <a:rPr lang="fi-FI" dirty="0" err="1"/>
              <a:t>Mustialasta</a:t>
            </a:r>
            <a:r>
              <a:rPr lang="fi-FI" dirty="0"/>
              <a:t> AMK Agrologiksi</a:t>
            </a:r>
          </a:p>
          <a:p>
            <a:r>
              <a:rPr lang="fi-FI" dirty="0"/>
              <a:t>Ylempi tutkinto 2014</a:t>
            </a:r>
          </a:p>
          <a:p>
            <a:r>
              <a:rPr lang="fi-FI" dirty="0"/>
              <a:t>Oma maatila 1992-</a:t>
            </a:r>
          </a:p>
          <a:p>
            <a:r>
              <a:rPr lang="fi-FI" dirty="0"/>
              <a:t>Työharjoittelu Kemira</a:t>
            </a:r>
          </a:p>
          <a:p>
            <a:r>
              <a:rPr lang="fi-FI" dirty="0" err="1"/>
              <a:t>ProAgrialle</a:t>
            </a:r>
            <a:r>
              <a:rPr lang="fi-FI" dirty="0"/>
              <a:t> 2002-</a:t>
            </a:r>
          </a:p>
          <a:p>
            <a:endParaRPr lang="fi-FI" dirty="0"/>
          </a:p>
          <a:p>
            <a:r>
              <a:rPr lang="fi-FI" dirty="0"/>
              <a:t>- tukihaku, neuvo, </a:t>
            </a:r>
            <a:r>
              <a:rPr lang="fi-FI" dirty="0" err="1"/>
              <a:t>luomutarkastus</a:t>
            </a:r>
            <a:r>
              <a:rPr lang="fi-FI" dirty="0"/>
              <a:t>, siemenviljelystarkastus, viljelynsuunnittelu, esimiestyö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3099ED0-B7B3-4900-73D3-8C67FECAFA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8A44DE3-B96A-DA73-B686-840E659F52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50518" y="4517570"/>
            <a:ext cx="6061669" cy="1041583"/>
          </a:xfrm>
        </p:spPr>
        <p:txBody>
          <a:bodyPr/>
          <a:lstStyle/>
          <a:p>
            <a:r>
              <a:rPr lang="fi-FI" dirty="0"/>
              <a:t>Satu Näykki</a:t>
            </a:r>
          </a:p>
        </p:txBody>
      </p:sp>
    </p:spTree>
    <p:extLst>
      <p:ext uri="{BB962C8B-B14F-4D97-AF65-F5344CB8AC3E}">
        <p14:creationId xmlns:p14="http://schemas.microsoft.com/office/powerpoint/2010/main" val="113670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8CB8B9A-895C-4BD5-301B-50E78596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124C301-583D-EA38-6015-2D64A2B772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6CC7D39-3E31-4D7A-498F-2047ED06E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784" y="3051110"/>
            <a:ext cx="4920302" cy="3073496"/>
          </a:xfrm>
        </p:spPr>
        <p:txBody>
          <a:bodyPr/>
          <a:lstStyle/>
          <a:p>
            <a:r>
              <a:rPr lang="fi-FI" dirty="0"/>
              <a:t>Luomutila</a:t>
            </a:r>
          </a:p>
          <a:p>
            <a:r>
              <a:rPr lang="fi-FI" dirty="0"/>
              <a:t>Lampaita 250 uuhta</a:t>
            </a:r>
          </a:p>
          <a:p>
            <a:r>
              <a:rPr lang="fi-FI" dirty="0"/>
              <a:t>Peltoa 80 ha</a:t>
            </a:r>
          </a:p>
          <a:p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5EE230E7-E6AA-C8DA-C371-7E76A045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Tilan arkea omalla maatilalla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polku luomuun..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4C6F6EB-0924-E7D7-0678-03A382C6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20XX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5A8F7B2-BC3B-B059-FC7A-586014E2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otsikko</a:t>
            </a:r>
            <a:endParaRPr lang="fi-FI" dirty="0"/>
          </a:p>
        </p:txBody>
      </p:sp>
      <p:pic>
        <p:nvPicPr>
          <p:cNvPr id="14" name="Kuvan paikkamerkki 13" descr="Kuva, joka sisältää kohteen piha-, nisäkäs, lammas, ruoho&#10;&#10;Kuvaus luotu automaattisesti">
            <a:extLst>
              <a:ext uri="{FF2B5EF4-FFF2-40B4-BE49-F238E27FC236}">
                <a16:creationId xmlns:a16="http://schemas.microsoft.com/office/drawing/2014/main" id="{D7769AF5-1135-B011-A6FF-9EAE7F59D3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382" b="4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209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henkilö, vaate, piha-, mies&#10;&#10;Kuvaus luotu automaattisesti">
            <a:extLst>
              <a:ext uri="{FF2B5EF4-FFF2-40B4-BE49-F238E27FC236}">
                <a16:creationId xmlns:a16="http://schemas.microsoft.com/office/drawing/2014/main" id="{42D5009B-C412-9EB5-BF3D-AB25EA2DA7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898" r="8898"/>
          <a:stretch>
            <a:fillRect/>
          </a:stretch>
        </p:blipFill>
        <p:spPr/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046FDCA-8166-4376-9F06-968EC5ED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B609D7-EE2A-9128-FB5C-65AAFD09FA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3980" y="5321029"/>
            <a:ext cx="4920302" cy="579027"/>
          </a:xfrm>
        </p:spPr>
        <p:txBody>
          <a:bodyPr/>
          <a:lstStyle/>
          <a:p>
            <a:r>
              <a:rPr lang="fi-FI" dirty="0"/>
              <a:t>Kesä 2023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1E422D1-5C90-89B2-A621-1E401488ED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784" y="1215957"/>
            <a:ext cx="4920302" cy="4908649"/>
          </a:xfrm>
        </p:spPr>
        <p:txBody>
          <a:bodyPr/>
          <a:lstStyle/>
          <a:p>
            <a:r>
              <a:rPr lang="fi-FI" dirty="0"/>
              <a:t>Työ koostuu monesta eri osa-alueesta</a:t>
            </a:r>
          </a:p>
          <a:p>
            <a:r>
              <a:rPr lang="fi-FI" dirty="0"/>
              <a:t>- ajankohtaiset </a:t>
            </a:r>
            <a:r>
              <a:rPr lang="fi-FI" dirty="0" err="1"/>
              <a:t>RuVin</a:t>
            </a:r>
            <a:r>
              <a:rPr lang="fi-FI" dirty="0"/>
              <a:t> aikataulut ja ohjeet ovat tärkeitä asiakastyössä</a:t>
            </a:r>
          </a:p>
          <a:p>
            <a:r>
              <a:rPr lang="fi-FI" dirty="0"/>
              <a:t>- Jokaisella maatilalla omat tarpeet, vahvuudet ja heikkoudet</a:t>
            </a:r>
          </a:p>
          <a:p>
            <a:r>
              <a:rPr lang="fi-FI" dirty="0">
                <a:sym typeface="Wingdings" panose="05000000000000000000" pitchFamily="2" charset="2"/>
              </a:rPr>
              <a:t>yhtä ja samaa tapaa toimia maatilalla ei ole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B2F26F5B-F531-CBE9-D26D-4E687BDC6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10" y="254145"/>
            <a:ext cx="4920302" cy="961812"/>
          </a:xfrm>
        </p:spPr>
        <p:txBody>
          <a:bodyPr/>
          <a:lstStyle/>
          <a:p>
            <a:r>
              <a:rPr lang="fi-FI" dirty="0" err="1"/>
              <a:t>ProAgria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5DB1046-50F4-072D-EE46-48055AB2D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20XX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EB12FD6-CB00-010C-0AF8-568364D7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otsikko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22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n paikkamerkki 18" descr="Kuva, joka sisältää kohteen piha-, maa, maaperä, yrtti&#10;&#10;Kuvaus luotu automaattisesti">
            <a:extLst>
              <a:ext uri="{FF2B5EF4-FFF2-40B4-BE49-F238E27FC236}">
                <a16:creationId xmlns:a16="http://schemas.microsoft.com/office/drawing/2014/main" id="{8128530E-D5A6-58F0-66F0-1322B9EE347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12222" b="12222"/>
          <a:stretch>
            <a:fillRect/>
          </a:stretch>
        </p:blipFill>
        <p:spPr/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7B4944-7648-B2E3-4C99-51DCEDC6F6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/>
              <a:t>Kasvukunto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6A7534-BE46-7F3D-511C-7ED6DBFD9D3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/>
              <a:t>Hyvä maan rakenne antaa ravinteita kasvien käyttöön</a:t>
            </a:r>
          </a:p>
          <a:p>
            <a:endParaRPr lang="fi-FI" dirty="0"/>
          </a:p>
          <a:p>
            <a:r>
              <a:rPr lang="fi-FI" dirty="0"/>
              <a:t>Vesitalous pellolla ratkaisee  </a:t>
            </a:r>
          </a:p>
        </p:txBody>
      </p:sp>
      <p:pic>
        <p:nvPicPr>
          <p:cNvPr id="21" name="Kuvan paikkamerkki 20" descr="Kuva, joka sisältää kohteen kasvi, piha-, ruoho, henkilö&#10;&#10;Kuvaus luotu automaattisesti">
            <a:extLst>
              <a:ext uri="{FF2B5EF4-FFF2-40B4-BE49-F238E27FC236}">
                <a16:creationId xmlns:a16="http://schemas.microsoft.com/office/drawing/2014/main" id="{4C5B901E-C1DC-64C0-6DF3-9F601E5FBA2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t="12222" b="12222"/>
          <a:stretch>
            <a:fillRect/>
          </a:stretch>
        </p:blipFill>
        <p:spPr/>
      </p:pic>
      <p:pic>
        <p:nvPicPr>
          <p:cNvPr id="23" name="Kuvan paikkamerkki 22" descr="Kuva, joka sisältää kohteen piha-, jalkineet, ruoho, vihreä&#10;&#10;Kuvaus luotu automaattisesti">
            <a:extLst>
              <a:ext uri="{FF2B5EF4-FFF2-40B4-BE49-F238E27FC236}">
                <a16:creationId xmlns:a16="http://schemas.microsoft.com/office/drawing/2014/main" id="{0FC6444B-8A2E-D57E-E725-53565FEC56CB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/>
          <a:srcRect t="12248" b="12248"/>
          <a:stretch>
            <a:fillRect/>
          </a:stretch>
        </p:blipFill>
        <p:spPr/>
      </p:pic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1E0BABFA-B001-396B-092A-3270030E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B2B452EF-47DF-5D59-EEF8-6A929C0A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20XX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31FF4EAA-0A83-CC31-EE11-5398067F47F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i-FI" dirty="0"/>
              <a:t>Kasvit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F0394C1-B7B6-3614-9B11-D5995D42639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i-FI" dirty="0"/>
              <a:t>Viljelijän valinnat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11F22870-3E9A-EFF6-AA85-D6A5DB6C227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i-FI" dirty="0"/>
              <a:t>Säätilat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36D30581-69A1-9BD7-60D0-43C6DC50C6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Maatilan tärkein pääoma on pelto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B700A450-5CE5-FA65-341D-B191AC236CB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i-FI" dirty="0"/>
              <a:t>Viljelykierto ja eri kasvien ominaisuudet kannattaa hyödyntää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C9EBDB89-B614-99F4-67F9-D8E5BFD47F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i-FI" dirty="0"/>
              <a:t>Oma mielenkiinto omaan tekemiseen on avainasemassa</a:t>
            </a:r>
          </a:p>
          <a:p>
            <a:endParaRPr lang="fi-FI" dirty="0"/>
          </a:p>
          <a:p>
            <a:r>
              <a:rPr lang="fi-FI" dirty="0"/>
              <a:t>Taloudelliset näkökulmat ja suunnitelmallisuus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DBCA7D2A-60B9-73E4-5FFC-E06D5B3F5AC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fi-FI" dirty="0"/>
              <a:t>Ilmastonmuutos haastaa muutoksiin maatilalla</a:t>
            </a:r>
          </a:p>
          <a:p>
            <a:endParaRPr lang="fi-FI" dirty="0"/>
          </a:p>
          <a:p>
            <a:r>
              <a:rPr lang="fi-FI" dirty="0"/>
              <a:t>Näiden kanssa pitää oppia elämään</a:t>
            </a:r>
          </a:p>
        </p:txBody>
      </p:sp>
      <p:sp>
        <p:nvSpPr>
          <p:cNvPr id="17" name="Alatunnisteen paikkamerkki 16">
            <a:extLst>
              <a:ext uri="{FF2B5EF4-FFF2-40B4-BE49-F238E27FC236}">
                <a16:creationId xmlns:a16="http://schemas.microsoft.com/office/drawing/2014/main" id="{2DAC7C3B-75D8-CE42-A49D-FFC1CF02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otsikko</a:t>
            </a:r>
            <a:endParaRPr lang="fi-FI" dirty="0"/>
          </a:p>
        </p:txBody>
      </p:sp>
      <p:pic>
        <p:nvPicPr>
          <p:cNvPr id="28" name="Kuvan paikkamerkki 27" descr="Kuva, joka sisältää kohteen vesi, akvaario, neste, luonto&#10;&#10;Kuvaus luotu automaattisesti">
            <a:extLst>
              <a:ext uri="{FF2B5EF4-FFF2-40B4-BE49-F238E27FC236}">
                <a16:creationId xmlns:a16="http://schemas.microsoft.com/office/drawing/2014/main" id="{F0FEB29A-70A5-6B35-868B-B5D2EDE0630C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5"/>
          <a:srcRect t="21667" b="21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21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6027454-DB7A-1E5D-9A4A-C3A3FD97A3E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348880" y="758952"/>
            <a:ext cx="5267815" cy="4880282"/>
          </a:xfrm>
        </p:spPr>
        <p:txBody>
          <a:bodyPr/>
          <a:lstStyle/>
          <a:p>
            <a:r>
              <a:rPr lang="fi-FI" dirty="0"/>
              <a:t>Maan merkitys viljelijälle –</a:t>
            </a:r>
          </a:p>
          <a:p>
            <a:endParaRPr lang="fi-FI" dirty="0"/>
          </a:p>
          <a:p>
            <a:r>
              <a:rPr lang="fi-FI" dirty="0"/>
              <a:t>Tuotanto perustuu uusiutuvien </a:t>
            </a:r>
            <a:r>
              <a:rPr lang="fi-FI" dirty="0" err="1"/>
              <a:t>luonnovarojen</a:t>
            </a:r>
            <a:r>
              <a:rPr lang="fi-FI" dirty="0"/>
              <a:t> hoitoon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36F912C-DBE1-8C89-14B3-D72121510EF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209213" y="1195294"/>
            <a:ext cx="2297243" cy="1319306"/>
          </a:xfrm>
        </p:spPr>
        <p:txBody>
          <a:bodyPr/>
          <a:lstStyle/>
          <a:p>
            <a:r>
              <a:rPr lang="fi-FI" dirty="0"/>
              <a:t>Pelto ei petosta salli</a:t>
            </a:r>
          </a:p>
          <a:p>
            <a:endParaRPr lang="fi-FI" dirty="0"/>
          </a:p>
          <a:p>
            <a:r>
              <a:rPr lang="fi-FI" dirty="0"/>
              <a:t>Ryöstöviljely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08EFB7A1-CFDB-9A19-D681-CD1453BB30F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i-FI" dirty="0"/>
              <a:t>Maalla on pitkä muisti</a:t>
            </a:r>
          </a:p>
          <a:p>
            <a:r>
              <a:rPr lang="fi-FI" dirty="0"/>
              <a:t>Varjellen ja viljellen</a:t>
            </a:r>
          </a:p>
        </p:txBody>
      </p:sp>
    </p:spTree>
    <p:extLst>
      <p:ext uri="{BB962C8B-B14F-4D97-AF65-F5344CB8AC3E}">
        <p14:creationId xmlns:p14="http://schemas.microsoft.com/office/powerpoint/2010/main" val="221736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sisä-, huonekalu, pöytä, museo&#10;&#10;Kuvaus luotu automaattisesti">
            <a:extLst>
              <a:ext uri="{FF2B5EF4-FFF2-40B4-BE49-F238E27FC236}">
                <a16:creationId xmlns:a16="http://schemas.microsoft.com/office/drawing/2014/main" id="{178C2969-8AE6-24BE-F67F-7AE0A4F0D7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5787" b="15787"/>
          <a:stretch>
            <a:fillRect/>
          </a:stretch>
        </p:blipFill>
        <p:spPr/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FF5A82-7BCE-7A31-7326-1BA9CEC3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DFE7758-5A83-558F-87F8-822EF542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6318" y="5350213"/>
            <a:ext cx="5840964" cy="444097"/>
          </a:xfrm>
        </p:spPr>
        <p:txBody>
          <a:bodyPr/>
          <a:lstStyle/>
          <a:p>
            <a:r>
              <a:rPr lang="fi-FI" sz="2000" dirty="0"/>
              <a:t>Lukion opinnot kuvassa esimerkkinä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8313C8-BD07-0425-C33C-67D2830AE5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 dirty="0"/>
              <a:t>Ymmärrys kokonaisuudesta auttaa ymmärtämään eri toimien tärkeyttä</a:t>
            </a:r>
          </a:p>
          <a:p>
            <a:r>
              <a:rPr lang="fi-FI" dirty="0"/>
              <a:t>Luomutuotanto pohjautuu biologiaan, maantietoon, fysiikkaan, kemiaan, matematiikkaan, jne.</a:t>
            </a:r>
          </a:p>
          <a:p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5D4E864-E7D7-44EB-4AB4-3A71EC94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Perusopinnot ovat tärkeitä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16571E4-E456-E2FF-7F70-3EB81DBB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20XX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3A64F6-1BFD-67B5-251F-2543E0FA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otsikko</a:t>
            </a:r>
            <a:endParaRPr lang="fi-FI" dirty="0"/>
          </a:p>
        </p:txBody>
      </p:sp>
      <p:pic>
        <p:nvPicPr>
          <p:cNvPr id="12" name="Kuva 11" descr="Kuva, joka sisältää kohteen teksti, kuvakaappaus, näyttö, Samansuuntainen&#10;&#10;Kuvaus luotu automaattisesti">
            <a:extLst>
              <a:ext uri="{FF2B5EF4-FFF2-40B4-BE49-F238E27FC236}">
                <a16:creationId xmlns:a16="http://schemas.microsoft.com/office/drawing/2014/main" id="{B6B87500-001A-ADCE-D234-C022ABCEC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508" y="2785133"/>
            <a:ext cx="3420106" cy="25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9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8978B49E-D71B-EA52-1D46-4BD951071E2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425791" y="1959046"/>
            <a:ext cx="2587469" cy="4081462"/>
          </a:xfr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684D1B0-A9D2-CAB4-9132-79ECB448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9E80BB-C0DF-4F1B-8821-E3FD53412EFF}" type="slidenum">
              <a:rPr lang="fi-FI" noProof="0" smtClean="0"/>
              <a:pPr rtl="0"/>
              <a:t>8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BA0472A-B035-4328-CD2C-39407B26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Esityksen otsikko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BCC42A7-81CF-B8BF-D1CD-95D33861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D2CB1DC-00D2-82F2-14D9-8E1CE6A2B2B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59956" y="592294"/>
            <a:ext cx="10272088" cy="684195"/>
          </a:xfrm>
        </p:spPr>
        <p:txBody>
          <a:bodyPr/>
          <a:lstStyle/>
          <a:p>
            <a:r>
              <a:rPr lang="fi-FI" dirty="0"/>
              <a:t>Luomun opit toimii pohjana moneen asiantuntija työhön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64F3FA1-6D53-7465-BD25-704E59E60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403" y="1357635"/>
            <a:ext cx="4636353" cy="52190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C61365A-0239-E598-A017-E952D70EB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43" y="1618587"/>
            <a:ext cx="5061856" cy="4523094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1D3E22CC-586F-3F8C-88EC-C5DACD56B256}"/>
              </a:ext>
            </a:extLst>
          </p:cNvPr>
          <p:cNvSpPr/>
          <p:nvPr/>
        </p:nvSpPr>
        <p:spPr>
          <a:xfrm>
            <a:off x="9647853" y="2435290"/>
            <a:ext cx="2267339" cy="34243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Lisäksi 5 op luomuopintojen suorittaminen</a:t>
            </a:r>
          </a:p>
          <a:p>
            <a:pPr algn="ctr"/>
            <a:r>
              <a:rPr lang="fi-FI" dirty="0"/>
              <a:t>tuo lisää mahdollisuuksia</a:t>
            </a:r>
          </a:p>
          <a:p>
            <a:pPr algn="ctr"/>
            <a:r>
              <a:rPr lang="fi-FI" dirty="0"/>
              <a:t>-</a:t>
            </a:r>
            <a:r>
              <a:rPr lang="fi-FI" dirty="0" err="1"/>
              <a:t>luomutarkastus</a:t>
            </a:r>
            <a:endParaRPr lang="fi-FI" dirty="0"/>
          </a:p>
          <a:p>
            <a:pPr algn="ctr"/>
            <a:r>
              <a:rPr lang="fi-FI" dirty="0"/>
              <a:t>- luomu Neuvo</a:t>
            </a:r>
          </a:p>
          <a:p>
            <a:pPr algn="ctr"/>
            <a:r>
              <a:rPr lang="fi-FI" dirty="0"/>
              <a:t>- luomukurssin pitäminen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86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1D8EE5-0CB0-F6DB-F647-243B419EE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77457C-A49F-6ED8-6B96-B23CF9F295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73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ProAgria">
      <a:dk1>
        <a:sysClr val="windowText" lastClr="000000"/>
      </a:dk1>
      <a:lt1>
        <a:sysClr val="window" lastClr="FFFFFF"/>
      </a:lt1>
      <a:dk2>
        <a:srgbClr val="00463E"/>
      </a:dk2>
      <a:lt2>
        <a:srgbClr val="E8E8E8"/>
      </a:lt2>
      <a:accent1>
        <a:srgbClr val="0AEF62"/>
      </a:accent1>
      <a:accent2>
        <a:srgbClr val="35B559"/>
      </a:accent2>
      <a:accent3>
        <a:srgbClr val="00463E"/>
      </a:accent3>
      <a:accent4>
        <a:srgbClr val="CBC495"/>
      </a:accent4>
      <a:accent5>
        <a:srgbClr val="DCE000"/>
      </a:accent5>
      <a:accent6>
        <a:srgbClr val="E48D4E"/>
      </a:accent6>
      <a:hlink>
        <a:srgbClr val="1176E5"/>
      </a:hlink>
      <a:folHlink>
        <a:srgbClr val="3CD8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8949_TF16411254_Win32" id="{F48E91CD-70E7-4F52-ACA3-5DE13F8B57F2}" vid="{CC8DBDAC-B6C3-4EED-A273-01FE0152A4D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F98B39-7EBA-4823-84A5-26F4787998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621FE4-3184-49E6-95AD-A045530002EF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C6AFC83-AE02-40B8-BC2C-6B2B88106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5443</TotalTime>
  <Words>241</Words>
  <Application>Microsoft Office PowerPoint</Application>
  <PresentationFormat>Laajakuva</PresentationFormat>
  <Paragraphs>72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Segoe UI Light</vt:lpstr>
      <vt:lpstr>Times New Roman</vt:lpstr>
      <vt:lpstr>Office-teema</vt:lpstr>
      <vt:lpstr>Työelämän odotukset luomuosaajille​ LUKOKE hankkeen työpaja </vt:lpstr>
      <vt:lpstr>PowerPoint-esitys</vt:lpstr>
      <vt:lpstr>Tilan arkea omalla maatilalla  polku luomuun..  </vt:lpstr>
      <vt:lpstr>ProAgria</vt:lpstr>
      <vt:lpstr>PowerPoint-esitys</vt:lpstr>
      <vt:lpstr>PowerPoint-esitys</vt:lpstr>
      <vt:lpstr>Perusopinnot ovat tärkeitä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dc:creator>Birgitta Salminen</dc:creator>
  <cp:lastModifiedBy>Satu Näykki</cp:lastModifiedBy>
  <cp:revision>71</cp:revision>
  <dcterms:created xsi:type="dcterms:W3CDTF">2022-04-25T11:59:49Z</dcterms:created>
  <dcterms:modified xsi:type="dcterms:W3CDTF">2023-12-01T06:32:48Z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