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48" r:id="rId5"/>
  </p:sldMasterIdLst>
  <p:notesMasterIdLst>
    <p:notesMasterId r:id="rId32"/>
  </p:notesMasterIdLst>
  <p:sldIdLst>
    <p:sldId id="455" r:id="rId6"/>
    <p:sldId id="457" r:id="rId7"/>
    <p:sldId id="511" r:id="rId8"/>
    <p:sldId id="512" r:id="rId9"/>
    <p:sldId id="460" r:id="rId10"/>
    <p:sldId id="459" r:id="rId11"/>
    <p:sldId id="513" r:id="rId12"/>
    <p:sldId id="542" r:id="rId13"/>
    <p:sldId id="515" r:id="rId14"/>
    <p:sldId id="514" r:id="rId15"/>
    <p:sldId id="517" r:id="rId16"/>
    <p:sldId id="516" r:id="rId17"/>
    <p:sldId id="523" r:id="rId18"/>
    <p:sldId id="527" r:id="rId19"/>
    <p:sldId id="528" r:id="rId20"/>
    <p:sldId id="469" r:id="rId21"/>
    <p:sldId id="532" r:id="rId22"/>
    <p:sldId id="533" r:id="rId23"/>
    <p:sldId id="534" r:id="rId24"/>
    <p:sldId id="535" r:id="rId25"/>
    <p:sldId id="538" r:id="rId26"/>
    <p:sldId id="536" r:id="rId27"/>
    <p:sldId id="476" r:id="rId28"/>
    <p:sldId id="537" r:id="rId29"/>
    <p:sldId id="479" r:id="rId30"/>
    <p:sldId id="552"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8C3554-BCE8-9A4B-CDCF-273DE04E53F1}" name="Inka Stormi" initials="IS" userId="S::inka1@hamk.fi::13f56250-4e48-40e1-a47e-217be8e8b404" providerId="AD"/>
  <p188:author id="{ABE77B54-6BF9-4BB5-4CDA-1E36A16782FD}" name="Elina Wathén" initials="EW" userId="S::etammelin@hamk.fi::a70a1350-5e8a-4674-bdc9-87463b677844" providerId="AD"/>
  <p188:author id="{530340C8-0BA5-37CE-D9A0-44015AB64212}" name="Jaana Siljamäki" initials="JS" userId="S::jaana1@hamk.fi::0917be32-a851-4819-bd39-ab0f90d356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ka Stormi" initials="IS" lastIdx="2" clrIdx="0">
    <p:extLst>
      <p:ext uri="{19B8F6BF-5375-455C-9EA6-DF929625EA0E}">
        <p15:presenceInfo xmlns:p15="http://schemas.microsoft.com/office/powerpoint/2012/main" userId="S::inka1@hamk.fi::13f56250-4e48-40e1-a47e-217be8e8b404" providerId="AD"/>
      </p:ext>
    </p:extLst>
  </p:cmAuthor>
  <p:cmAuthor id="2" name="Merita Aronen" initials="MA" lastIdx="6" clrIdx="1">
    <p:extLst>
      <p:ext uri="{19B8F6BF-5375-455C-9EA6-DF929625EA0E}">
        <p15:presenceInfo xmlns:p15="http://schemas.microsoft.com/office/powerpoint/2012/main" userId="S::maronen@hamk.fi::3fd8ff7e-d508-4b73-bfda-f608db974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2E"/>
    <a:srgbClr val="002D3F"/>
    <a:srgbClr val="903F98"/>
    <a:srgbClr val="E1EFF5"/>
    <a:srgbClr val="ABD1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58" autoAdjust="0"/>
  </p:normalViewPr>
  <p:slideViewPr>
    <p:cSldViewPr snapToGrid="0">
      <p:cViewPr varScale="1">
        <p:scale>
          <a:sx n="74" d="100"/>
          <a:sy n="74" d="100"/>
        </p:scale>
        <p:origin x="125" y="22"/>
      </p:cViewPr>
      <p:guideLst/>
    </p:cSldViewPr>
  </p:slideViewPr>
  <p:outlineViewPr>
    <p:cViewPr>
      <p:scale>
        <a:sx n="33" d="100"/>
        <a:sy n="33" d="100"/>
      </p:scale>
      <p:origin x="0" y="-54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6FD38-F535-4100-8CBC-B5EEC313CA48}" type="datetimeFigureOut">
              <a:rPr lang="fi-FI" smtClean="0"/>
              <a:t>4.12.2023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127E2-97AA-4059-9CB4-D0C507C221FB}" type="slidenum">
              <a:rPr lang="fi-FI" smtClean="0"/>
              <a:t>‹#›</a:t>
            </a:fld>
            <a:endParaRPr lang="fi-FI"/>
          </a:p>
        </p:txBody>
      </p:sp>
    </p:spTree>
    <p:extLst>
      <p:ext uri="{BB962C8B-B14F-4D97-AF65-F5344CB8AC3E}">
        <p14:creationId xmlns:p14="http://schemas.microsoft.com/office/powerpoint/2010/main" val="192984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3B127E2-97AA-4059-9CB4-D0C507C221FB}" type="slidenum">
              <a:rPr lang="fi-FI" smtClean="0"/>
              <a:t>2</a:t>
            </a:fld>
            <a:endParaRPr lang="fi-FI"/>
          </a:p>
        </p:txBody>
      </p:sp>
    </p:spTree>
    <p:extLst>
      <p:ext uri="{BB962C8B-B14F-4D97-AF65-F5344CB8AC3E}">
        <p14:creationId xmlns:p14="http://schemas.microsoft.com/office/powerpoint/2010/main" val="392835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3B127E2-97AA-4059-9CB4-D0C507C221FB}" type="slidenum">
              <a:rPr lang="fi-FI" smtClean="0"/>
              <a:t>8</a:t>
            </a:fld>
            <a:endParaRPr lang="fi-FI"/>
          </a:p>
        </p:txBody>
      </p:sp>
    </p:spTree>
    <p:extLst>
      <p:ext uri="{BB962C8B-B14F-4D97-AF65-F5344CB8AC3E}">
        <p14:creationId xmlns:p14="http://schemas.microsoft.com/office/powerpoint/2010/main" val="287839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3B127E2-97AA-4059-9CB4-D0C507C221FB}" type="slidenum">
              <a:rPr lang="fi-FI" smtClean="0"/>
              <a:t>16</a:t>
            </a:fld>
            <a:endParaRPr lang="fi-FI"/>
          </a:p>
        </p:txBody>
      </p:sp>
    </p:spTree>
    <p:extLst>
      <p:ext uri="{BB962C8B-B14F-4D97-AF65-F5344CB8AC3E}">
        <p14:creationId xmlns:p14="http://schemas.microsoft.com/office/powerpoint/2010/main" val="70973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3B127E2-97AA-4059-9CB4-D0C507C221FB}" type="slidenum">
              <a:rPr lang="fi-FI" smtClean="0"/>
              <a:t>26</a:t>
            </a:fld>
            <a:endParaRPr lang="fi-FI"/>
          </a:p>
        </p:txBody>
      </p:sp>
    </p:spTree>
    <p:extLst>
      <p:ext uri="{BB962C8B-B14F-4D97-AF65-F5344CB8AC3E}">
        <p14:creationId xmlns:p14="http://schemas.microsoft.com/office/powerpoint/2010/main" val="1866275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6.svg"/><Relationship Id="rId5" Type="http://schemas.openxmlformats.org/officeDocument/2006/relationships/image" Target="../media/image22.sv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 tumma">
    <p:bg>
      <p:bgPr>
        <a:solidFill>
          <a:schemeClr val="accent2"/>
        </a:solidFill>
        <a:effectLst/>
      </p:bgPr>
    </p:bg>
    <p:spTree>
      <p:nvGrpSpPr>
        <p:cNvPr id="1" name=""/>
        <p:cNvGrpSpPr/>
        <p:nvPr/>
      </p:nvGrpSpPr>
      <p:grpSpPr>
        <a:xfrm>
          <a:off x="0" y="0"/>
          <a:ext cx="0" cy="0"/>
          <a:chOff x="0" y="0"/>
          <a:chExt cx="0" cy="0"/>
        </a:xfrm>
      </p:grpSpPr>
      <p:pic>
        <p:nvPicPr>
          <p:cNvPr id="9" name="Graphic 8" descr="HAMK – Hämeen ammattikorkeakoulu">
            <a:extLst>
              <a:ext uri="{FF2B5EF4-FFF2-40B4-BE49-F238E27FC236}">
                <a16:creationId xmlns:a16="http://schemas.microsoft.com/office/drawing/2014/main" id="{D80A1C54-A902-2130-7395-E07D3C657D9A}"/>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1231" y="271774"/>
            <a:ext cx="3644091" cy="1388225"/>
          </a:xfrm>
          <a:prstGeom prst="rect">
            <a:avLst/>
          </a:prstGeom>
        </p:spPr>
      </p:pic>
      <p:sp>
        <p:nvSpPr>
          <p:cNvPr id="2" name="Title 1">
            <a:extLst>
              <a:ext uri="{FF2B5EF4-FFF2-40B4-BE49-F238E27FC236}">
                <a16:creationId xmlns:a16="http://schemas.microsoft.com/office/drawing/2014/main" id="{15933D3A-4207-9488-55A8-500D30F29AD5}"/>
              </a:ext>
            </a:extLst>
          </p:cNvPr>
          <p:cNvSpPr>
            <a:spLocks noGrp="1"/>
          </p:cNvSpPr>
          <p:nvPr>
            <p:ph type="title"/>
          </p:nvPr>
        </p:nvSpPr>
        <p:spPr>
          <a:xfrm>
            <a:off x="405435" y="1870030"/>
            <a:ext cx="6124432" cy="3125608"/>
          </a:xfrm>
        </p:spPr>
        <p:txBody>
          <a:bodyPr anchor="ctr">
            <a:noAutofit/>
          </a:bodyPr>
          <a:lstStyle>
            <a:lvl1pPr>
              <a:defRPr sz="4800">
                <a:solidFill>
                  <a:schemeClr val="bg1"/>
                </a:solidFill>
              </a:defRPr>
            </a:lvl1pPr>
          </a:lstStyle>
          <a:p>
            <a:r>
              <a:rPr lang="en-US"/>
              <a:t>Click to edit Master title style</a:t>
            </a:r>
            <a:endParaRPr lang="fi-FI"/>
          </a:p>
        </p:txBody>
      </p:sp>
      <p:pic>
        <p:nvPicPr>
          <p:cNvPr id="4" name="Kuva 2" descr="RUN EU – Regional University Network, European University">
            <a:extLst>
              <a:ext uri="{FF2B5EF4-FFF2-40B4-BE49-F238E27FC236}">
                <a16:creationId xmlns:a16="http://schemas.microsoft.com/office/drawing/2014/main" id="{79D23AB6-277A-52C9-FCF2-7E12C6E9C86C}"/>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897849" y="212097"/>
            <a:ext cx="1757035" cy="1215917"/>
          </a:xfrm>
          <a:prstGeom prst="rect">
            <a:avLst/>
          </a:prstGeom>
        </p:spPr>
      </p:pic>
      <p:sp>
        <p:nvSpPr>
          <p:cNvPr id="7" name="Text Placeholder 7">
            <a:extLst>
              <a:ext uri="{FF2B5EF4-FFF2-40B4-BE49-F238E27FC236}">
                <a16:creationId xmlns:a16="http://schemas.microsoft.com/office/drawing/2014/main" id="{7053D5C9-52DA-A8C4-41D6-4A652EAE1B95}"/>
              </a:ext>
            </a:extLst>
          </p:cNvPr>
          <p:cNvSpPr>
            <a:spLocks noGrp="1"/>
          </p:cNvSpPr>
          <p:nvPr>
            <p:ph type="body" sz="quarter" idx="10"/>
          </p:nvPr>
        </p:nvSpPr>
        <p:spPr>
          <a:xfrm>
            <a:off x="405435" y="5367082"/>
            <a:ext cx="2516188" cy="1027112"/>
          </a:xfrm>
        </p:spPr>
        <p:txBody>
          <a:bodyPr anchor="b">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25000"/>
              </a:lnSpc>
              <a:spcBef>
                <a:spcPts val="1000"/>
              </a:spcBef>
              <a:spcAft>
                <a:spcPts val="400"/>
              </a:spcAft>
              <a:buClrTx/>
              <a:buSzTx/>
              <a:buFont typeface="System Font Regular"/>
              <a:buNone/>
              <a:tabLst/>
              <a:defRPr/>
            </a:pPr>
            <a:r>
              <a:rPr lang="en-US"/>
              <a:t>Click to edit Master text styles</a:t>
            </a:r>
          </a:p>
        </p:txBody>
      </p:sp>
      <p:sp>
        <p:nvSpPr>
          <p:cNvPr id="8" name="Text Placeholder 7">
            <a:extLst>
              <a:ext uri="{FF2B5EF4-FFF2-40B4-BE49-F238E27FC236}">
                <a16:creationId xmlns:a16="http://schemas.microsoft.com/office/drawing/2014/main" id="{12B8B8F1-2FA3-1190-AD8C-EF93AC9A92ED}"/>
              </a:ext>
            </a:extLst>
          </p:cNvPr>
          <p:cNvSpPr>
            <a:spLocks noGrp="1"/>
          </p:cNvSpPr>
          <p:nvPr>
            <p:ph type="body" sz="quarter" idx="11"/>
          </p:nvPr>
        </p:nvSpPr>
        <p:spPr>
          <a:xfrm>
            <a:off x="3138696" y="5367082"/>
            <a:ext cx="2516188" cy="1027112"/>
          </a:xfrm>
        </p:spPr>
        <p:txBody>
          <a:bodyPr anchor="b">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25000"/>
              </a:lnSpc>
              <a:spcBef>
                <a:spcPts val="1000"/>
              </a:spcBef>
              <a:spcAft>
                <a:spcPts val="400"/>
              </a:spcAft>
              <a:buClrTx/>
              <a:buSzTx/>
              <a:buFont typeface="System Font Regular"/>
              <a:buNone/>
              <a:tabLst/>
              <a:defRPr/>
            </a:pPr>
            <a:r>
              <a:rPr lang="en-US"/>
              <a:t>Click to edit Master text styles</a:t>
            </a:r>
          </a:p>
        </p:txBody>
      </p:sp>
    </p:spTree>
    <p:extLst>
      <p:ext uri="{BB962C8B-B14F-4D97-AF65-F5344CB8AC3E}">
        <p14:creationId xmlns:p14="http://schemas.microsoft.com/office/powerpoint/2010/main" val="421828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 ja sisältö oikealla kuva vasemmalla – tumma">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981937" y="676405"/>
            <a:ext cx="4674603" cy="1985141"/>
          </a:xfrm>
        </p:spPr>
        <p:txBody>
          <a:bodyPr>
            <a:normAutofit/>
          </a:bodyPr>
          <a:lstStyle>
            <a:lvl1pPr>
              <a:defRPr sz="4200">
                <a:solidFill>
                  <a:schemeClr val="bg1"/>
                </a:solidFill>
              </a:defRPr>
            </a:lvl1pPr>
          </a:lstStyle>
          <a:p>
            <a:r>
              <a:rPr lang="en-US"/>
              <a:t>Click to edit Master title style</a:t>
            </a:r>
            <a:endParaRPr lang="fi-FI"/>
          </a:p>
        </p:txBody>
      </p:sp>
      <p:sp>
        <p:nvSpPr>
          <p:cNvPr id="9" name="Sisällön paikkamerkki 2"/>
          <p:cNvSpPr>
            <a:spLocks noGrp="1"/>
          </p:cNvSpPr>
          <p:nvPr>
            <p:ph idx="13"/>
          </p:nvPr>
        </p:nvSpPr>
        <p:spPr>
          <a:xfrm>
            <a:off x="6981937" y="2899107"/>
            <a:ext cx="4674603" cy="36461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icture Placeholder 6">
            <a:extLst>
              <a:ext uri="{FF2B5EF4-FFF2-40B4-BE49-F238E27FC236}">
                <a16:creationId xmlns:a16="http://schemas.microsoft.com/office/drawing/2014/main" id="{8335F366-CB27-4601-87F8-E0FA3542B4E2}"/>
              </a:ext>
            </a:extLst>
          </p:cNvPr>
          <p:cNvSpPr>
            <a:spLocks noGrp="1"/>
          </p:cNvSpPr>
          <p:nvPr>
            <p:ph type="pic" sz="quarter" idx="14" hasCustomPrompt="1"/>
          </p:nvPr>
        </p:nvSpPr>
        <p:spPr>
          <a:xfrm>
            <a:off x="0" y="0"/>
            <a:ext cx="6096000" cy="6857999"/>
          </a:xfrm>
        </p:spPr>
        <p:txBody>
          <a:bodyPr anchor="ctr"/>
          <a:lstStyle>
            <a:lvl1pPr marL="0" indent="0" algn="ctr">
              <a:buNone/>
              <a:defRPr>
                <a:solidFill>
                  <a:schemeClr val="bg1"/>
                </a:solidFill>
              </a:defRPr>
            </a:lvl1pPr>
          </a:lstStyle>
          <a:p>
            <a:r>
              <a:rPr lang="en-GB"/>
              <a:t>Click icon </a:t>
            </a:r>
            <a:br>
              <a:rPr lang="en-GB"/>
            </a:br>
            <a:r>
              <a:rPr lang="en-GB"/>
              <a:t>to add picture</a:t>
            </a:r>
            <a:endParaRPr lang="en-US"/>
          </a:p>
        </p:txBody>
      </p:sp>
    </p:spTree>
    <p:extLst>
      <p:ext uri="{BB962C8B-B14F-4D97-AF65-F5344CB8AC3E}">
        <p14:creationId xmlns:p14="http://schemas.microsoft.com/office/powerpoint/2010/main" val="6030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vasemmalla kuva oikella – Grafiikk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437BB1-9519-B896-787B-48FFE8F643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GB"/>
              <a:t>Click icon </a:t>
            </a:r>
            <a:br>
              <a:rPr lang="en-GB"/>
            </a:br>
            <a:r>
              <a:rPr lang="en-GB"/>
              <a:t>to add picture</a:t>
            </a:r>
            <a:endParaRPr lang="fi-FI"/>
          </a:p>
        </p:txBody>
      </p:sp>
      <p:sp>
        <p:nvSpPr>
          <p:cNvPr id="14" name="Otsikko 1">
            <a:extLst>
              <a:ext uri="{FF2B5EF4-FFF2-40B4-BE49-F238E27FC236}">
                <a16:creationId xmlns:a16="http://schemas.microsoft.com/office/drawing/2014/main" id="{7997924B-C694-4443-9052-AB424E10C7B9}"/>
              </a:ext>
            </a:extLst>
          </p:cNvPr>
          <p:cNvSpPr>
            <a:spLocks noGrp="1"/>
          </p:cNvSpPr>
          <p:nvPr>
            <p:ph type="title"/>
          </p:nvPr>
        </p:nvSpPr>
        <p:spPr>
          <a:xfrm>
            <a:off x="583198" y="847615"/>
            <a:ext cx="4674602" cy="1813932"/>
          </a:xfrm>
        </p:spPr>
        <p:txBody>
          <a:bodyPr>
            <a:normAutofit/>
          </a:bodyPr>
          <a:lstStyle>
            <a:lvl1pPr>
              <a:defRPr sz="4200"/>
            </a:lvl1pPr>
          </a:lstStyle>
          <a:p>
            <a:r>
              <a:rPr lang="en-US"/>
              <a:t>Click to edit Master title style</a:t>
            </a:r>
            <a:endParaRPr lang="fi-FI"/>
          </a:p>
        </p:txBody>
      </p:sp>
      <p:sp>
        <p:nvSpPr>
          <p:cNvPr id="15" name="Sisällön paikkamerkki 2">
            <a:extLst>
              <a:ext uri="{FF2B5EF4-FFF2-40B4-BE49-F238E27FC236}">
                <a16:creationId xmlns:a16="http://schemas.microsoft.com/office/drawing/2014/main" id="{D10633A4-2EBD-43D9-A4C3-AF4159C07F82}"/>
              </a:ext>
            </a:extLst>
          </p:cNvPr>
          <p:cNvSpPr>
            <a:spLocks noGrp="1"/>
          </p:cNvSpPr>
          <p:nvPr>
            <p:ph idx="13"/>
          </p:nvPr>
        </p:nvSpPr>
        <p:spPr>
          <a:xfrm>
            <a:off x="583198" y="2899107"/>
            <a:ext cx="4674602" cy="3642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7" name="Kuva 2">
            <a:extLst>
              <a:ext uri="{FF2B5EF4-FFF2-40B4-BE49-F238E27FC236}">
                <a16:creationId xmlns:a16="http://schemas.microsoft.com/office/drawing/2014/main" id="{C79E3A65-E412-FA8B-3D1F-825380CB5B53}"/>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8"/>
          </a:xfrm>
          <a:prstGeom prst="rect">
            <a:avLst/>
          </a:prstGeom>
        </p:spPr>
      </p:pic>
      <p:pic>
        <p:nvPicPr>
          <p:cNvPr id="9" name="Graphic 8">
            <a:extLst>
              <a:ext uri="{FF2B5EF4-FFF2-40B4-BE49-F238E27FC236}">
                <a16:creationId xmlns:a16="http://schemas.microsoft.com/office/drawing/2014/main" id="{2E050B85-5222-9CD5-D161-7E9C8DEC9944}"/>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35744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vasemmalla kuva oikell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GB"/>
              <a:t>Click icon </a:t>
            </a:r>
            <a:br>
              <a:rPr lang="en-GB"/>
            </a:br>
            <a:r>
              <a:rPr lang="en-GB"/>
              <a:t>to add picture</a:t>
            </a:r>
            <a:endParaRPr lang="fi-FI"/>
          </a:p>
        </p:txBody>
      </p:sp>
      <p:sp>
        <p:nvSpPr>
          <p:cNvPr id="14" name="Otsikko 1">
            <a:extLst>
              <a:ext uri="{FF2B5EF4-FFF2-40B4-BE49-F238E27FC236}">
                <a16:creationId xmlns:a16="http://schemas.microsoft.com/office/drawing/2014/main" id="{7997924B-C694-4443-9052-AB424E10C7B9}"/>
              </a:ext>
            </a:extLst>
          </p:cNvPr>
          <p:cNvSpPr>
            <a:spLocks noGrp="1"/>
          </p:cNvSpPr>
          <p:nvPr>
            <p:ph type="title"/>
          </p:nvPr>
        </p:nvSpPr>
        <p:spPr>
          <a:xfrm>
            <a:off x="583198" y="847615"/>
            <a:ext cx="4674602" cy="1813932"/>
          </a:xfrm>
        </p:spPr>
        <p:txBody>
          <a:bodyPr>
            <a:normAutofit/>
          </a:bodyPr>
          <a:lstStyle>
            <a:lvl1pPr>
              <a:defRPr sz="4200"/>
            </a:lvl1pPr>
          </a:lstStyle>
          <a:p>
            <a:r>
              <a:rPr lang="en-US"/>
              <a:t>Click to edit Master title style</a:t>
            </a:r>
            <a:endParaRPr lang="fi-FI"/>
          </a:p>
        </p:txBody>
      </p:sp>
      <p:sp>
        <p:nvSpPr>
          <p:cNvPr id="15" name="Sisällön paikkamerkki 2">
            <a:extLst>
              <a:ext uri="{FF2B5EF4-FFF2-40B4-BE49-F238E27FC236}">
                <a16:creationId xmlns:a16="http://schemas.microsoft.com/office/drawing/2014/main" id="{D10633A4-2EBD-43D9-A4C3-AF4159C07F82}"/>
              </a:ext>
            </a:extLst>
          </p:cNvPr>
          <p:cNvSpPr>
            <a:spLocks noGrp="1"/>
          </p:cNvSpPr>
          <p:nvPr>
            <p:ph idx="13"/>
          </p:nvPr>
        </p:nvSpPr>
        <p:spPr>
          <a:xfrm>
            <a:off x="583198" y="2899107"/>
            <a:ext cx="4674602" cy="3642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Kuva 2">
            <a:extLst>
              <a:ext uri="{FF2B5EF4-FFF2-40B4-BE49-F238E27FC236}">
                <a16:creationId xmlns:a16="http://schemas.microsoft.com/office/drawing/2014/main" id="{EB8A3E03-43A2-BB27-8779-063785EBC6A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6" name="Graphic 5">
            <a:extLst>
              <a:ext uri="{FF2B5EF4-FFF2-40B4-BE49-F238E27FC236}">
                <a16:creationId xmlns:a16="http://schemas.microsoft.com/office/drawing/2014/main" id="{90F3B1D1-920E-BFF4-AA4D-AA44200F8B2E}"/>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38331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vasemmalla kuva oikella – tumma  – Grafiikka">
    <p:bg>
      <p:bgPr>
        <a:solidFill>
          <a:schemeClr val="accent5"/>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4105601-3089-9DD0-6D0C-45BF741F89A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hasCustomPrompt="1"/>
          </p:nvPr>
        </p:nvSpPr>
        <p:spPr>
          <a:xfrm>
            <a:off x="6096000" y="0"/>
            <a:ext cx="6096000" cy="6858000"/>
          </a:xfrm>
        </p:spPr>
        <p:txBody>
          <a:bodyPr anchor="ctr"/>
          <a:lstStyle>
            <a:lvl1pPr marL="0" indent="0" algn="ctr">
              <a:buNone/>
              <a:defRPr>
                <a:solidFill>
                  <a:schemeClr val="bg1"/>
                </a:solidFill>
              </a:defRPr>
            </a:lvl1pPr>
          </a:lstStyle>
          <a:p>
            <a:r>
              <a:rPr lang="en-GB"/>
              <a:t>Click icon </a:t>
            </a:r>
            <a:br>
              <a:rPr lang="en-GB"/>
            </a:br>
            <a:r>
              <a:rPr lang="en-GB"/>
              <a:t>to add picture</a:t>
            </a:r>
            <a:endParaRPr lang="fi-FI"/>
          </a:p>
        </p:txBody>
      </p:sp>
      <p:sp>
        <p:nvSpPr>
          <p:cNvPr id="14" name="Otsikko 1">
            <a:extLst>
              <a:ext uri="{FF2B5EF4-FFF2-40B4-BE49-F238E27FC236}">
                <a16:creationId xmlns:a16="http://schemas.microsoft.com/office/drawing/2014/main" id="{7997924B-C694-4443-9052-AB424E10C7B9}"/>
              </a:ext>
            </a:extLst>
          </p:cNvPr>
          <p:cNvSpPr>
            <a:spLocks noGrp="1"/>
          </p:cNvSpPr>
          <p:nvPr>
            <p:ph type="title"/>
          </p:nvPr>
        </p:nvSpPr>
        <p:spPr>
          <a:xfrm>
            <a:off x="583198" y="847615"/>
            <a:ext cx="4674602" cy="1813932"/>
          </a:xfrm>
        </p:spPr>
        <p:txBody>
          <a:bodyPr>
            <a:normAutofit/>
          </a:bodyPr>
          <a:lstStyle>
            <a:lvl1pPr>
              <a:defRPr sz="4200">
                <a:solidFill>
                  <a:schemeClr val="bg1"/>
                </a:solidFill>
              </a:defRPr>
            </a:lvl1pPr>
          </a:lstStyle>
          <a:p>
            <a:r>
              <a:rPr lang="en-US"/>
              <a:t>Click to edit Master title style</a:t>
            </a:r>
            <a:endParaRPr lang="fi-FI"/>
          </a:p>
        </p:txBody>
      </p:sp>
      <p:sp>
        <p:nvSpPr>
          <p:cNvPr id="15" name="Sisällön paikkamerkki 2">
            <a:extLst>
              <a:ext uri="{FF2B5EF4-FFF2-40B4-BE49-F238E27FC236}">
                <a16:creationId xmlns:a16="http://schemas.microsoft.com/office/drawing/2014/main" id="{D10633A4-2EBD-43D9-A4C3-AF4159C07F82}"/>
              </a:ext>
            </a:extLst>
          </p:cNvPr>
          <p:cNvSpPr>
            <a:spLocks noGrp="1"/>
          </p:cNvSpPr>
          <p:nvPr>
            <p:ph idx="13"/>
          </p:nvPr>
        </p:nvSpPr>
        <p:spPr>
          <a:xfrm>
            <a:off x="583198" y="2899107"/>
            <a:ext cx="4674602" cy="362104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Kuva 2">
            <a:extLst>
              <a:ext uri="{FF2B5EF4-FFF2-40B4-BE49-F238E27FC236}">
                <a16:creationId xmlns:a16="http://schemas.microsoft.com/office/drawing/2014/main" id="{F55B62D5-70B1-A09D-22CE-7C946455528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9"/>
          </a:xfrm>
          <a:prstGeom prst="rect">
            <a:avLst/>
          </a:prstGeom>
        </p:spPr>
      </p:pic>
      <p:pic>
        <p:nvPicPr>
          <p:cNvPr id="7" name="Graphic 6">
            <a:extLst>
              <a:ext uri="{FF2B5EF4-FFF2-40B4-BE49-F238E27FC236}">
                <a16:creationId xmlns:a16="http://schemas.microsoft.com/office/drawing/2014/main" id="{15A00A4B-6D07-9FB6-1B13-145E0AB06A22}"/>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17820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tsikko ja sisältö vasemmalla kuva oikella – tumma">
    <p:bg>
      <p:bgPr>
        <a:solidFill>
          <a:schemeClr val="accent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hasCustomPrompt="1"/>
          </p:nvPr>
        </p:nvSpPr>
        <p:spPr>
          <a:xfrm>
            <a:off x="6096000" y="0"/>
            <a:ext cx="6096000" cy="6858000"/>
          </a:xfrm>
        </p:spPr>
        <p:txBody>
          <a:bodyPr anchor="ctr"/>
          <a:lstStyle>
            <a:lvl1pPr marL="0" indent="0" algn="ctr">
              <a:buNone/>
              <a:defRPr>
                <a:solidFill>
                  <a:schemeClr val="bg1"/>
                </a:solidFill>
              </a:defRPr>
            </a:lvl1pPr>
          </a:lstStyle>
          <a:p>
            <a:r>
              <a:rPr lang="en-GB"/>
              <a:t>Click icon </a:t>
            </a:r>
            <a:br>
              <a:rPr lang="en-GB"/>
            </a:br>
            <a:r>
              <a:rPr lang="en-GB"/>
              <a:t>to add picture</a:t>
            </a:r>
            <a:endParaRPr lang="fi-FI"/>
          </a:p>
        </p:txBody>
      </p:sp>
      <p:sp>
        <p:nvSpPr>
          <p:cNvPr id="14" name="Otsikko 1">
            <a:extLst>
              <a:ext uri="{FF2B5EF4-FFF2-40B4-BE49-F238E27FC236}">
                <a16:creationId xmlns:a16="http://schemas.microsoft.com/office/drawing/2014/main" id="{7997924B-C694-4443-9052-AB424E10C7B9}"/>
              </a:ext>
            </a:extLst>
          </p:cNvPr>
          <p:cNvSpPr>
            <a:spLocks noGrp="1"/>
          </p:cNvSpPr>
          <p:nvPr>
            <p:ph type="title"/>
          </p:nvPr>
        </p:nvSpPr>
        <p:spPr>
          <a:xfrm>
            <a:off x="583198" y="847615"/>
            <a:ext cx="4674602" cy="1813932"/>
          </a:xfrm>
        </p:spPr>
        <p:txBody>
          <a:bodyPr>
            <a:normAutofit/>
          </a:bodyPr>
          <a:lstStyle>
            <a:lvl1pPr>
              <a:defRPr sz="4200">
                <a:solidFill>
                  <a:schemeClr val="bg1"/>
                </a:solidFill>
              </a:defRPr>
            </a:lvl1pPr>
          </a:lstStyle>
          <a:p>
            <a:r>
              <a:rPr lang="en-US"/>
              <a:t>Click to edit Master title style</a:t>
            </a:r>
            <a:endParaRPr lang="fi-FI"/>
          </a:p>
        </p:txBody>
      </p:sp>
      <p:sp>
        <p:nvSpPr>
          <p:cNvPr id="15" name="Sisällön paikkamerkki 2">
            <a:extLst>
              <a:ext uri="{FF2B5EF4-FFF2-40B4-BE49-F238E27FC236}">
                <a16:creationId xmlns:a16="http://schemas.microsoft.com/office/drawing/2014/main" id="{D10633A4-2EBD-43D9-A4C3-AF4159C07F82}"/>
              </a:ext>
            </a:extLst>
          </p:cNvPr>
          <p:cNvSpPr>
            <a:spLocks noGrp="1"/>
          </p:cNvSpPr>
          <p:nvPr>
            <p:ph idx="13"/>
          </p:nvPr>
        </p:nvSpPr>
        <p:spPr>
          <a:xfrm>
            <a:off x="583198" y="2899107"/>
            <a:ext cx="4674602" cy="362104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Kuva 2">
            <a:extLst>
              <a:ext uri="{FF2B5EF4-FFF2-40B4-BE49-F238E27FC236}">
                <a16:creationId xmlns:a16="http://schemas.microsoft.com/office/drawing/2014/main" id="{9E0E32CA-FEF4-B74A-2649-F3E8762AA7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9"/>
          </a:xfrm>
          <a:prstGeom prst="rect">
            <a:avLst/>
          </a:prstGeom>
        </p:spPr>
      </p:pic>
      <p:pic>
        <p:nvPicPr>
          <p:cNvPr id="7" name="Graphic 6">
            <a:extLst>
              <a:ext uri="{FF2B5EF4-FFF2-40B4-BE49-F238E27FC236}">
                <a16:creationId xmlns:a16="http://schemas.microsoft.com/office/drawing/2014/main" id="{EDDFF155-D47C-F5BF-C1E8-1EF35C6FC26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442871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vasemmalla päällekkäiset kortit oikell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437BB1-9519-B896-787B-48FFE8F643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1" name="Rounded Rectangle 10">
            <a:extLst>
              <a:ext uri="{FF2B5EF4-FFF2-40B4-BE49-F238E27FC236}">
                <a16:creationId xmlns:a16="http://schemas.microsoft.com/office/drawing/2014/main" id="{506BB400-053E-D1A0-5676-7138A0C87440}"/>
              </a:ext>
              <a:ext uri="{C183D7F6-B498-43B3-948B-1728B52AA6E4}">
                <adec:decorative xmlns:adec="http://schemas.microsoft.com/office/drawing/2017/decorative" val="1"/>
              </a:ext>
            </a:extLst>
          </p:cNvPr>
          <p:cNvSpPr/>
          <p:nvPr userDrawn="1"/>
        </p:nvSpPr>
        <p:spPr>
          <a:xfrm>
            <a:off x="6385810" y="4689523"/>
            <a:ext cx="5222992" cy="1849929"/>
          </a:xfrm>
          <a:prstGeom prst="roundRect">
            <a:avLst>
              <a:gd name="adj" fmla="val 63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ounded Rectangle 9">
            <a:extLst>
              <a:ext uri="{FF2B5EF4-FFF2-40B4-BE49-F238E27FC236}">
                <a16:creationId xmlns:a16="http://schemas.microsoft.com/office/drawing/2014/main" id="{32053697-FC18-3B35-8F3C-072B5DB59C12}"/>
              </a:ext>
              <a:ext uri="{C183D7F6-B498-43B3-948B-1728B52AA6E4}">
                <adec:decorative xmlns:adec="http://schemas.microsoft.com/office/drawing/2017/decorative" val="1"/>
              </a:ext>
            </a:extLst>
          </p:cNvPr>
          <p:cNvSpPr/>
          <p:nvPr userDrawn="1"/>
        </p:nvSpPr>
        <p:spPr>
          <a:xfrm>
            <a:off x="6385810" y="2633791"/>
            <a:ext cx="5222992" cy="1849929"/>
          </a:xfrm>
          <a:prstGeom prst="roundRect">
            <a:avLst>
              <a:gd name="adj" fmla="val 63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ounded Rectangle 8">
            <a:extLst>
              <a:ext uri="{FF2B5EF4-FFF2-40B4-BE49-F238E27FC236}">
                <a16:creationId xmlns:a16="http://schemas.microsoft.com/office/drawing/2014/main" id="{ECCE06BD-E752-5EC8-3F92-CCA8676FEBE2}"/>
              </a:ext>
              <a:ext uri="{C183D7F6-B498-43B3-948B-1728B52AA6E4}">
                <adec:decorative xmlns:adec="http://schemas.microsoft.com/office/drawing/2017/decorative" val="1"/>
              </a:ext>
            </a:extLst>
          </p:cNvPr>
          <p:cNvSpPr/>
          <p:nvPr userDrawn="1"/>
        </p:nvSpPr>
        <p:spPr>
          <a:xfrm>
            <a:off x="6385810" y="578059"/>
            <a:ext cx="5222992" cy="1849929"/>
          </a:xfrm>
          <a:prstGeom prst="roundRect">
            <a:avLst>
              <a:gd name="adj" fmla="val 63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Otsikko 1">
            <a:extLst>
              <a:ext uri="{FF2B5EF4-FFF2-40B4-BE49-F238E27FC236}">
                <a16:creationId xmlns:a16="http://schemas.microsoft.com/office/drawing/2014/main" id="{E5FCE2BA-8A45-0EB0-4104-6FDC51B32A36}"/>
              </a:ext>
            </a:extLst>
          </p:cNvPr>
          <p:cNvSpPr>
            <a:spLocks noGrp="1"/>
          </p:cNvSpPr>
          <p:nvPr>
            <p:ph type="title"/>
          </p:nvPr>
        </p:nvSpPr>
        <p:spPr>
          <a:xfrm>
            <a:off x="583198" y="1932135"/>
            <a:ext cx="4674602" cy="1813932"/>
          </a:xfrm>
        </p:spPr>
        <p:txBody>
          <a:bodyPr>
            <a:normAutofit/>
          </a:bodyPr>
          <a:lstStyle>
            <a:lvl1pPr>
              <a:defRPr sz="4200"/>
            </a:lvl1pPr>
          </a:lstStyle>
          <a:p>
            <a:r>
              <a:rPr lang="en-US"/>
              <a:t>Click to edit Master title style</a:t>
            </a:r>
            <a:endParaRPr lang="fi-FI"/>
          </a:p>
        </p:txBody>
      </p:sp>
      <p:sp>
        <p:nvSpPr>
          <p:cNvPr id="29" name="Sisällön paikkamerkki 2">
            <a:extLst>
              <a:ext uri="{FF2B5EF4-FFF2-40B4-BE49-F238E27FC236}">
                <a16:creationId xmlns:a16="http://schemas.microsoft.com/office/drawing/2014/main" id="{241CC300-DDD1-C4DC-6E4A-99CED6F2B042}"/>
              </a:ext>
            </a:extLst>
          </p:cNvPr>
          <p:cNvSpPr>
            <a:spLocks noGrp="1"/>
          </p:cNvSpPr>
          <p:nvPr>
            <p:ph idx="13"/>
          </p:nvPr>
        </p:nvSpPr>
        <p:spPr>
          <a:xfrm>
            <a:off x="583198" y="3983627"/>
            <a:ext cx="4674602" cy="253947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4" name="Kortin kuva 1">
            <a:extLst>
              <a:ext uri="{FF2B5EF4-FFF2-40B4-BE49-F238E27FC236}">
                <a16:creationId xmlns:a16="http://schemas.microsoft.com/office/drawing/2014/main" id="{2D6F0985-6F02-3A9E-2B60-73ED4977132B}"/>
              </a:ext>
            </a:extLst>
          </p:cNvPr>
          <p:cNvSpPr>
            <a:spLocks noGrp="1"/>
          </p:cNvSpPr>
          <p:nvPr>
            <p:ph type="pic" sz="quarter" idx="15" hasCustomPrompt="1"/>
          </p:nvPr>
        </p:nvSpPr>
        <p:spPr>
          <a:xfrm>
            <a:off x="6386513" y="577358"/>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2" name="Kortin tekstin paikkamerkintä 1">
            <a:extLst>
              <a:ext uri="{FF2B5EF4-FFF2-40B4-BE49-F238E27FC236}">
                <a16:creationId xmlns:a16="http://schemas.microsoft.com/office/drawing/2014/main" id="{FB5060B0-4FB6-BB7D-489E-9FEDA55CE014}"/>
              </a:ext>
            </a:extLst>
          </p:cNvPr>
          <p:cNvSpPr>
            <a:spLocks noGrp="1"/>
          </p:cNvSpPr>
          <p:nvPr>
            <p:ph type="body" sz="quarter" idx="18" hasCustomPrompt="1"/>
          </p:nvPr>
        </p:nvSpPr>
        <p:spPr>
          <a:xfrm>
            <a:off x="8514607" y="577850"/>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sp>
        <p:nvSpPr>
          <p:cNvPr id="26" name="Kortin kuva 2">
            <a:extLst>
              <a:ext uri="{FF2B5EF4-FFF2-40B4-BE49-F238E27FC236}">
                <a16:creationId xmlns:a16="http://schemas.microsoft.com/office/drawing/2014/main" id="{3CC58731-9B1B-EFCD-0E86-1BC020F33B1D}"/>
              </a:ext>
            </a:extLst>
          </p:cNvPr>
          <p:cNvSpPr>
            <a:spLocks noGrp="1"/>
          </p:cNvSpPr>
          <p:nvPr>
            <p:ph type="pic" sz="quarter" idx="16" hasCustomPrompt="1"/>
          </p:nvPr>
        </p:nvSpPr>
        <p:spPr>
          <a:xfrm>
            <a:off x="6386513" y="2638694"/>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3" name="Kortin tekstin paikkamerkintä 2">
            <a:extLst>
              <a:ext uri="{FF2B5EF4-FFF2-40B4-BE49-F238E27FC236}">
                <a16:creationId xmlns:a16="http://schemas.microsoft.com/office/drawing/2014/main" id="{00E446CD-4DD4-4E78-F202-93D2FC09A0CE}"/>
              </a:ext>
            </a:extLst>
          </p:cNvPr>
          <p:cNvSpPr>
            <a:spLocks noGrp="1"/>
          </p:cNvSpPr>
          <p:nvPr>
            <p:ph type="body" sz="quarter" idx="19" hasCustomPrompt="1"/>
          </p:nvPr>
        </p:nvSpPr>
        <p:spPr>
          <a:xfrm>
            <a:off x="8514607" y="2629934"/>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sp>
        <p:nvSpPr>
          <p:cNvPr id="27" name="Kortin kuva 3">
            <a:extLst>
              <a:ext uri="{FF2B5EF4-FFF2-40B4-BE49-F238E27FC236}">
                <a16:creationId xmlns:a16="http://schemas.microsoft.com/office/drawing/2014/main" id="{40F0D2C4-9783-E39D-58EC-F425F2738E65}"/>
              </a:ext>
            </a:extLst>
          </p:cNvPr>
          <p:cNvSpPr>
            <a:spLocks noGrp="1"/>
          </p:cNvSpPr>
          <p:nvPr>
            <p:ph type="pic" sz="quarter" idx="17" hasCustomPrompt="1"/>
          </p:nvPr>
        </p:nvSpPr>
        <p:spPr>
          <a:xfrm>
            <a:off x="6386513" y="4687627"/>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4" name="Kortin tekstin paikkamerkintä 3">
            <a:extLst>
              <a:ext uri="{FF2B5EF4-FFF2-40B4-BE49-F238E27FC236}">
                <a16:creationId xmlns:a16="http://schemas.microsoft.com/office/drawing/2014/main" id="{913D0762-E55A-2958-05E4-69B5BE95E183}"/>
              </a:ext>
            </a:extLst>
          </p:cNvPr>
          <p:cNvSpPr>
            <a:spLocks noGrp="1"/>
          </p:cNvSpPr>
          <p:nvPr>
            <p:ph type="body" sz="quarter" idx="20" hasCustomPrompt="1"/>
          </p:nvPr>
        </p:nvSpPr>
        <p:spPr>
          <a:xfrm>
            <a:off x="8514607" y="4692651"/>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pic>
        <p:nvPicPr>
          <p:cNvPr id="37" name="Kuva 2">
            <a:extLst>
              <a:ext uri="{FF2B5EF4-FFF2-40B4-BE49-F238E27FC236}">
                <a16:creationId xmlns:a16="http://schemas.microsoft.com/office/drawing/2014/main" id="{A13A54A0-63B0-DB20-D4F8-6E248ED9D71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8"/>
          </a:xfrm>
          <a:prstGeom prst="rect">
            <a:avLst/>
          </a:prstGeom>
        </p:spPr>
      </p:pic>
      <p:pic>
        <p:nvPicPr>
          <p:cNvPr id="38" name="Graphic 37">
            <a:extLst>
              <a:ext uri="{FF2B5EF4-FFF2-40B4-BE49-F238E27FC236}">
                <a16:creationId xmlns:a16="http://schemas.microsoft.com/office/drawing/2014/main" id="{129BE7CA-F993-2448-31B9-1A202A8FC79C}"/>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6952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tsikko ja sisältö vasemmalla päällekkäiset kortit oikella">
    <p:bg>
      <p:bgPr>
        <a:solidFill>
          <a:schemeClr val="accent6"/>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437BB1-9519-B896-787B-48FFE8F643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1" name="Rounded Rectangle 10">
            <a:extLst>
              <a:ext uri="{FF2B5EF4-FFF2-40B4-BE49-F238E27FC236}">
                <a16:creationId xmlns:a16="http://schemas.microsoft.com/office/drawing/2014/main" id="{506BB400-053E-D1A0-5676-7138A0C87440}"/>
              </a:ext>
              <a:ext uri="{C183D7F6-B498-43B3-948B-1728B52AA6E4}">
                <adec:decorative xmlns:adec="http://schemas.microsoft.com/office/drawing/2017/decorative" val="1"/>
              </a:ext>
            </a:extLst>
          </p:cNvPr>
          <p:cNvSpPr/>
          <p:nvPr userDrawn="1"/>
        </p:nvSpPr>
        <p:spPr>
          <a:xfrm>
            <a:off x="6385810" y="4689523"/>
            <a:ext cx="5222992" cy="1849929"/>
          </a:xfrm>
          <a:prstGeom prst="roundRect">
            <a:avLst>
              <a:gd name="adj" fmla="val 63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ounded Rectangle 9">
            <a:extLst>
              <a:ext uri="{FF2B5EF4-FFF2-40B4-BE49-F238E27FC236}">
                <a16:creationId xmlns:a16="http://schemas.microsoft.com/office/drawing/2014/main" id="{32053697-FC18-3B35-8F3C-072B5DB59C12}"/>
              </a:ext>
              <a:ext uri="{C183D7F6-B498-43B3-948B-1728B52AA6E4}">
                <adec:decorative xmlns:adec="http://schemas.microsoft.com/office/drawing/2017/decorative" val="1"/>
              </a:ext>
            </a:extLst>
          </p:cNvPr>
          <p:cNvSpPr/>
          <p:nvPr userDrawn="1"/>
        </p:nvSpPr>
        <p:spPr>
          <a:xfrm>
            <a:off x="6385810" y="2633791"/>
            <a:ext cx="5222992" cy="1849929"/>
          </a:xfrm>
          <a:prstGeom prst="roundRect">
            <a:avLst>
              <a:gd name="adj" fmla="val 63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ounded Rectangle 8">
            <a:extLst>
              <a:ext uri="{FF2B5EF4-FFF2-40B4-BE49-F238E27FC236}">
                <a16:creationId xmlns:a16="http://schemas.microsoft.com/office/drawing/2014/main" id="{ECCE06BD-E752-5EC8-3F92-CCA8676FEBE2}"/>
              </a:ext>
              <a:ext uri="{C183D7F6-B498-43B3-948B-1728B52AA6E4}">
                <adec:decorative xmlns:adec="http://schemas.microsoft.com/office/drawing/2017/decorative" val="1"/>
              </a:ext>
            </a:extLst>
          </p:cNvPr>
          <p:cNvSpPr/>
          <p:nvPr userDrawn="1"/>
        </p:nvSpPr>
        <p:spPr>
          <a:xfrm>
            <a:off x="6385810" y="578059"/>
            <a:ext cx="5222992" cy="1849929"/>
          </a:xfrm>
          <a:prstGeom prst="roundRect">
            <a:avLst>
              <a:gd name="adj" fmla="val 63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Otsikko 1">
            <a:extLst>
              <a:ext uri="{FF2B5EF4-FFF2-40B4-BE49-F238E27FC236}">
                <a16:creationId xmlns:a16="http://schemas.microsoft.com/office/drawing/2014/main" id="{E5FCE2BA-8A45-0EB0-4104-6FDC51B32A36}"/>
              </a:ext>
            </a:extLst>
          </p:cNvPr>
          <p:cNvSpPr>
            <a:spLocks noGrp="1"/>
          </p:cNvSpPr>
          <p:nvPr>
            <p:ph type="title"/>
          </p:nvPr>
        </p:nvSpPr>
        <p:spPr>
          <a:xfrm>
            <a:off x="583198" y="1932135"/>
            <a:ext cx="4674602" cy="1813932"/>
          </a:xfrm>
        </p:spPr>
        <p:txBody>
          <a:bodyPr>
            <a:normAutofit/>
          </a:bodyPr>
          <a:lstStyle>
            <a:lvl1pPr>
              <a:defRPr sz="4200">
                <a:solidFill>
                  <a:schemeClr val="bg1"/>
                </a:solidFill>
              </a:defRPr>
            </a:lvl1pPr>
          </a:lstStyle>
          <a:p>
            <a:r>
              <a:rPr lang="en-US"/>
              <a:t>Click to edit Master title style</a:t>
            </a:r>
            <a:endParaRPr lang="fi-FI"/>
          </a:p>
        </p:txBody>
      </p:sp>
      <p:sp>
        <p:nvSpPr>
          <p:cNvPr id="29" name="Sisällön paikkamerkki 1">
            <a:extLst>
              <a:ext uri="{FF2B5EF4-FFF2-40B4-BE49-F238E27FC236}">
                <a16:creationId xmlns:a16="http://schemas.microsoft.com/office/drawing/2014/main" id="{241CC300-DDD1-C4DC-6E4A-99CED6F2B042}"/>
              </a:ext>
            </a:extLst>
          </p:cNvPr>
          <p:cNvSpPr>
            <a:spLocks noGrp="1"/>
          </p:cNvSpPr>
          <p:nvPr>
            <p:ph idx="13"/>
          </p:nvPr>
        </p:nvSpPr>
        <p:spPr>
          <a:xfrm>
            <a:off x="583198" y="3983627"/>
            <a:ext cx="4674602" cy="2539474"/>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4" name="Kortin kuva 1">
            <a:extLst>
              <a:ext uri="{FF2B5EF4-FFF2-40B4-BE49-F238E27FC236}">
                <a16:creationId xmlns:a16="http://schemas.microsoft.com/office/drawing/2014/main" id="{2D6F0985-6F02-3A9E-2B60-73ED4977132B}"/>
              </a:ext>
            </a:extLst>
          </p:cNvPr>
          <p:cNvSpPr>
            <a:spLocks noGrp="1"/>
          </p:cNvSpPr>
          <p:nvPr>
            <p:ph type="pic" sz="quarter" idx="15" hasCustomPrompt="1"/>
          </p:nvPr>
        </p:nvSpPr>
        <p:spPr>
          <a:xfrm>
            <a:off x="6386513" y="577358"/>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2" name="Kortin tekstin paikkamerkintä 1">
            <a:extLst>
              <a:ext uri="{FF2B5EF4-FFF2-40B4-BE49-F238E27FC236}">
                <a16:creationId xmlns:a16="http://schemas.microsoft.com/office/drawing/2014/main" id="{FB5060B0-4FB6-BB7D-489E-9FEDA55CE014}"/>
              </a:ext>
            </a:extLst>
          </p:cNvPr>
          <p:cNvSpPr>
            <a:spLocks noGrp="1"/>
          </p:cNvSpPr>
          <p:nvPr>
            <p:ph type="body" sz="quarter" idx="18" hasCustomPrompt="1"/>
          </p:nvPr>
        </p:nvSpPr>
        <p:spPr>
          <a:xfrm>
            <a:off x="8514607" y="577850"/>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sp>
        <p:nvSpPr>
          <p:cNvPr id="26" name="Kortin kuva 2">
            <a:extLst>
              <a:ext uri="{FF2B5EF4-FFF2-40B4-BE49-F238E27FC236}">
                <a16:creationId xmlns:a16="http://schemas.microsoft.com/office/drawing/2014/main" id="{3CC58731-9B1B-EFCD-0E86-1BC020F33B1D}"/>
              </a:ext>
            </a:extLst>
          </p:cNvPr>
          <p:cNvSpPr>
            <a:spLocks noGrp="1"/>
          </p:cNvSpPr>
          <p:nvPr>
            <p:ph type="pic" sz="quarter" idx="16" hasCustomPrompt="1"/>
          </p:nvPr>
        </p:nvSpPr>
        <p:spPr>
          <a:xfrm>
            <a:off x="6386513" y="2638694"/>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3" name="Kortin tekstin paikkamerkintä 2">
            <a:extLst>
              <a:ext uri="{FF2B5EF4-FFF2-40B4-BE49-F238E27FC236}">
                <a16:creationId xmlns:a16="http://schemas.microsoft.com/office/drawing/2014/main" id="{00E446CD-4DD4-4E78-F202-93D2FC09A0CE}"/>
              </a:ext>
            </a:extLst>
          </p:cNvPr>
          <p:cNvSpPr>
            <a:spLocks noGrp="1"/>
          </p:cNvSpPr>
          <p:nvPr>
            <p:ph type="body" sz="quarter" idx="19" hasCustomPrompt="1"/>
          </p:nvPr>
        </p:nvSpPr>
        <p:spPr>
          <a:xfrm>
            <a:off x="8514607" y="2629934"/>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sp>
        <p:nvSpPr>
          <p:cNvPr id="27" name="Kortin kuva 3">
            <a:extLst>
              <a:ext uri="{FF2B5EF4-FFF2-40B4-BE49-F238E27FC236}">
                <a16:creationId xmlns:a16="http://schemas.microsoft.com/office/drawing/2014/main" id="{40F0D2C4-9783-E39D-58EC-F425F2738E65}"/>
              </a:ext>
            </a:extLst>
          </p:cNvPr>
          <p:cNvSpPr>
            <a:spLocks noGrp="1"/>
          </p:cNvSpPr>
          <p:nvPr>
            <p:ph type="pic" sz="quarter" idx="17" hasCustomPrompt="1"/>
          </p:nvPr>
        </p:nvSpPr>
        <p:spPr>
          <a:xfrm>
            <a:off x="6386513" y="4687627"/>
            <a:ext cx="1913050" cy="1849930"/>
          </a:xfrm>
          <a:custGeom>
            <a:avLst/>
            <a:gdLst>
              <a:gd name="connsiteX0" fmla="*/ 99491 w 1913050"/>
              <a:gd name="connsiteY0" fmla="*/ 0 h 1849930"/>
              <a:gd name="connsiteX1" fmla="*/ 518987 w 1913050"/>
              <a:gd name="connsiteY1" fmla="*/ 0 h 1849930"/>
              <a:gd name="connsiteX2" fmla="*/ 1445405 w 1913050"/>
              <a:gd name="connsiteY2" fmla="*/ 0 h 1849930"/>
              <a:gd name="connsiteX3" fmla="*/ 1913050 w 1913050"/>
              <a:gd name="connsiteY3" fmla="*/ 0 h 1849930"/>
              <a:gd name="connsiteX4" fmla="*/ 1913050 w 1913050"/>
              <a:gd name="connsiteY4" fmla="*/ 1849930 h 1849930"/>
              <a:gd name="connsiteX5" fmla="*/ 1445405 w 1913050"/>
              <a:gd name="connsiteY5" fmla="*/ 1849930 h 1849930"/>
              <a:gd name="connsiteX6" fmla="*/ 518987 w 1913050"/>
              <a:gd name="connsiteY6" fmla="*/ 1849930 h 1849930"/>
              <a:gd name="connsiteX7" fmla="*/ 99491 w 1913050"/>
              <a:gd name="connsiteY7" fmla="*/ 1849930 h 1849930"/>
              <a:gd name="connsiteX8" fmla="*/ 0 w 1913050"/>
              <a:gd name="connsiteY8" fmla="*/ 1750439 h 1849930"/>
              <a:gd name="connsiteX9" fmla="*/ 0 w 1913050"/>
              <a:gd name="connsiteY9" fmla="*/ 99491 h 1849930"/>
              <a:gd name="connsiteX10" fmla="*/ 99491 w 1913050"/>
              <a:gd name="connsiteY10" fmla="*/ 0 h 184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050" h="1849930">
                <a:moveTo>
                  <a:pt x="99491" y="0"/>
                </a:moveTo>
                <a:lnTo>
                  <a:pt x="518987" y="0"/>
                </a:lnTo>
                <a:lnTo>
                  <a:pt x="1445405" y="0"/>
                </a:lnTo>
                <a:lnTo>
                  <a:pt x="1913050" y="0"/>
                </a:lnTo>
                <a:lnTo>
                  <a:pt x="1913050" y="1849930"/>
                </a:lnTo>
                <a:lnTo>
                  <a:pt x="1445405" y="1849930"/>
                </a:lnTo>
                <a:lnTo>
                  <a:pt x="518987" y="1849930"/>
                </a:lnTo>
                <a:lnTo>
                  <a:pt x="99491" y="1849930"/>
                </a:lnTo>
                <a:cubicBezTo>
                  <a:pt x="44544" y="1849930"/>
                  <a:pt x="0" y="1805386"/>
                  <a:pt x="0" y="1750439"/>
                </a:cubicBezTo>
                <a:lnTo>
                  <a:pt x="0" y="99491"/>
                </a:lnTo>
                <a:cubicBezTo>
                  <a:pt x="0" y="44544"/>
                  <a:pt x="44544" y="0"/>
                  <a:pt x="99491" y="0"/>
                </a:cubicBezTo>
                <a:close/>
              </a:path>
            </a:pathLst>
          </a:custGeom>
          <a:noFill/>
        </p:spPr>
        <p:txBody>
          <a:bodyPr wrap="square" anchor="ctr">
            <a:noAutofit/>
          </a:bodyPr>
          <a:lstStyle>
            <a:lvl1pPr marL="0" indent="0" algn="ctr">
              <a:buNone/>
              <a:defRPr sz="1600"/>
            </a:lvl1pPr>
          </a:lstStyle>
          <a:p>
            <a:pPr marL="0" marR="0" lvl="0" indent="0" algn="ctr" defTabSz="914400" rtl="0" eaLnBrk="1" fontAlgn="auto" latinLnBrk="0" hangingPunct="1">
              <a:lnSpc>
                <a:spcPct val="125000"/>
              </a:lnSpc>
              <a:spcBef>
                <a:spcPts val="1000"/>
              </a:spcBef>
              <a:spcAft>
                <a:spcPts val="400"/>
              </a:spcAft>
              <a:buClrTx/>
              <a:buSzTx/>
              <a:buFont typeface="System Font Regular"/>
              <a:buNone/>
              <a:tabLst/>
              <a:defRPr/>
            </a:pPr>
            <a:r>
              <a:rPr lang="en-GB"/>
              <a:t>Click icon </a:t>
            </a:r>
            <a:br>
              <a:rPr lang="en-GB"/>
            </a:br>
            <a:r>
              <a:rPr lang="en-GB"/>
              <a:t>to add picture</a:t>
            </a:r>
            <a:endParaRPr lang="fi-FI"/>
          </a:p>
        </p:txBody>
      </p:sp>
      <p:sp>
        <p:nvSpPr>
          <p:cNvPr id="34" name="Kortin tekstin paikkamerkintä 3">
            <a:extLst>
              <a:ext uri="{FF2B5EF4-FFF2-40B4-BE49-F238E27FC236}">
                <a16:creationId xmlns:a16="http://schemas.microsoft.com/office/drawing/2014/main" id="{913D0762-E55A-2958-05E4-69B5BE95E183}"/>
              </a:ext>
            </a:extLst>
          </p:cNvPr>
          <p:cNvSpPr>
            <a:spLocks noGrp="1"/>
          </p:cNvSpPr>
          <p:nvPr>
            <p:ph type="body" sz="quarter" idx="20" hasCustomPrompt="1"/>
          </p:nvPr>
        </p:nvSpPr>
        <p:spPr>
          <a:xfrm>
            <a:off x="8514607" y="4692651"/>
            <a:ext cx="3094781" cy="1849438"/>
          </a:xfrm>
        </p:spPr>
        <p:txBody>
          <a:bodyPr anchor="ctr">
            <a:noAutofit/>
          </a:bodyPr>
          <a:lstStyle>
            <a:lvl1pPr marL="0" indent="0">
              <a:lnSpc>
                <a:spcPct val="100000"/>
              </a:lnSpc>
              <a:buNone/>
              <a:defRPr sz="2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a:t>
            </a:r>
            <a:br>
              <a:rPr lang="en-GB"/>
            </a:br>
            <a:r>
              <a:rPr lang="en-GB"/>
              <a:t>Master text styles</a:t>
            </a:r>
          </a:p>
        </p:txBody>
      </p:sp>
      <p:pic>
        <p:nvPicPr>
          <p:cNvPr id="6" name="Kuva 2">
            <a:extLst>
              <a:ext uri="{FF2B5EF4-FFF2-40B4-BE49-F238E27FC236}">
                <a16:creationId xmlns:a16="http://schemas.microsoft.com/office/drawing/2014/main" id="{CA237002-B1A8-142B-4C6A-B332FBC95D49}"/>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9"/>
          </a:xfrm>
          <a:prstGeom prst="rect">
            <a:avLst/>
          </a:prstGeom>
        </p:spPr>
      </p:pic>
      <p:pic>
        <p:nvPicPr>
          <p:cNvPr id="7" name="Graphic 6">
            <a:extLst>
              <a:ext uri="{FF2B5EF4-FFF2-40B4-BE49-F238E27FC236}">
                <a16:creationId xmlns:a16="http://schemas.microsoft.com/office/drawing/2014/main" id="{9CDA0ABE-2405-D33F-8972-4C39232E3B98}"/>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58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6000" y="1246874"/>
            <a:ext cx="10260000" cy="2852737"/>
          </a:xfrm>
        </p:spPr>
        <p:txBody>
          <a:bodyPr anchor="b"/>
          <a:lstStyle>
            <a:lvl1pPr algn="ctr">
              <a:defRPr sz="6000"/>
            </a:lvl1pPr>
          </a:lstStyle>
          <a:p>
            <a:r>
              <a:rPr lang="en-US"/>
              <a:t>Click to edit Master title style</a:t>
            </a:r>
            <a:endParaRPr lang="fi-FI"/>
          </a:p>
        </p:txBody>
      </p:sp>
      <p:sp>
        <p:nvSpPr>
          <p:cNvPr id="3" name="Tekstin paikkamerkki 2"/>
          <p:cNvSpPr>
            <a:spLocks noGrp="1"/>
          </p:cNvSpPr>
          <p:nvPr>
            <p:ph type="body" idx="1"/>
          </p:nvPr>
        </p:nvSpPr>
        <p:spPr>
          <a:xfrm>
            <a:off x="966000" y="4126599"/>
            <a:ext cx="10260000" cy="1500187"/>
          </a:xfrm>
        </p:spPr>
        <p:txBody>
          <a:bodyPr>
            <a:normAutofit/>
          </a:bodyPr>
          <a:lstStyle>
            <a:lvl1pPr marL="0" indent="0" algn="ctr">
              <a:buNone/>
              <a:defRPr sz="21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Kuva 2">
            <a:extLst>
              <a:ext uri="{FF2B5EF4-FFF2-40B4-BE49-F238E27FC236}">
                <a16:creationId xmlns:a16="http://schemas.microsoft.com/office/drawing/2014/main" id="{8E74C3FD-9DCD-9D2C-CB48-3F22E83CACC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7" name="Graphic 6">
            <a:extLst>
              <a:ext uri="{FF2B5EF4-FFF2-40B4-BE49-F238E27FC236}">
                <a16:creationId xmlns:a16="http://schemas.microsoft.com/office/drawing/2014/main" id="{DCEE9353-8D7A-767E-DF89-AD042BEBF532}"/>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347943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atti / Nosto – vaalea">
    <p:bg>
      <p:bgPr>
        <a:solidFill>
          <a:schemeClr val="accent4"/>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8EB635C-9F0C-11A6-E79E-1CC5C3051E0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371" t="14782" r="12246" b="42294"/>
          <a:stretch/>
        </p:blipFill>
        <p:spPr>
          <a:xfrm>
            <a:off x="2911642" y="0"/>
            <a:ext cx="9280358" cy="6858000"/>
          </a:xfrm>
          <a:prstGeom prst="rect">
            <a:avLst/>
          </a:prstGeom>
        </p:spPr>
      </p:pic>
      <p:sp>
        <p:nvSpPr>
          <p:cNvPr id="5" name="Otsikko 1">
            <a:extLst>
              <a:ext uri="{FF2B5EF4-FFF2-40B4-BE49-F238E27FC236}">
                <a16:creationId xmlns:a16="http://schemas.microsoft.com/office/drawing/2014/main" id="{AB8F0596-148F-3D54-5E87-6FB23D31303E}"/>
              </a:ext>
            </a:extLst>
          </p:cNvPr>
          <p:cNvSpPr>
            <a:spLocks noGrp="1"/>
          </p:cNvSpPr>
          <p:nvPr>
            <p:ph type="title"/>
          </p:nvPr>
        </p:nvSpPr>
        <p:spPr>
          <a:xfrm>
            <a:off x="966000" y="1246874"/>
            <a:ext cx="10260000" cy="2852737"/>
          </a:xfrm>
        </p:spPr>
        <p:txBody>
          <a:bodyPr anchor="b">
            <a:normAutofit/>
          </a:bodyPr>
          <a:lstStyle>
            <a:lvl1pPr algn="ctr">
              <a:defRPr sz="4800">
                <a:solidFill>
                  <a:schemeClr val="tx1"/>
                </a:solidFill>
              </a:defRPr>
            </a:lvl1pPr>
          </a:lstStyle>
          <a:p>
            <a:r>
              <a:rPr lang="en-US"/>
              <a:t>Click to edit Master title style</a:t>
            </a:r>
            <a:endParaRPr lang="fi-FI"/>
          </a:p>
        </p:txBody>
      </p:sp>
      <p:sp>
        <p:nvSpPr>
          <p:cNvPr id="6" name="Tekstin paikkamerkki 2">
            <a:extLst>
              <a:ext uri="{FF2B5EF4-FFF2-40B4-BE49-F238E27FC236}">
                <a16:creationId xmlns:a16="http://schemas.microsoft.com/office/drawing/2014/main" id="{15CF0E4E-E0C3-AAD1-B987-131389E47DC2}"/>
              </a:ext>
            </a:extLst>
          </p:cNvPr>
          <p:cNvSpPr>
            <a:spLocks noGrp="1"/>
          </p:cNvSpPr>
          <p:nvPr>
            <p:ph type="body" idx="1"/>
          </p:nvPr>
        </p:nvSpPr>
        <p:spPr>
          <a:xfrm>
            <a:off x="966000" y="4126599"/>
            <a:ext cx="10260000" cy="1500187"/>
          </a:xfrm>
        </p:spPr>
        <p:txBody>
          <a:bodyPr>
            <a:normAutofit/>
          </a:bodyPr>
          <a:lstStyle>
            <a:lvl1pPr marL="0" indent="0" algn="ctr">
              <a:buNone/>
              <a:defRPr sz="2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Kuva 2">
            <a:extLst>
              <a:ext uri="{FF2B5EF4-FFF2-40B4-BE49-F238E27FC236}">
                <a16:creationId xmlns:a16="http://schemas.microsoft.com/office/drawing/2014/main" id="{BDD97EC4-A33F-C8FA-9AC8-3A47A7764D91}"/>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8"/>
          </a:xfrm>
          <a:prstGeom prst="rect">
            <a:avLst/>
          </a:prstGeom>
        </p:spPr>
      </p:pic>
      <p:pic>
        <p:nvPicPr>
          <p:cNvPr id="4" name="Graphic 3">
            <a:extLst>
              <a:ext uri="{FF2B5EF4-FFF2-40B4-BE49-F238E27FC236}">
                <a16:creationId xmlns:a16="http://schemas.microsoft.com/office/drawing/2014/main" id="{98DA243B-B22B-1F49-AC26-70BEB0E340B5}"/>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46963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taatti / Nosto – tumma">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8EB635C-9F0C-11A6-E79E-1CC5C3051E0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371" t="37126" r="12246" b="19950"/>
          <a:stretch/>
        </p:blipFill>
        <p:spPr>
          <a:xfrm>
            <a:off x="2911642" y="0"/>
            <a:ext cx="9280358" cy="6858000"/>
          </a:xfrm>
          <a:prstGeom prst="rect">
            <a:avLst/>
          </a:prstGeom>
        </p:spPr>
      </p:pic>
      <p:sp>
        <p:nvSpPr>
          <p:cNvPr id="5" name="Otsikko 1">
            <a:extLst>
              <a:ext uri="{FF2B5EF4-FFF2-40B4-BE49-F238E27FC236}">
                <a16:creationId xmlns:a16="http://schemas.microsoft.com/office/drawing/2014/main" id="{AB8F0596-148F-3D54-5E87-6FB23D31303E}"/>
              </a:ext>
            </a:extLst>
          </p:cNvPr>
          <p:cNvSpPr>
            <a:spLocks noGrp="1"/>
          </p:cNvSpPr>
          <p:nvPr>
            <p:ph type="title"/>
          </p:nvPr>
        </p:nvSpPr>
        <p:spPr>
          <a:xfrm>
            <a:off x="966000" y="1246874"/>
            <a:ext cx="10260000" cy="2852737"/>
          </a:xfrm>
        </p:spPr>
        <p:txBody>
          <a:bodyPr anchor="b">
            <a:normAutofit/>
          </a:bodyPr>
          <a:lstStyle>
            <a:lvl1pPr algn="ctr">
              <a:defRPr sz="4800">
                <a:solidFill>
                  <a:schemeClr val="bg1"/>
                </a:solidFill>
              </a:defRPr>
            </a:lvl1pPr>
          </a:lstStyle>
          <a:p>
            <a:r>
              <a:rPr lang="en-US"/>
              <a:t>Click to edit Master title style</a:t>
            </a:r>
            <a:endParaRPr lang="fi-FI"/>
          </a:p>
        </p:txBody>
      </p:sp>
      <p:sp>
        <p:nvSpPr>
          <p:cNvPr id="6" name="Tekstin paikkamerkki 2">
            <a:extLst>
              <a:ext uri="{FF2B5EF4-FFF2-40B4-BE49-F238E27FC236}">
                <a16:creationId xmlns:a16="http://schemas.microsoft.com/office/drawing/2014/main" id="{15CF0E4E-E0C3-AAD1-B987-131389E47DC2}"/>
              </a:ext>
            </a:extLst>
          </p:cNvPr>
          <p:cNvSpPr>
            <a:spLocks noGrp="1"/>
          </p:cNvSpPr>
          <p:nvPr>
            <p:ph type="body" idx="1"/>
          </p:nvPr>
        </p:nvSpPr>
        <p:spPr>
          <a:xfrm>
            <a:off x="966000" y="4126599"/>
            <a:ext cx="10260000" cy="1500187"/>
          </a:xfrm>
        </p:spPr>
        <p:txBody>
          <a:bodyPr>
            <a:normAutofit/>
          </a:bodyPr>
          <a:lstStyle>
            <a:lvl1pPr marL="0" indent="0" algn="ctr">
              <a:buNone/>
              <a:defRPr sz="2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Kuva 2">
            <a:extLst>
              <a:ext uri="{FF2B5EF4-FFF2-40B4-BE49-F238E27FC236}">
                <a16:creationId xmlns:a16="http://schemas.microsoft.com/office/drawing/2014/main" id="{449EDFF7-339F-05FB-D59A-71516A668CF5}"/>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9"/>
          </a:xfrm>
          <a:prstGeom prst="rect">
            <a:avLst/>
          </a:prstGeom>
        </p:spPr>
      </p:pic>
      <p:pic>
        <p:nvPicPr>
          <p:cNvPr id="7" name="Graphic 6">
            <a:extLst>
              <a:ext uri="{FF2B5EF4-FFF2-40B4-BE49-F238E27FC236}">
                <a16:creationId xmlns:a16="http://schemas.microsoft.com/office/drawing/2014/main" id="{C5C88B9D-C1C4-D05F-8A76-DA57E78EAF60}"/>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97074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 vaalea">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14960B-D229-CFAD-379B-EE4F481E4D14}"/>
              </a:ext>
            </a:extLst>
          </p:cNvPr>
          <p:cNvSpPr>
            <a:spLocks noGrp="1"/>
          </p:cNvSpPr>
          <p:nvPr>
            <p:ph type="title"/>
          </p:nvPr>
        </p:nvSpPr>
        <p:spPr>
          <a:xfrm>
            <a:off x="405435" y="1870030"/>
            <a:ext cx="6124432" cy="3125608"/>
          </a:xfrm>
        </p:spPr>
        <p:txBody>
          <a:bodyPr anchor="ctr">
            <a:noAutofit/>
          </a:bodyPr>
          <a:lstStyle>
            <a:lvl1pPr>
              <a:defRPr sz="4800">
                <a:solidFill>
                  <a:schemeClr val="tx1"/>
                </a:solidFill>
              </a:defRPr>
            </a:lvl1pPr>
          </a:lstStyle>
          <a:p>
            <a:r>
              <a:rPr lang="en-US"/>
              <a:t>Click to edit Master title style</a:t>
            </a:r>
            <a:endParaRPr lang="fi-FI"/>
          </a:p>
        </p:txBody>
      </p:sp>
      <p:pic>
        <p:nvPicPr>
          <p:cNvPr id="11" name="Graphic 10" descr="HAMK – Hämeen ammattikorkeakoulu">
            <a:extLst>
              <a:ext uri="{FF2B5EF4-FFF2-40B4-BE49-F238E27FC236}">
                <a16:creationId xmlns:a16="http://schemas.microsoft.com/office/drawing/2014/main" id="{FA02E98C-1C9B-DE42-9EAD-28F1CDEF509E}"/>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1231" y="271774"/>
            <a:ext cx="3644091" cy="1388225"/>
          </a:xfrm>
          <a:prstGeom prst="rect">
            <a:avLst/>
          </a:prstGeom>
        </p:spPr>
      </p:pic>
      <p:pic>
        <p:nvPicPr>
          <p:cNvPr id="14" name="Kuva 2" descr="RUN EU – Regional University Network, European University">
            <a:extLst>
              <a:ext uri="{FF2B5EF4-FFF2-40B4-BE49-F238E27FC236}">
                <a16:creationId xmlns:a16="http://schemas.microsoft.com/office/drawing/2014/main" id="{CA4B3400-5540-3DEA-41DD-B578251334A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895323" y="212097"/>
            <a:ext cx="1759562" cy="1217667"/>
          </a:xfrm>
          <a:prstGeom prst="rect">
            <a:avLst/>
          </a:prstGeom>
        </p:spPr>
      </p:pic>
      <p:sp>
        <p:nvSpPr>
          <p:cNvPr id="15" name="Text Placeholder 7">
            <a:extLst>
              <a:ext uri="{FF2B5EF4-FFF2-40B4-BE49-F238E27FC236}">
                <a16:creationId xmlns:a16="http://schemas.microsoft.com/office/drawing/2014/main" id="{42E48E6C-31EA-376C-654E-CA84FD10C123}"/>
              </a:ext>
            </a:extLst>
          </p:cNvPr>
          <p:cNvSpPr>
            <a:spLocks noGrp="1"/>
          </p:cNvSpPr>
          <p:nvPr>
            <p:ph type="body" sz="quarter" idx="10"/>
          </p:nvPr>
        </p:nvSpPr>
        <p:spPr>
          <a:xfrm>
            <a:off x="405435" y="5367082"/>
            <a:ext cx="2516188" cy="1027112"/>
          </a:xfrm>
        </p:spPr>
        <p:txBody>
          <a:bodyPr anchor="b">
            <a:noAutofit/>
          </a:bodyPr>
          <a:lstStyle>
            <a:lvl1pPr marL="0" indent="0">
              <a:lnSpc>
                <a:spcPct val="10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25000"/>
              </a:lnSpc>
              <a:spcBef>
                <a:spcPts val="1000"/>
              </a:spcBef>
              <a:spcAft>
                <a:spcPts val="400"/>
              </a:spcAft>
              <a:buClrTx/>
              <a:buSzTx/>
              <a:buFont typeface="System Font Regular"/>
              <a:buNone/>
              <a:tabLst/>
              <a:defRPr/>
            </a:pPr>
            <a:r>
              <a:rPr lang="en-US"/>
              <a:t>Click to edit Master text styles</a:t>
            </a:r>
          </a:p>
        </p:txBody>
      </p:sp>
      <p:sp>
        <p:nvSpPr>
          <p:cNvPr id="16" name="Text Placeholder 7">
            <a:extLst>
              <a:ext uri="{FF2B5EF4-FFF2-40B4-BE49-F238E27FC236}">
                <a16:creationId xmlns:a16="http://schemas.microsoft.com/office/drawing/2014/main" id="{0B555A34-9557-A17F-6AD9-2FF63FACA4F3}"/>
              </a:ext>
            </a:extLst>
          </p:cNvPr>
          <p:cNvSpPr>
            <a:spLocks noGrp="1"/>
          </p:cNvSpPr>
          <p:nvPr>
            <p:ph type="body" sz="quarter" idx="11"/>
          </p:nvPr>
        </p:nvSpPr>
        <p:spPr>
          <a:xfrm>
            <a:off x="3138696" y="5367082"/>
            <a:ext cx="2516188" cy="1027112"/>
          </a:xfrm>
        </p:spPr>
        <p:txBody>
          <a:bodyPr anchor="b">
            <a:noAutofit/>
          </a:bodyPr>
          <a:lstStyle>
            <a:lvl1pPr marL="0" indent="0">
              <a:lnSpc>
                <a:spcPct val="10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25000"/>
              </a:lnSpc>
              <a:spcBef>
                <a:spcPts val="1000"/>
              </a:spcBef>
              <a:spcAft>
                <a:spcPts val="400"/>
              </a:spcAft>
              <a:buClrTx/>
              <a:buSzTx/>
              <a:buFont typeface="System Font Regular"/>
              <a:buNone/>
              <a:tabLst/>
              <a:defRPr/>
            </a:pPr>
            <a:r>
              <a:rPr lang="en-US"/>
              <a:t>Click to edit Master text styles</a:t>
            </a:r>
          </a:p>
        </p:txBody>
      </p:sp>
    </p:spTree>
    <p:extLst>
      <p:ext uri="{BB962C8B-B14F-4D97-AF65-F5344CB8AC3E}">
        <p14:creationId xmlns:p14="http://schemas.microsoft.com/office/powerpoint/2010/main" val="4079753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4" name="Sisällön paikkamerkki 3"/>
          <p:cNvSpPr>
            <a:spLocks noGrp="1"/>
          </p:cNvSpPr>
          <p:nvPr>
            <p:ph sz="half" idx="2"/>
          </p:nvPr>
        </p:nvSpPr>
        <p:spPr>
          <a:xfrm>
            <a:off x="6186000" y="2304162"/>
            <a:ext cx="5040000" cy="4177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Sisällön paikkamerkki 2"/>
          <p:cNvSpPr>
            <a:spLocks noGrp="1"/>
          </p:cNvSpPr>
          <p:nvPr>
            <p:ph sz="half" idx="1"/>
          </p:nvPr>
        </p:nvSpPr>
        <p:spPr>
          <a:xfrm>
            <a:off x="966000" y="2304162"/>
            <a:ext cx="5040000" cy="4177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Otsikko 1"/>
          <p:cNvSpPr>
            <a:spLocks noGrp="1"/>
          </p:cNvSpPr>
          <p:nvPr>
            <p:ph type="title"/>
          </p:nvPr>
        </p:nvSpPr>
        <p:spPr>
          <a:xfrm>
            <a:off x="966000" y="843662"/>
            <a:ext cx="10260000" cy="1325563"/>
          </a:xfrm>
        </p:spPr>
        <p:txBody>
          <a:bodyPr>
            <a:normAutofit/>
          </a:bodyPr>
          <a:lstStyle>
            <a:lvl1pPr>
              <a:defRPr sz="3600"/>
            </a:lvl1pPr>
          </a:lstStyle>
          <a:p>
            <a:r>
              <a:rPr lang="en-US"/>
              <a:t>Click to edit Master title style</a:t>
            </a:r>
            <a:endParaRPr lang="fi-FI"/>
          </a:p>
        </p:txBody>
      </p:sp>
      <p:pic>
        <p:nvPicPr>
          <p:cNvPr id="7" name="Kuva 2">
            <a:extLst>
              <a:ext uri="{FF2B5EF4-FFF2-40B4-BE49-F238E27FC236}">
                <a16:creationId xmlns:a16="http://schemas.microsoft.com/office/drawing/2014/main" id="{19B82103-7FAC-A572-FD1C-332AF46B69C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8" name="Graphic 7">
            <a:extLst>
              <a:ext uri="{FF2B5EF4-FFF2-40B4-BE49-F238E27FC236}">
                <a16:creationId xmlns:a16="http://schemas.microsoft.com/office/drawing/2014/main" id="{8A8A717D-C907-5CC6-DA4E-5422F0ECE97D}"/>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52467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orttitausta – kaksi palstaa">
    <p:spTree>
      <p:nvGrpSpPr>
        <p:cNvPr id="1" name=""/>
        <p:cNvGrpSpPr/>
        <p:nvPr/>
      </p:nvGrpSpPr>
      <p:grpSpPr>
        <a:xfrm>
          <a:off x="0" y="0"/>
          <a:ext cx="0" cy="0"/>
          <a:chOff x="0" y="0"/>
          <a:chExt cx="0" cy="0"/>
        </a:xfrm>
      </p:grpSpPr>
      <p:sp>
        <p:nvSpPr>
          <p:cNvPr id="2" name="Otsikko 1"/>
          <p:cNvSpPr>
            <a:spLocks noGrp="1"/>
          </p:cNvSpPr>
          <p:nvPr>
            <p:ph type="title"/>
          </p:nvPr>
        </p:nvSpPr>
        <p:spPr>
          <a:xfrm>
            <a:off x="453000" y="4121733"/>
            <a:ext cx="11286000" cy="662782"/>
          </a:xfrm>
        </p:spPr>
        <p:txBody>
          <a:bodyPr>
            <a:normAutofit/>
          </a:bodyPr>
          <a:lstStyle>
            <a:lvl1pPr>
              <a:defRPr sz="3600"/>
            </a:lvl1pPr>
          </a:lstStyle>
          <a:p>
            <a:r>
              <a:rPr lang="en-US"/>
              <a:t>Click to edit Master title style</a:t>
            </a:r>
            <a:endParaRPr lang="fi-FI"/>
          </a:p>
        </p:txBody>
      </p:sp>
      <p:sp>
        <p:nvSpPr>
          <p:cNvPr id="3" name="Sisällön paikkamerkki 2"/>
          <p:cNvSpPr>
            <a:spLocks noGrp="1"/>
          </p:cNvSpPr>
          <p:nvPr>
            <p:ph sz="half" idx="1"/>
          </p:nvPr>
        </p:nvSpPr>
        <p:spPr>
          <a:xfrm>
            <a:off x="453000" y="4919452"/>
            <a:ext cx="5544000" cy="149520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6137483" y="4919452"/>
            <a:ext cx="5544000" cy="149520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Picture Placeholder 15">
            <a:extLst>
              <a:ext uri="{FF2B5EF4-FFF2-40B4-BE49-F238E27FC236}">
                <a16:creationId xmlns:a16="http://schemas.microsoft.com/office/drawing/2014/main" id="{773989F9-EAD0-F780-5991-397FDF221DA3}"/>
              </a:ext>
            </a:extLst>
          </p:cNvPr>
          <p:cNvSpPr>
            <a:spLocks noGrp="1"/>
          </p:cNvSpPr>
          <p:nvPr>
            <p:ph type="pic" sz="quarter" idx="14" hasCustomPrompt="1"/>
          </p:nvPr>
        </p:nvSpPr>
        <p:spPr>
          <a:xfrm>
            <a:off x="0" y="0"/>
            <a:ext cx="12192000" cy="4115188"/>
          </a:xfrm>
          <a:custGeom>
            <a:avLst/>
            <a:gdLst>
              <a:gd name="connsiteX0" fmla="*/ 0 w 12192000"/>
              <a:gd name="connsiteY0" fmla="*/ 0 h 4115188"/>
              <a:gd name="connsiteX1" fmla="*/ 12192000 w 12192000"/>
              <a:gd name="connsiteY1" fmla="*/ 0 h 4115188"/>
              <a:gd name="connsiteX2" fmla="*/ 12192000 w 12192000"/>
              <a:gd name="connsiteY2" fmla="*/ 4115188 h 4115188"/>
              <a:gd name="connsiteX3" fmla="*/ 11990721 w 12192000"/>
              <a:gd name="connsiteY3" fmla="*/ 3913909 h 4115188"/>
              <a:gd name="connsiteX4" fmla="*/ 201279 w 12192000"/>
              <a:gd name="connsiteY4" fmla="*/ 3913909 h 4115188"/>
              <a:gd name="connsiteX5" fmla="*/ 0 w 12192000"/>
              <a:gd name="connsiteY5" fmla="*/ 4115188 h 411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115188">
                <a:moveTo>
                  <a:pt x="0" y="0"/>
                </a:moveTo>
                <a:lnTo>
                  <a:pt x="12192000" y="0"/>
                </a:lnTo>
                <a:lnTo>
                  <a:pt x="12192000" y="4115188"/>
                </a:lnTo>
                <a:cubicBezTo>
                  <a:pt x="12192000" y="4004025"/>
                  <a:pt x="12101884" y="3913909"/>
                  <a:pt x="11990721" y="3913909"/>
                </a:cubicBezTo>
                <a:lnTo>
                  <a:pt x="201279" y="3913909"/>
                </a:lnTo>
                <a:cubicBezTo>
                  <a:pt x="90116" y="3913909"/>
                  <a:pt x="0" y="4004025"/>
                  <a:pt x="0" y="4115188"/>
                </a:cubicBezTo>
                <a:close/>
              </a:path>
            </a:pathLst>
          </a:custGeom>
          <a:solidFill>
            <a:schemeClr val="bg1">
              <a:lumMod val="95000"/>
            </a:schemeClr>
          </a:solidFill>
        </p:spPr>
        <p:txBody>
          <a:bodyPr wrap="square" anchor="ctr">
            <a:noAutofit/>
          </a:bodyPr>
          <a:lstStyle>
            <a:lvl1pPr marL="0" indent="0" algn="ctr">
              <a:buNone/>
              <a:defRPr/>
            </a:lvl1pPr>
          </a:lstStyle>
          <a:p>
            <a:r>
              <a:rPr lang="en-GB"/>
              <a:t>Click icon </a:t>
            </a:r>
            <a:br>
              <a:rPr lang="en-GB"/>
            </a:br>
            <a:r>
              <a:rPr lang="en-GB"/>
              <a:t>to add picture</a:t>
            </a:r>
            <a:endParaRPr lang="fi-FI"/>
          </a:p>
        </p:txBody>
      </p:sp>
    </p:spTree>
    <p:extLst>
      <p:ext uri="{BB962C8B-B14F-4D97-AF65-F5344CB8AC3E}">
        <p14:creationId xmlns:p14="http://schemas.microsoft.com/office/powerpoint/2010/main" val="4104057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rttitausta – kaksi palstaa – tumma">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53000" y="4121733"/>
            <a:ext cx="11286000" cy="662782"/>
          </a:xfrm>
        </p:spPr>
        <p:txBody>
          <a:bodyPr>
            <a:normAutofit/>
          </a:bodyPr>
          <a:lstStyle>
            <a:lvl1pPr>
              <a:defRPr sz="3600">
                <a:solidFill>
                  <a:schemeClr val="bg1"/>
                </a:solidFill>
              </a:defRPr>
            </a:lvl1pPr>
          </a:lstStyle>
          <a:p>
            <a:r>
              <a:rPr lang="en-US"/>
              <a:t>Click to edit Master title style</a:t>
            </a:r>
            <a:endParaRPr lang="fi-FI"/>
          </a:p>
        </p:txBody>
      </p:sp>
      <p:sp>
        <p:nvSpPr>
          <p:cNvPr id="3" name="Sisällön paikkamerkki 2"/>
          <p:cNvSpPr>
            <a:spLocks noGrp="1"/>
          </p:cNvSpPr>
          <p:nvPr>
            <p:ph sz="half" idx="1"/>
          </p:nvPr>
        </p:nvSpPr>
        <p:spPr>
          <a:xfrm>
            <a:off x="453000" y="4919452"/>
            <a:ext cx="5544000" cy="1495203"/>
          </a:xfrm>
        </p:spPr>
        <p:txBody>
          <a:bodyPr>
            <a:normAutofit/>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6137483" y="4919452"/>
            <a:ext cx="5544000" cy="1495203"/>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Picture Placeholder 15">
            <a:extLst>
              <a:ext uri="{FF2B5EF4-FFF2-40B4-BE49-F238E27FC236}">
                <a16:creationId xmlns:a16="http://schemas.microsoft.com/office/drawing/2014/main" id="{773989F9-EAD0-F780-5991-397FDF221DA3}"/>
              </a:ext>
            </a:extLst>
          </p:cNvPr>
          <p:cNvSpPr>
            <a:spLocks noGrp="1"/>
          </p:cNvSpPr>
          <p:nvPr>
            <p:ph type="pic" sz="quarter" idx="14" hasCustomPrompt="1"/>
          </p:nvPr>
        </p:nvSpPr>
        <p:spPr>
          <a:xfrm>
            <a:off x="0" y="0"/>
            <a:ext cx="12192000" cy="4115188"/>
          </a:xfrm>
          <a:custGeom>
            <a:avLst/>
            <a:gdLst>
              <a:gd name="connsiteX0" fmla="*/ 0 w 12192000"/>
              <a:gd name="connsiteY0" fmla="*/ 0 h 4115188"/>
              <a:gd name="connsiteX1" fmla="*/ 12192000 w 12192000"/>
              <a:gd name="connsiteY1" fmla="*/ 0 h 4115188"/>
              <a:gd name="connsiteX2" fmla="*/ 12192000 w 12192000"/>
              <a:gd name="connsiteY2" fmla="*/ 4115188 h 4115188"/>
              <a:gd name="connsiteX3" fmla="*/ 11990721 w 12192000"/>
              <a:gd name="connsiteY3" fmla="*/ 3913909 h 4115188"/>
              <a:gd name="connsiteX4" fmla="*/ 201279 w 12192000"/>
              <a:gd name="connsiteY4" fmla="*/ 3913909 h 4115188"/>
              <a:gd name="connsiteX5" fmla="*/ 0 w 12192000"/>
              <a:gd name="connsiteY5" fmla="*/ 4115188 h 411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115188">
                <a:moveTo>
                  <a:pt x="0" y="0"/>
                </a:moveTo>
                <a:lnTo>
                  <a:pt x="12192000" y="0"/>
                </a:lnTo>
                <a:lnTo>
                  <a:pt x="12192000" y="4115188"/>
                </a:lnTo>
                <a:cubicBezTo>
                  <a:pt x="12192000" y="4004025"/>
                  <a:pt x="12101884" y="3913909"/>
                  <a:pt x="11990721" y="3913909"/>
                </a:cubicBezTo>
                <a:lnTo>
                  <a:pt x="201279" y="3913909"/>
                </a:lnTo>
                <a:cubicBezTo>
                  <a:pt x="90116" y="3913909"/>
                  <a:pt x="0" y="4004025"/>
                  <a:pt x="0" y="4115188"/>
                </a:cubicBezTo>
                <a:close/>
              </a:path>
            </a:pathLst>
          </a:custGeom>
          <a:solidFill>
            <a:schemeClr val="bg1">
              <a:lumMod val="95000"/>
            </a:schemeClr>
          </a:solidFill>
        </p:spPr>
        <p:txBody>
          <a:bodyPr wrap="square" anchor="ctr">
            <a:noAutofit/>
          </a:bodyPr>
          <a:lstStyle>
            <a:lvl1pPr marL="0" indent="0" algn="ctr">
              <a:buNone/>
              <a:defRPr/>
            </a:lvl1pPr>
          </a:lstStyle>
          <a:p>
            <a:r>
              <a:rPr lang="en-GB"/>
              <a:t>Click icon </a:t>
            </a:r>
            <a:br>
              <a:rPr lang="en-GB"/>
            </a:br>
            <a:r>
              <a:rPr lang="en-GB"/>
              <a:t>to add picture</a:t>
            </a:r>
            <a:endParaRPr lang="fi-FI"/>
          </a:p>
        </p:txBody>
      </p:sp>
    </p:spTree>
    <p:extLst>
      <p:ext uri="{BB962C8B-B14F-4D97-AF65-F5344CB8AC3E}">
        <p14:creationId xmlns:p14="http://schemas.microsoft.com/office/powerpoint/2010/main" val="2688006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sisältökohdetta kuvill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94D89F-B0D3-9DA0-6B53-35F75FA5456D}"/>
              </a:ext>
            </a:extLst>
          </p:cNvPr>
          <p:cNvSpPr>
            <a:spLocks noGrp="1"/>
          </p:cNvSpPr>
          <p:nvPr>
            <p:ph type="title"/>
          </p:nvPr>
        </p:nvSpPr>
        <p:spPr>
          <a:xfrm>
            <a:off x="457098" y="852797"/>
            <a:ext cx="10260000" cy="1325563"/>
          </a:xfrm>
        </p:spPr>
        <p:txBody>
          <a:bodyPr>
            <a:normAutofit/>
          </a:bodyPr>
          <a:lstStyle>
            <a:lvl1pPr>
              <a:defRPr sz="3200"/>
            </a:lvl1pPr>
          </a:lstStyle>
          <a:p>
            <a:r>
              <a:rPr lang="en-US"/>
              <a:t>Click to edit Master title style</a:t>
            </a:r>
            <a:endParaRPr lang="fi-FI"/>
          </a:p>
        </p:txBody>
      </p:sp>
      <p:sp>
        <p:nvSpPr>
          <p:cNvPr id="58" name="Picture Placeholder 1">
            <a:extLst>
              <a:ext uri="{FF2B5EF4-FFF2-40B4-BE49-F238E27FC236}">
                <a16:creationId xmlns:a16="http://schemas.microsoft.com/office/drawing/2014/main" id="{07B75C7A-9DBC-66EF-356F-857882EF0BFF}"/>
              </a:ext>
            </a:extLst>
          </p:cNvPr>
          <p:cNvSpPr>
            <a:spLocks noGrp="1"/>
          </p:cNvSpPr>
          <p:nvPr>
            <p:ph type="pic" sz="quarter" idx="10" hasCustomPrompt="1"/>
          </p:nvPr>
        </p:nvSpPr>
        <p:spPr>
          <a:xfrm>
            <a:off x="476689" y="2596602"/>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89" name="Subtitle Placeholder 1">
            <a:extLst>
              <a:ext uri="{FF2B5EF4-FFF2-40B4-BE49-F238E27FC236}">
                <a16:creationId xmlns:a16="http://schemas.microsoft.com/office/drawing/2014/main" id="{BD46FC81-AB58-C609-62EE-C4561E274495}"/>
              </a:ext>
            </a:extLst>
          </p:cNvPr>
          <p:cNvSpPr>
            <a:spLocks noGrp="1"/>
          </p:cNvSpPr>
          <p:nvPr>
            <p:ph type="body" sz="quarter" idx="17"/>
          </p:nvPr>
        </p:nvSpPr>
        <p:spPr>
          <a:xfrm>
            <a:off x="1840733" y="2550812"/>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67" name="Text Placeholder 1">
            <a:extLst>
              <a:ext uri="{FF2B5EF4-FFF2-40B4-BE49-F238E27FC236}">
                <a16:creationId xmlns:a16="http://schemas.microsoft.com/office/drawing/2014/main" id="{FCDAF4DD-3993-D951-6297-AA197DA83246}"/>
              </a:ext>
            </a:extLst>
          </p:cNvPr>
          <p:cNvSpPr>
            <a:spLocks noGrp="1"/>
          </p:cNvSpPr>
          <p:nvPr>
            <p:ph type="body" sz="quarter" idx="16"/>
          </p:nvPr>
        </p:nvSpPr>
        <p:spPr>
          <a:xfrm>
            <a:off x="1840733" y="3227171"/>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59" name="Picture Placeholder 56">
            <a:extLst>
              <a:ext uri="{FF2B5EF4-FFF2-40B4-BE49-F238E27FC236}">
                <a16:creationId xmlns:a16="http://schemas.microsoft.com/office/drawing/2014/main" id="{47FFBD7D-C0AF-63AF-E306-AE020EF6017F}"/>
              </a:ext>
            </a:extLst>
          </p:cNvPr>
          <p:cNvSpPr>
            <a:spLocks noGrp="1"/>
          </p:cNvSpPr>
          <p:nvPr>
            <p:ph type="pic" sz="quarter" idx="11" hasCustomPrompt="1"/>
          </p:nvPr>
        </p:nvSpPr>
        <p:spPr>
          <a:xfrm>
            <a:off x="4281523" y="2596602"/>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90" name="Text Placeholder 64">
            <a:extLst>
              <a:ext uri="{FF2B5EF4-FFF2-40B4-BE49-F238E27FC236}">
                <a16:creationId xmlns:a16="http://schemas.microsoft.com/office/drawing/2014/main" id="{BF485BBE-3218-5331-A1DA-E3592EB569B4}"/>
              </a:ext>
            </a:extLst>
          </p:cNvPr>
          <p:cNvSpPr>
            <a:spLocks noGrp="1"/>
          </p:cNvSpPr>
          <p:nvPr>
            <p:ph type="body" sz="quarter" idx="19"/>
          </p:nvPr>
        </p:nvSpPr>
        <p:spPr>
          <a:xfrm>
            <a:off x="5653629" y="2550812"/>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69" name="Text Placeholder 64">
            <a:extLst>
              <a:ext uri="{FF2B5EF4-FFF2-40B4-BE49-F238E27FC236}">
                <a16:creationId xmlns:a16="http://schemas.microsoft.com/office/drawing/2014/main" id="{A367A078-BA4C-367D-F98B-4C1F60237975}"/>
              </a:ext>
            </a:extLst>
          </p:cNvPr>
          <p:cNvSpPr>
            <a:spLocks noGrp="1"/>
          </p:cNvSpPr>
          <p:nvPr>
            <p:ph type="body" sz="quarter" idx="18"/>
          </p:nvPr>
        </p:nvSpPr>
        <p:spPr>
          <a:xfrm>
            <a:off x="5653629" y="3227171"/>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60" name="Picture Placeholder 56">
            <a:extLst>
              <a:ext uri="{FF2B5EF4-FFF2-40B4-BE49-F238E27FC236}">
                <a16:creationId xmlns:a16="http://schemas.microsoft.com/office/drawing/2014/main" id="{4C559552-6002-B35F-6368-1CF23942B91C}"/>
              </a:ext>
            </a:extLst>
          </p:cNvPr>
          <p:cNvSpPr>
            <a:spLocks noGrp="1"/>
          </p:cNvSpPr>
          <p:nvPr>
            <p:ph type="pic" sz="quarter" idx="12" hasCustomPrompt="1"/>
          </p:nvPr>
        </p:nvSpPr>
        <p:spPr>
          <a:xfrm>
            <a:off x="8140601" y="2596602"/>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91" name="Text Placeholder 64">
            <a:extLst>
              <a:ext uri="{FF2B5EF4-FFF2-40B4-BE49-F238E27FC236}">
                <a16:creationId xmlns:a16="http://schemas.microsoft.com/office/drawing/2014/main" id="{F9F8A733-C1C2-6ED8-0D57-E5136CAD0FEA}"/>
              </a:ext>
            </a:extLst>
          </p:cNvPr>
          <p:cNvSpPr>
            <a:spLocks noGrp="1"/>
          </p:cNvSpPr>
          <p:nvPr>
            <p:ph type="body" sz="quarter" idx="21"/>
          </p:nvPr>
        </p:nvSpPr>
        <p:spPr>
          <a:xfrm>
            <a:off x="9515329" y="2550812"/>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1" name="Text Placeholder 64">
            <a:extLst>
              <a:ext uri="{FF2B5EF4-FFF2-40B4-BE49-F238E27FC236}">
                <a16:creationId xmlns:a16="http://schemas.microsoft.com/office/drawing/2014/main" id="{D2005A24-7719-A485-DB69-F8BD3CA78BED}"/>
              </a:ext>
            </a:extLst>
          </p:cNvPr>
          <p:cNvSpPr>
            <a:spLocks noGrp="1"/>
          </p:cNvSpPr>
          <p:nvPr>
            <p:ph type="body" sz="quarter" idx="20"/>
          </p:nvPr>
        </p:nvSpPr>
        <p:spPr>
          <a:xfrm>
            <a:off x="9515329" y="3227171"/>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61" name="Picture Placeholder 56">
            <a:extLst>
              <a:ext uri="{FF2B5EF4-FFF2-40B4-BE49-F238E27FC236}">
                <a16:creationId xmlns:a16="http://schemas.microsoft.com/office/drawing/2014/main" id="{2072E402-4912-F028-46C8-1CAC74407414}"/>
              </a:ext>
            </a:extLst>
          </p:cNvPr>
          <p:cNvSpPr>
            <a:spLocks noGrp="1"/>
          </p:cNvSpPr>
          <p:nvPr>
            <p:ph type="pic" sz="quarter" idx="13" hasCustomPrompt="1"/>
          </p:nvPr>
        </p:nvSpPr>
        <p:spPr>
          <a:xfrm>
            <a:off x="476689" y="4681124"/>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92" name="Text Placeholder 64">
            <a:extLst>
              <a:ext uri="{FF2B5EF4-FFF2-40B4-BE49-F238E27FC236}">
                <a16:creationId xmlns:a16="http://schemas.microsoft.com/office/drawing/2014/main" id="{D98EAFC6-56BF-AC8F-6CEA-8711AB445C6F}"/>
              </a:ext>
            </a:extLst>
          </p:cNvPr>
          <p:cNvSpPr>
            <a:spLocks noGrp="1"/>
          </p:cNvSpPr>
          <p:nvPr>
            <p:ph type="body" sz="quarter" idx="23"/>
          </p:nvPr>
        </p:nvSpPr>
        <p:spPr>
          <a:xfrm>
            <a:off x="1840733" y="4627585"/>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3" name="Text Placeholder 64">
            <a:extLst>
              <a:ext uri="{FF2B5EF4-FFF2-40B4-BE49-F238E27FC236}">
                <a16:creationId xmlns:a16="http://schemas.microsoft.com/office/drawing/2014/main" id="{36A54E77-8071-0406-6219-53BAE005E0EB}"/>
              </a:ext>
            </a:extLst>
          </p:cNvPr>
          <p:cNvSpPr>
            <a:spLocks noGrp="1"/>
          </p:cNvSpPr>
          <p:nvPr>
            <p:ph type="body" sz="quarter" idx="22"/>
          </p:nvPr>
        </p:nvSpPr>
        <p:spPr>
          <a:xfrm>
            <a:off x="1840733" y="5303944"/>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62" name="Picture Placeholder 56">
            <a:extLst>
              <a:ext uri="{FF2B5EF4-FFF2-40B4-BE49-F238E27FC236}">
                <a16:creationId xmlns:a16="http://schemas.microsoft.com/office/drawing/2014/main" id="{01F5FF07-74BC-8BC3-A58E-5F834D29B535}"/>
              </a:ext>
            </a:extLst>
          </p:cNvPr>
          <p:cNvSpPr>
            <a:spLocks noGrp="1"/>
          </p:cNvSpPr>
          <p:nvPr>
            <p:ph type="pic" sz="quarter" idx="14" hasCustomPrompt="1"/>
          </p:nvPr>
        </p:nvSpPr>
        <p:spPr>
          <a:xfrm>
            <a:off x="4281523" y="4681124"/>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93" name="Text Placeholder 64">
            <a:extLst>
              <a:ext uri="{FF2B5EF4-FFF2-40B4-BE49-F238E27FC236}">
                <a16:creationId xmlns:a16="http://schemas.microsoft.com/office/drawing/2014/main" id="{A458066B-9BBC-4CAC-994B-033C5058B25A}"/>
              </a:ext>
            </a:extLst>
          </p:cNvPr>
          <p:cNvSpPr>
            <a:spLocks noGrp="1"/>
          </p:cNvSpPr>
          <p:nvPr>
            <p:ph type="body" sz="quarter" idx="25"/>
          </p:nvPr>
        </p:nvSpPr>
        <p:spPr>
          <a:xfrm>
            <a:off x="5653629" y="4627585"/>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5" name="Text Placeholder 64">
            <a:extLst>
              <a:ext uri="{FF2B5EF4-FFF2-40B4-BE49-F238E27FC236}">
                <a16:creationId xmlns:a16="http://schemas.microsoft.com/office/drawing/2014/main" id="{E0998DCE-E162-41AD-CD85-ADA4CEB8255F}"/>
              </a:ext>
            </a:extLst>
          </p:cNvPr>
          <p:cNvSpPr>
            <a:spLocks noGrp="1"/>
          </p:cNvSpPr>
          <p:nvPr>
            <p:ph type="body" sz="quarter" idx="24"/>
          </p:nvPr>
        </p:nvSpPr>
        <p:spPr>
          <a:xfrm>
            <a:off x="5653629" y="5303944"/>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63" name="Picture Placeholder 56">
            <a:extLst>
              <a:ext uri="{FF2B5EF4-FFF2-40B4-BE49-F238E27FC236}">
                <a16:creationId xmlns:a16="http://schemas.microsoft.com/office/drawing/2014/main" id="{E1EF8070-AF44-140B-9899-DB78EFBAB3A9}"/>
              </a:ext>
            </a:extLst>
          </p:cNvPr>
          <p:cNvSpPr>
            <a:spLocks noGrp="1"/>
          </p:cNvSpPr>
          <p:nvPr>
            <p:ph type="pic" sz="quarter" idx="15" hasCustomPrompt="1"/>
          </p:nvPr>
        </p:nvSpPr>
        <p:spPr>
          <a:xfrm>
            <a:off x="8140601" y="4681124"/>
            <a:ext cx="1239837" cy="1239838"/>
          </a:xfrm>
          <a:prstGeom prst="ellipse">
            <a:avLst/>
          </a:prstGeom>
        </p:spPr>
        <p:txBody>
          <a:bodyPr>
            <a:normAutofit/>
          </a:bodyPr>
          <a:lstStyle>
            <a:lvl1pPr marL="0" indent="0" algn="ctr">
              <a:buNone/>
              <a:defRPr sz="1600"/>
            </a:lvl1pPr>
          </a:lstStyle>
          <a:p>
            <a:r>
              <a:rPr lang="en-US"/>
              <a:t>Add picture</a:t>
            </a:r>
            <a:endParaRPr lang="fi-FI"/>
          </a:p>
        </p:txBody>
      </p:sp>
      <p:sp>
        <p:nvSpPr>
          <p:cNvPr id="94" name="Text Placeholder 64">
            <a:extLst>
              <a:ext uri="{FF2B5EF4-FFF2-40B4-BE49-F238E27FC236}">
                <a16:creationId xmlns:a16="http://schemas.microsoft.com/office/drawing/2014/main" id="{4662EDCE-70FE-8FCE-2E11-93CBBC5EC849}"/>
              </a:ext>
            </a:extLst>
          </p:cNvPr>
          <p:cNvSpPr>
            <a:spLocks noGrp="1"/>
          </p:cNvSpPr>
          <p:nvPr>
            <p:ph type="body" sz="quarter" idx="27"/>
          </p:nvPr>
        </p:nvSpPr>
        <p:spPr>
          <a:xfrm>
            <a:off x="9515329" y="4627585"/>
            <a:ext cx="2179736" cy="654062"/>
          </a:xfrm>
        </p:spPr>
        <p:txBody>
          <a:bodyPr anchor="b">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7" name="Text Placeholder 64">
            <a:extLst>
              <a:ext uri="{FF2B5EF4-FFF2-40B4-BE49-F238E27FC236}">
                <a16:creationId xmlns:a16="http://schemas.microsoft.com/office/drawing/2014/main" id="{D975B5FA-4232-E6AB-9338-FB1E7B8086E6}"/>
              </a:ext>
            </a:extLst>
          </p:cNvPr>
          <p:cNvSpPr>
            <a:spLocks noGrp="1"/>
          </p:cNvSpPr>
          <p:nvPr>
            <p:ph type="body" sz="quarter" idx="26"/>
          </p:nvPr>
        </p:nvSpPr>
        <p:spPr>
          <a:xfrm>
            <a:off x="9515329" y="5303944"/>
            <a:ext cx="2179736"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cxnSp>
        <p:nvCxnSpPr>
          <p:cNvPr id="42" name="Straight Connector 41">
            <a:extLst>
              <a:ext uri="{FF2B5EF4-FFF2-40B4-BE49-F238E27FC236}">
                <a16:creationId xmlns:a16="http://schemas.microsoft.com/office/drawing/2014/main" id="{A0E17AE6-245A-C232-CD9E-2B2F6CDD5A18}"/>
              </a:ext>
              <a:ext uri="{C183D7F6-B498-43B3-948B-1728B52AA6E4}">
                <adec:decorative xmlns:adec="http://schemas.microsoft.com/office/drawing/2017/decorative" val="1"/>
              </a:ext>
            </a:extLst>
          </p:cNvPr>
          <p:cNvCxnSpPr/>
          <p:nvPr userDrawn="1"/>
        </p:nvCxnSpPr>
        <p:spPr>
          <a:xfrm>
            <a:off x="468249" y="2438218"/>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C0E5FE-B2FF-2FC1-0DCD-3A24E4461702}"/>
              </a:ext>
              <a:ext uri="{C183D7F6-B498-43B3-948B-1728B52AA6E4}">
                <adec:decorative xmlns:adec="http://schemas.microsoft.com/office/drawing/2017/decorative" val="1"/>
              </a:ext>
            </a:extLst>
          </p:cNvPr>
          <p:cNvCxnSpPr/>
          <p:nvPr userDrawn="1"/>
        </p:nvCxnSpPr>
        <p:spPr>
          <a:xfrm>
            <a:off x="4281145" y="2438218"/>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BCE957-963C-CC4F-D69B-5ABD71113624}"/>
              </a:ext>
              <a:ext uri="{C183D7F6-B498-43B3-948B-1728B52AA6E4}">
                <adec:decorative xmlns:adec="http://schemas.microsoft.com/office/drawing/2017/decorative" val="1"/>
              </a:ext>
            </a:extLst>
          </p:cNvPr>
          <p:cNvCxnSpPr/>
          <p:nvPr userDrawn="1"/>
        </p:nvCxnSpPr>
        <p:spPr>
          <a:xfrm>
            <a:off x="8142845" y="2438218"/>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0BC7F83-82B8-CE14-4E8B-4C1E1F21B6C0}"/>
              </a:ext>
              <a:ext uri="{C183D7F6-B498-43B3-948B-1728B52AA6E4}">
                <adec:decorative xmlns:adec="http://schemas.microsoft.com/office/drawing/2017/decorative" val="1"/>
              </a:ext>
            </a:extLst>
          </p:cNvPr>
          <p:cNvCxnSpPr/>
          <p:nvPr userDrawn="1"/>
        </p:nvCxnSpPr>
        <p:spPr>
          <a:xfrm>
            <a:off x="468249" y="4443664"/>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6B2DBA-105B-504C-81C8-02F461F94E69}"/>
              </a:ext>
              <a:ext uri="{C183D7F6-B498-43B3-948B-1728B52AA6E4}">
                <adec:decorative xmlns:adec="http://schemas.microsoft.com/office/drawing/2017/decorative" val="1"/>
              </a:ext>
            </a:extLst>
          </p:cNvPr>
          <p:cNvCxnSpPr/>
          <p:nvPr userDrawn="1"/>
        </p:nvCxnSpPr>
        <p:spPr>
          <a:xfrm>
            <a:off x="4281145" y="4443664"/>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FD692E-4224-2BD7-6C98-6C8FB7530DCD}"/>
              </a:ext>
              <a:ext uri="{C183D7F6-B498-43B3-948B-1728B52AA6E4}">
                <adec:decorative xmlns:adec="http://schemas.microsoft.com/office/drawing/2017/decorative" val="1"/>
              </a:ext>
            </a:extLst>
          </p:cNvPr>
          <p:cNvCxnSpPr/>
          <p:nvPr userDrawn="1"/>
        </p:nvCxnSpPr>
        <p:spPr>
          <a:xfrm>
            <a:off x="8142845" y="4443664"/>
            <a:ext cx="3552220"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Kuva 2">
            <a:extLst>
              <a:ext uri="{FF2B5EF4-FFF2-40B4-BE49-F238E27FC236}">
                <a16:creationId xmlns:a16="http://schemas.microsoft.com/office/drawing/2014/main" id="{97BE3F02-DCD8-088C-C2BA-9207F68D231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4" name="Graphic 3">
            <a:extLst>
              <a:ext uri="{FF2B5EF4-FFF2-40B4-BE49-F238E27FC236}">
                <a16:creationId xmlns:a16="http://schemas.microsoft.com/office/drawing/2014/main" id="{13A34EB7-F295-93D3-DEBC-BF491EEE5218}"/>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467436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sisältökohdett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49C5E2-1305-ED3A-48DB-0D8CE82A6CE8}"/>
              </a:ext>
            </a:extLst>
          </p:cNvPr>
          <p:cNvSpPr>
            <a:spLocks noGrp="1"/>
          </p:cNvSpPr>
          <p:nvPr>
            <p:ph type="title"/>
          </p:nvPr>
        </p:nvSpPr>
        <p:spPr>
          <a:xfrm>
            <a:off x="457098" y="851399"/>
            <a:ext cx="10260000" cy="1325563"/>
          </a:xfrm>
        </p:spPr>
        <p:txBody>
          <a:bodyPr>
            <a:normAutofit/>
          </a:bodyPr>
          <a:lstStyle>
            <a:lvl1pPr>
              <a:defRPr sz="3200"/>
            </a:lvl1pPr>
          </a:lstStyle>
          <a:p>
            <a:r>
              <a:rPr lang="en-US"/>
              <a:t>Click to edit Master title style</a:t>
            </a:r>
            <a:endParaRPr lang="fi-FI"/>
          </a:p>
        </p:txBody>
      </p:sp>
      <p:sp>
        <p:nvSpPr>
          <p:cNvPr id="89" name="Text Placeholder 64">
            <a:extLst>
              <a:ext uri="{FF2B5EF4-FFF2-40B4-BE49-F238E27FC236}">
                <a16:creationId xmlns:a16="http://schemas.microsoft.com/office/drawing/2014/main" id="{BD46FC81-AB58-C609-62EE-C4561E274495}"/>
              </a:ext>
            </a:extLst>
          </p:cNvPr>
          <p:cNvSpPr>
            <a:spLocks noGrp="1"/>
          </p:cNvSpPr>
          <p:nvPr>
            <p:ph type="body" sz="quarter" idx="17"/>
          </p:nvPr>
        </p:nvSpPr>
        <p:spPr>
          <a:xfrm>
            <a:off x="468249" y="2550812"/>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67" name="Text Placeholder 64">
            <a:extLst>
              <a:ext uri="{FF2B5EF4-FFF2-40B4-BE49-F238E27FC236}">
                <a16:creationId xmlns:a16="http://schemas.microsoft.com/office/drawing/2014/main" id="{FCDAF4DD-3993-D951-6297-AA197DA83246}"/>
              </a:ext>
            </a:extLst>
          </p:cNvPr>
          <p:cNvSpPr>
            <a:spLocks noGrp="1"/>
          </p:cNvSpPr>
          <p:nvPr>
            <p:ph type="body" sz="quarter" idx="16"/>
          </p:nvPr>
        </p:nvSpPr>
        <p:spPr>
          <a:xfrm>
            <a:off x="468249" y="3227171"/>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0" name="Text Placeholder 64">
            <a:extLst>
              <a:ext uri="{FF2B5EF4-FFF2-40B4-BE49-F238E27FC236}">
                <a16:creationId xmlns:a16="http://schemas.microsoft.com/office/drawing/2014/main" id="{BF485BBE-3218-5331-A1DA-E3592EB569B4}"/>
              </a:ext>
            </a:extLst>
          </p:cNvPr>
          <p:cNvSpPr>
            <a:spLocks noGrp="1"/>
          </p:cNvSpPr>
          <p:nvPr>
            <p:ph type="body" sz="quarter" idx="19"/>
          </p:nvPr>
        </p:nvSpPr>
        <p:spPr>
          <a:xfrm>
            <a:off x="3382466" y="2550812"/>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69" name="Text Placeholder 64">
            <a:extLst>
              <a:ext uri="{FF2B5EF4-FFF2-40B4-BE49-F238E27FC236}">
                <a16:creationId xmlns:a16="http://schemas.microsoft.com/office/drawing/2014/main" id="{A367A078-BA4C-367D-F98B-4C1F60237975}"/>
              </a:ext>
            </a:extLst>
          </p:cNvPr>
          <p:cNvSpPr>
            <a:spLocks noGrp="1"/>
          </p:cNvSpPr>
          <p:nvPr>
            <p:ph type="body" sz="quarter" idx="18"/>
          </p:nvPr>
        </p:nvSpPr>
        <p:spPr>
          <a:xfrm>
            <a:off x="3382466" y="3227171"/>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1" name="Text Placeholder 64">
            <a:extLst>
              <a:ext uri="{FF2B5EF4-FFF2-40B4-BE49-F238E27FC236}">
                <a16:creationId xmlns:a16="http://schemas.microsoft.com/office/drawing/2014/main" id="{F9F8A733-C1C2-6ED8-0D57-E5136CAD0FEA}"/>
              </a:ext>
            </a:extLst>
          </p:cNvPr>
          <p:cNvSpPr>
            <a:spLocks noGrp="1"/>
          </p:cNvSpPr>
          <p:nvPr>
            <p:ph type="body" sz="quarter" idx="21"/>
          </p:nvPr>
        </p:nvSpPr>
        <p:spPr>
          <a:xfrm>
            <a:off x="6296684" y="2550812"/>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1" name="Text Placeholder 64">
            <a:extLst>
              <a:ext uri="{FF2B5EF4-FFF2-40B4-BE49-F238E27FC236}">
                <a16:creationId xmlns:a16="http://schemas.microsoft.com/office/drawing/2014/main" id="{D2005A24-7719-A485-DB69-F8BD3CA78BED}"/>
              </a:ext>
            </a:extLst>
          </p:cNvPr>
          <p:cNvSpPr>
            <a:spLocks noGrp="1"/>
          </p:cNvSpPr>
          <p:nvPr>
            <p:ph type="body" sz="quarter" idx="20"/>
          </p:nvPr>
        </p:nvSpPr>
        <p:spPr>
          <a:xfrm>
            <a:off x="6296684" y="3227171"/>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1" name="Text Placeholder 64">
            <a:extLst>
              <a:ext uri="{FF2B5EF4-FFF2-40B4-BE49-F238E27FC236}">
                <a16:creationId xmlns:a16="http://schemas.microsoft.com/office/drawing/2014/main" id="{5C67A292-7B48-0E0D-F8AF-7CD853D4BB72}"/>
              </a:ext>
            </a:extLst>
          </p:cNvPr>
          <p:cNvSpPr>
            <a:spLocks noGrp="1"/>
          </p:cNvSpPr>
          <p:nvPr>
            <p:ph type="body" sz="quarter" idx="31"/>
          </p:nvPr>
        </p:nvSpPr>
        <p:spPr>
          <a:xfrm>
            <a:off x="9185780" y="2550812"/>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19" name="Text Placeholder 64">
            <a:extLst>
              <a:ext uri="{FF2B5EF4-FFF2-40B4-BE49-F238E27FC236}">
                <a16:creationId xmlns:a16="http://schemas.microsoft.com/office/drawing/2014/main" id="{60A927E9-6FD3-9439-610F-DF45562F0330}"/>
              </a:ext>
            </a:extLst>
          </p:cNvPr>
          <p:cNvSpPr>
            <a:spLocks noGrp="1"/>
          </p:cNvSpPr>
          <p:nvPr>
            <p:ph type="body" sz="quarter" idx="29"/>
          </p:nvPr>
        </p:nvSpPr>
        <p:spPr>
          <a:xfrm>
            <a:off x="9185780" y="3227171"/>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2" name="Text Placeholder 64">
            <a:extLst>
              <a:ext uri="{FF2B5EF4-FFF2-40B4-BE49-F238E27FC236}">
                <a16:creationId xmlns:a16="http://schemas.microsoft.com/office/drawing/2014/main" id="{D98EAFC6-56BF-AC8F-6CEA-8711AB445C6F}"/>
              </a:ext>
            </a:extLst>
          </p:cNvPr>
          <p:cNvSpPr>
            <a:spLocks noGrp="1"/>
          </p:cNvSpPr>
          <p:nvPr>
            <p:ph type="body" sz="quarter" idx="23"/>
          </p:nvPr>
        </p:nvSpPr>
        <p:spPr>
          <a:xfrm>
            <a:off x="468249" y="4627585"/>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3" name="Text Placeholder 64">
            <a:extLst>
              <a:ext uri="{FF2B5EF4-FFF2-40B4-BE49-F238E27FC236}">
                <a16:creationId xmlns:a16="http://schemas.microsoft.com/office/drawing/2014/main" id="{36A54E77-8071-0406-6219-53BAE005E0EB}"/>
              </a:ext>
            </a:extLst>
          </p:cNvPr>
          <p:cNvSpPr>
            <a:spLocks noGrp="1"/>
          </p:cNvSpPr>
          <p:nvPr>
            <p:ph type="body" sz="quarter" idx="22"/>
          </p:nvPr>
        </p:nvSpPr>
        <p:spPr>
          <a:xfrm>
            <a:off x="468249" y="5303944"/>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3" name="Text Placeholder 64">
            <a:extLst>
              <a:ext uri="{FF2B5EF4-FFF2-40B4-BE49-F238E27FC236}">
                <a16:creationId xmlns:a16="http://schemas.microsoft.com/office/drawing/2014/main" id="{A458066B-9BBC-4CAC-994B-033C5058B25A}"/>
              </a:ext>
            </a:extLst>
          </p:cNvPr>
          <p:cNvSpPr>
            <a:spLocks noGrp="1"/>
          </p:cNvSpPr>
          <p:nvPr>
            <p:ph type="body" sz="quarter" idx="25"/>
          </p:nvPr>
        </p:nvSpPr>
        <p:spPr>
          <a:xfrm>
            <a:off x="3382466" y="4627585"/>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5" name="Text Placeholder 64">
            <a:extLst>
              <a:ext uri="{FF2B5EF4-FFF2-40B4-BE49-F238E27FC236}">
                <a16:creationId xmlns:a16="http://schemas.microsoft.com/office/drawing/2014/main" id="{E0998DCE-E162-41AD-CD85-ADA4CEB8255F}"/>
              </a:ext>
            </a:extLst>
          </p:cNvPr>
          <p:cNvSpPr>
            <a:spLocks noGrp="1"/>
          </p:cNvSpPr>
          <p:nvPr>
            <p:ph type="body" sz="quarter" idx="24"/>
          </p:nvPr>
        </p:nvSpPr>
        <p:spPr>
          <a:xfrm>
            <a:off x="3382466" y="5303944"/>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94" name="Text Placeholder 64">
            <a:extLst>
              <a:ext uri="{FF2B5EF4-FFF2-40B4-BE49-F238E27FC236}">
                <a16:creationId xmlns:a16="http://schemas.microsoft.com/office/drawing/2014/main" id="{4662EDCE-70FE-8FCE-2E11-93CBBC5EC849}"/>
              </a:ext>
            </a:extLst>
          </p:cNvPr>
          <p:cNvSpPr>
            <a:spLocks noGrp="1"/>
          </p:cNvSpPr>
          <p:nvPr>
            <p:ph type="body" sz="quarter" idx="27"/>
          </p:nvPr>
        </p:nvSpPr>
        <p:spPr>
          <a:xfrm>
            <a:off x="6296684" y="4627585"/>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77" name="Text Placeholder 64">
            <a:extLst>
              <a:ext uri="{FF2B5EF4-FFF2-40B4-BE49-F238E27FC236}">
                <a16:creationId xmlns:a16="http://schemas.microsoft.com/office/drawing/2014/main" id="{D975B5FA-4232-E6AB-9338-FB1E7B8086E6}"/>
              </a:ext>
            </a:extLst>
          </p:cNvPr>
          <p:cNvSpPr>
            <a:spLocks noGrp="1"/>
          </p:cNvSpPr>
          <p:nvPr>
            <p:ph type="body" sz="quarter" idx="26"/>
          </p:nvPr>
        </p:nvSpPr>
        <p:spPr>
          <a:xfrm>
            <a:off x="6296684" y="5303944"/>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
        <p:nvSpPr>
          <p:cNvPr id="22" name="Text Placeholder 64">
            <a:extLst>
              <a:ext uri="{FF2B5EF4-FFF2-40B4-BE49-F238E27FC236}">
                <a16:creationId xmlns:a16="http://schemas.microsoft.com/office/drawing/2014/main" id="{9A6E38EB-80EB-DA8B-2B12-29CEEE7ABB4A}"/>
              </a:ext>
            </a:extLst>
          </p:cNvPr>
          <p:cNvSpPr>
            <a:spLocks noGrp="1"/>
          </p:cNvSpPr>
          <p:nvPr>
            <p:ph type="body" sz="quarter" idx="32"/>
          </p:nvPr>
        </p:nvSpPr>
        <p:spPr>
          <a:xfrm>
            <a:off x="9185780" y="4627585"/>
            <a:ext cx="2509285" cy="654062"/>
          </a:xfrm>
        </p:spPr>
        <p:txBody>
          <a:bodyPr anchor="t">
            <a:noAutofit/>
          </a:bodyPr>
          <a:lstStyle>
            <a:lvl1pPr marL="0" indent="0" algn="l">
              <a:lnSpc>
                <a:spcPct val="100000"/>
              </a:lnSpc>
              <a:buFont typeface="Arial" panose="020B0604020202020204" pitchFamily="34" charset="0"/>
              <a:buNone/>
              <a:defRPr sz="2400">
                <a:latin typeface="+mj-lt"/>
              </a:defRPr>
            </a:lvl1pPr>
          </a:lstStyle>
          <a:p>
            <a:pPr lvl="0"/>
            <a:r>
              <a:rPr lang="en-US" sz="2000"/>
              <a:t>Click to edit Master text styles</a:t>
            </a:r>
          </a:p>
        </p:txBody>
      </p:sp>
      <p:sp>
        <p:nvSpPr>
          <p:cNvPr id="20" name="Text Placeholder 64">
            <a:extLst>
              <a:ext uri="{FF2B5EF4-FFF2-40B4-BE49-F238E27FC236}">
                <a16:creationId xmlns:a16="http://schemas.microsoft.com/office/drawing/2014/main" id="{23707BA2-F3CE-A56C-0905-989D7DECCA9A}"/>
              </a:ext>
            </a:extLst>
          </p:cNvPr>
          <p:cNvSpPr>
            <a:spLocks noGrp="1"/>
          </p:cNvSpPr>
          <p:nvPr>
            <p:ph type="body" sz="quarter" idx="30"/>
          </p:nvPr>
        </p:nvSpPr>
        <p:spPr>
          <a:xfrm>
            <a:off x="9185780" y="5303944"/>
            <a:ext cx="2509285" cy="904873"/>
          </a:xfrm>
        </p:spPr>
        <p:txBody>
          <a:bodyPr>
            <a:noAutofit/>
          </a:bodyPr>
          <a:lstStyle>
            <a:lvl1pPr marL="0" indent="0">
              <a:buFont typeface="Arial" panose="020B0604020202020204" pitchFamily="34" charse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cxnSp>
        <p:nvCxnSpPr>
          <p:cNvPr id="42" name="Straight Connector 41">
            <a:extLst>
              <a:ext uri="{FF2B5EF4-FFF2-40B4-BE49-F238E27FC236}">
                <a16:creationId xmlns:a16="http://schemas.microsoft.com/office/drawing/2014/main" id="{A0E17AE6-245A-C232-CD9E-2B2F6CDD5A18}"/>
              </a:ext>
            </a:extLst>
          </p:cNvPr>
          <p:cNvCxnSpPr>
            <a:cxnSpLocks/>
          </p:cNvCxnSpPr>
          <p:nvPr userDrawn="1"/>
        </p:nvCxnSpPr>
        <p:spPr>
          <a:xfrm>
            <a:off x="468249" y="2438218"/>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C0E5FE-B2FF-2FC1-0DCD-3A24E4461702}"/>
              </a:ext>
            </a:extLst>
          </p:cNvPr>
          <p:cNvCxnSpPr>
            <a:cxnSpLocks/>
          </p:cNvCxnSpPr>
          <p:nvPr userDrawn="1"/>
        </p:nvCxnSpPr>
        <p:spPr>
          <a:xfrm>
            <a:off x="3382466" y="2438218"/>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BCE957-963C-CC4F-D69B-5ABD71113624}"/>
              </a:ext>
            </a:extLst>
          </p:cNvPr>
          <p:cNvCxnSpPr>
            <a:cxnSpLocks/>
          </p:cNvCxnSpPr>
          <p:nvPr userDrawn="1"/>
        </p:nvCxnSpPr>
        <p:spPr>
          <a:xfrm>
            <a:off x="6296684" y="2438218"/>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0BC7F83-82B8-CE14-4E8B-4C1E1F21B6C0}"/>
              </a:ext>
            </a:extLst>
          </p:cNvPr>
          <p:cNvCxnSpPr>
            <a:cxnSpLocks/>
          </p:cNvCxnSpPr>
          <p:nvPr userDrawn="1"/>
        </p:nvCxnSpPr>
        <p:spPr>
          <a:xfrm>
            <a:off x="468249" y="4443664"/>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6B2DBA-105B-504C-81C8-02F461F94E69}"/>
              </a:ext>
            </a:extLst>
          </p:cNvPr>
          <p:cNvCxnSpPr>
            <a:cxnSpLocks/>
          </p:cNvCxnSpPr>
          <p:nvPr userDrawn="1"/>
        </p:nvCxnSpPr>
        <p:spPr>
          <a:xfrm>
            <a:off x="3382466" y="4443664"/>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FD692E-4224-2BD7-6C98-6C8FB7530DCD}"/>
              </a:ext>
            </a:extLst>
          </p:cNvPr>
          <p:cNvCxnSpPr>
            <a:cxnSpLocks/>
          </p:cNvCxnSpPr>
          <p:nvPr userDrawn="1"/>
        </p:nvCxnSpPr>
        <p:spPr>
          <a:xfrm>
            <a:off x="6296684" y="4443664"/>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2ED5C9-D86C-723F-C3A6-9D618CEE4D67}"/>
              </a:ext>
            </a:extLst>
          </p:cNvPr>
          <p:cNvCxnSpPr>
            <a:cxnSpLocks/>
          </p:cNvCxnSpPr>
          <p:nvPr userDrawn="1"/>
        </p:nvCxnSpPr>
        <p:spPr>
          <a:xfrm>
            <a:off x="9185780" y="2438218"/>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743C1B-6936-40A9-8EC9-D5013E63AC48}"/>
              </a:ext>
            </a:extLst>
          </p:cNvPr>
          <p:cNvCxnSpPr>
            <a:cxnSpLocks/>
          </p:cNvCxnSpPr>
          <p:nvPr userDrawn="1"/>
        </p:nvCxnSpPr>
        <p:spPr>
          <a:xfrm>
            <a:off x="9185780" y="4443664"/>
            <a:ext cx="2509285"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Kuva 2">
            <a:extLst>
              <a:ext uri="{FF2B5EF4-FFF2-40B4-BE49-F238E27FC236}">
                <a16:creationId xmlns:a16="http://schemas.microsoft.com/office/drawing/2014/main" id="{CAEE1E91-AF73-F5C9-6FE0-059EDD7E12F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4" name="Graphic 3">
            <a:extLst>
              <a:ext uri="{FF2B5EF4-FFF2-40B4-BE49-F238E27FC236}">
                <a16:creationId xmlns:a16="http://schemas.microsoft.com/office/drawing/2014/main" id="{FF135098-27EF-82A5-59C8-F7DCA059C3BF}"/>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257220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ksi palstaa vertailu">
    <p:spTree>
      <p:nvGrpSpPr>
        <p:cNvPr id="1" name=""/>
        <p:cNvGrpSpPr/>
        <p:nvPr/>
      </p:nvGrpSpPr>
      <p:grpSpPr>
        <a:xfrm>
          <a:off x="0" y="0"/>
          <a:ext cx="0" cy="0"/>
          <a:chOff x="0" y="0"/>
          <a:chExt cx="0" cy="0"/>
        </a:xfrm>
      </p:grpSpPr>
      <p:sp>
        <p:nvSpPr>
          <p:cNvPr id="2" name="Otsikko 1"/>
          <p:cNvSpPr>
            <a:spLocks noGrp="1"/>
          </p:cNvSpPr>
          <p:nvPr>
            <p:ph type="title"/>
          </p:nvPr>
        </p:nvSpPr>
        <p:spPr>
          <a:xfrm>
            <a:off x="966000" y="800590"/>
            <a:ext cx="10260000" cy="1325563"/>
          </a:xfrm>
        </p:spPr>
        <p:txBody>
          <a:bodyPr/>
          <a:lstStyle/>
          <a:p>
            <a:r>
              <a:rPr lang="en-US"/>
              <a:t>Click to edit Master title style</a:t>
            </a:r>
            <a:endParaRPr lang="fi-FI"/>
          </a:p>
        </p:txBody>
      </p:sp>
      <p:sp>
        <p:nvSpPr>
          <p:cNvPr id="3" name="Tekstin paikkamerkki 2"/>
          <p:cNvSpPr>
            <a:spLocks noGrp="1"/>
          </p:cNvSpPr>
          <p:nvPr>
            <p:ph type="body" idx="1"/>
          </p:nvPr>
        </p:nvSpPr>
        <p:spPr>
          <a:xfrm>
            <a:off x="966001" y="2237504"/>
            <a:ext cx="5040000" cy="746107"/>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3"/>
          <p:cNvSpPr>
            <a:spLocks noGrp="1"/>
          </p:cNvSpPr>
          <p:nvPr>
            <p:ph sz="half" idx="2"/>
          </p:nvPr>
        </p:nvSpPr>
        <p:spPr>
          <a:xfrm>
            <a:off x="966000" y="2983612"/>
            <a:ext cx="5040000" cy="3497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kstin paikkamerkki 4"/>
          <p:cNvSpPr>
            <a:spLocks noGrp="1"/>
          </p:cNvSpPr>
          <p:nvPr>
            <p:ph type="body" sz="quarter" idx="3"/>
          </p:nvPr>
        </p:nvSpPr>
        <p:spPr>
          <a:xfrm>
            <a:off x="6185999" y="2237504"/>
            <a:ext cx="5040001" cy="746107"/>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ällön paikkamerkki 5"/>
          <p:cNvSpPr>
            <a:spLocks noGrp="1"/>
          </p:cNvSpPr>
          <p:nvPr>
            <p:ph sz="quarter" idx="4"/>
          </p:nvPr>
        </p:nvSpPr>
        <p:spPr>
          <a:xfrm>
            <a:off x="6186000" y="2983612"/>
            <a:ext cx="5040000" cy="3497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9" name="Kuva 2">
            <a:extLst>
              <a:ext uri="{FF2B5EF4-FFF2-40B4-BE49-F238E27FC236}">
                <a16:creationId xmlns:a16="http://schemas.microsoft.com/office/drawing/2014/main" id="{9D4C1202-C930-66A2-D001-9AC8843BC98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10" name="Graphic 9">
            <a:extLst>
              <a:ext uri="{FF2B5EF4-FFF2-40B4-BE49-F238E27FC236}">
                <a16:creationId xmlns:a16="http://schemas.microsoft.com/office/drawing/2014/main" id="{B49AD6C0-6B9D-2EB6-EA3E-BEB25A8F521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3797874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E404C41B-F652-5501-D363-75ED64B2FBF9}"/>
              </a:ext>
            </a:extLst>
          </p:cNvPr>
          <p:cNvSpPr>
            <a:spLocks noGrp="1"/>
          </p:cNvSpPr>
          <p:nvPr>
            <p:ph type="title"/>
          </p:nvPr>
        </p:nvSpPr>
        <p:spPr>
          <a:xfrm>
            <a:off x="966000" y="800590"/>
            <a:ext cx="10260000" cy="1325563"/>
          </a:xfrm>
        </p:spPr>
        <p:txBody>
          <a:bodyPr/>
          <a:lstStyle/>
          <a:p>
            <a:r>
              <a:rPr lang="en-US"/>
              <a:t>Click to edit Master title style</a:t>
            </a:r>
            <a:endParaRPr lang="fi-FI"/>
          </a:p>
        </p:txBody>
      </p:sp>
      <p:pic>
        <p:nvPicPr>
          <p:cNvPr id="5" name="Kuva 2">
            <a:extLst>
              <a:ext uri="{FF2B5EF4-FFF2-40B4-BE49-F238E27FC236}">
                <a16:creationId xmlns:a16="http://schemas.microsoft.com/office/drawing/2014/main" id="{401CA55A-DC83-E2BB-2309-49429EFB19F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6" name="Graphic 5">
            <a:extLst>
              <a:ext uri="{FF2B5EF4-FFF2-40B4-BE49-F238E27FC236}">
                <a16:creationId xmlns:a16="http://schemas.microsoft.com/office/drawing/2014/main" id="{D273EF49-34AF-BD8E-C061-5B8535E1F8F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655095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yhjä_Logo">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F812838-3B22-B9F3-F524-7B9657645C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5" name="Graphic 4">
            <a:extLst>
              <a:ext uri="{FF2B5EF4-FFF2-40B4-BE49-F238E27FC236}">
                <a16:creationId xmlns:a16="http://schemas.microsoft.com/office/drawing/2014/main" id="{D20BEFBD-D682-425E-A061-D8C563935E17}"/>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4139108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066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GB"/>
              <a:t>Click icon </a:t>
            </a:r>
            <a:br>
              <a:rPr lang="en-GB"/>
            </a:br>
            <a:r>
              <a:rPr lang="en-GB"/>
              <a:t>to add picture</a:t>
            </a:r>
            <a:endParaRPr lang="fi-FI"/>
          </a:p>
        </p:txBody>
      </p:sp>
      <p:sp>
        <p:nvSpPr>
          <p:cNvPr id="16" name="Otsikko 1">
            <a:extLst>
              <a:ext uri="{FF2B5EF4-FFF2-40B4-BE49-F238E27FC236}">
                <a16:creationId xmlns:a16="http://schemas.microsoft.com/office/drawing/2014/main" id="{4D51EEF9-4139-D98B-086A-2E92E7107765}"/>
              </a:ext>
            </a:extLst>
          </p:cNvPr>
          <p:cNvSpPr>
            <a:spLocks noGrp="1"/>
          </p:cNvSpPr>
          <p:nvPr>
            <p:ph type="title" hasCustomPrompt="1"/>
          </p:nvPr>
        </p:nvSpPr>
        <p:spPr>
          <a:xfrm>
            <a:off x="583198" y="1335983"/>
            <a:ext cx="4674602" cy="1325563"/>
          </a:xfrm>
        </p:spPr>
        <p:txBody>
          <a:bodyPr>
            <a:normAutofit/>
          </a:bodyPr>
          <a:lstStyle>
            <a:lvl1pPr>
              <a:defRPr sz="4200"/>
            </a:lvl1pPr>
          </a:lstStyle>
          <a:p>
            <a:r>
              <a:rPr lang="en-GB" err="1"/>
              <a:t>Etunimi</a:t>
            </a:r>
            <a:br>
              <a:rPr lang="en-GB"/>
            </a:br>
            <a:r>
              <a:rPr lang="en-GB" err="1"/>
              <a:t>Sukunimi</a:t>
            </a:r>
            <a:endParaRPr lang="fi-FI"/>
          </a:p>
        </p:txBody>
      </p:sp>
      <p:pic>
        <p:nvPicPr>
          <p:cNvPr id="10" name="Picture Placeholder 42">
            <a:extLst>
              <a:ext uri="{FF2B5EF4-FFF2-40B4-BE49-F238E27FC236}">
                <a16:creationId xmlns:a16="http://schemas.microsoft.com/office/drawing/2014/main" id="{950FD6E4-B711-2DD7-1747-356FC275F84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582" t="-9679" r="-25672" b="-17392"/>
          <a:stretch/>
        </p:blipFill>
        <p:spPr>
          <a:xfrm>
            <a:off x="618190" y="3079072"/>
            <a:ext cx="699855" cy="699855"/>
          </a:xfrm>
          <a:prstGeom prst="ellipse">
            <a:avLst/>
          </a:prstGeom>
        </p:spPr>
      </p:pic>
      <p:sp>
        <p:nvSpPr>
          <p:cNvPr id="19" name="Text Placeholder 17">
            <a:extLst>
              <a:ext uri="{FF2B5EF4-FFF2-40B4-BE49-F238E27FC236}">
                <a16:creationId xmlns:a16="http://schemas.microsoft.com/office/drawing/2014/main" id="{C2042E0B-FDD1-D508-4EF5-C6BEA278763D}"/>
              </a:ext>
            </a:extLst>
          </p:cNvPr>
          <p:cNvSpPr>
            <a:spLocks noGrp="1"/>
          </p:cNvSpPr>
          <p:nvPr>
            <p:ph type="body" sz="quarter" idx="15" hasCustomPrompt="1"/>
          </p:nvPr>
        </p:nvSpPr>
        <p:spPr>
          <a:xfrm>
            <a:off x="1543812" y="3195063"/>
            <a:ext cx="3713987" cy="514870"/>
          </a:xfrm>
        </p:spPr>
        <p:txBody>
          <a:bodyPr anchor="b">
            <a:noAutofit/>
          </a:bodyPr>
          <a:lstStyle>
            <a:lvl1pPr marL="0" indent="0" algn="l">
              <a:buFont typeface="Arial" panose="020B0604020202020204" pitchFamily="34" charset="0"/>
              <a:buNone/>
              <a:defRPr sz="2000">
                <a:latin typeface="+mn-lt"/>
              </a:defRPr>
            </a:lvl1pPr>
          </a:lstStyle>
          <a:p>
            <a:pPr algn="l"/>
            <a:r>
              <a:rPr lang="fi-FI" sz="2400">
                <a:solidFill>
                  <a:schemeClr val="tx1"/>
                </a:solidFill>
              </a:rPr>
              <a:t>Titteli, yksikkö</a:t>
            </a:r>
          </a:p>
        </p:txBody>
      </p:sp>
      <p:pic>
        <p:nvPicPr>
          <p:cNvPr id="12" name="Graphic 11">
            <a:extLst>
              <a:ext uri="{FF2B5EF4-FFF2-40B4-BE49-F238E27FC236}">
                <a16:creationId xmlns:a16="http://schemas.microsoft.com/office/drawing/2014/main" id="{86CBC45E-4DF3-FCDA-C72A-5F58E7F5277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9570" y="4156676"/>
            <a:ext cx="417095" cy="319338"/>
          </a:xfrm>
          <a:prstGeom prst="rect">
            <a:avLst/>
          </a:prstGeom>
        </p:spPr>
      </p:pic>
      <p:sp>
        <p:nvSpPr>
          <p:cNvPr id="20" name="Text Placeholder 17">
            <a:extLst>
              <a:ext uri="{FF2B5EF4-FFF2-40B4-BE49-F238E27FC236}">
                <a16:creationId xmlns:a16="http://schemas.microsoft.com/office/drawing/2014/main" id="{22D9513F-ADBB-A534-E4F1-0554D739C1C6}"/>
              </a:ext>
            </a:extLst>
          </p:cNvPr>
          <p:cNvSpPr>
            <a:spLocks noGrp="1"/>
          </p:cNvSpPr>
          <p:nvPr>
            <p:ph type="body" sz="quarter" idx="16" hasCustomPrompt="1"/>
          </p:nvPr>
        </p:nvSpPr>
        <p:spPr>
          <a:xfrm>
            <a:off x="1543812" y="4047035"/>
            <a:ext cx="3713987" cy="514870"/>
          </a:xfrm>
        </p:spPr>
        <p:txBody>
          <a:bodyPr anchor="b">
            <a:noAutofit/>
          </a:bodyPr>
          <a:lstStyle>
            <a:lvl1pPr marL="0" indent="0" algn="l">
              <a:buFont typeface="Arial" panose="020B0604020202020204" pitchFamily="34" charset="0"/>
              <a:buNone/>
              <a:defRPr sz="2000">
                <a:latin typeface="+mn-lt"/>
              </a:defRPr>
            </a:lvl1pPr>
          </a:lstStyle>
          <a:p>
            <a:pPr algn="l"/>
            <a:r>
              <a:rPr lang="fi-FI" sz="2400" err="1">
                <a:solidFill>
                  <a:schemeClr val="tx1"/>
                </a:solidFill>
              </a:rPr>
              <a:t>etunimi.sukunimi@hamk.fi</a:t>
            </a:r>
            <a:endParaRPr lang="fi-FI" sz="2400">
              <a:solidFill>
                <a:schemeClr val="tx1"/>
              </a:solidFill>
            </a:endParaRPr>
          </a:p>
        </p:txBody>
      </p:sp>
      <p:pic>
        <p:nvPicPr>
          <p:cNvPr id="13" name="Graphic 12">
            <a:extLst>
              <a:ext uri="{FF2B5EF4-FFF2-40B4-BE49-F238E27FC236}">
                <a16:creationId xmlns:a16="http://schemas.microsoft.com/office/drawing/2014/main" id="{5727CBC1-73DD-75CD-64A6-727CF910A1F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8447" y="4928764"/>
            <a:ext cx="319338" cy="514852"/>
          </a:xfrm>
          <a:prstGeom prst="rect">
            <a:avLst/>
          </a:prstGeom>
        </p:spPr>
      </p:pic>
      <p:sp>
        <p:nvSpPr>
          <p:cNvPr id="21" name="Text Placeholder 17">
            <a:extLst>
              <a:ext uri="{FF2B5EF4-FFF2-40B4-BE49-F238E27FC236}">
                <a16:creationId xmlns:a16="http://schemas.microsoft.com/office/drawing/2014/main" id="{859D0CF4-CBAA-642E-2F5F-44BA42F940A6}"/>
              </a:ext>
            </a:extLst>
          </p:cNvPr>
          <p:cNvSpPr>
            <a:spLocks noGrp="1"/>
          </p:cNvSpPr>
          <p:nvPr>
            <p:ph type="body" sz="quarter" idx="17" hasCustomPrompt="1"/>
          </p:nvPr>
        </p:nvSpPr>
        <p:spPr>
          <a:xfrm>
            <a:off x="1543812" y="4927902"/>
            <a:ext cx="3713987" cy="514870"/>
          </a:xfrm>
        </p:spPr>
        <p:txBody>
          <a:bodyPr anchor="b">
            <a:noAutofit/>
          </a:bodyPr>
          <a:lstStyle>
            <a:lvl1pPr marL="0" indent="0" algn="l">
              <a:buFont typeface="Arial" panose="020B0604020202020204" pitchFamily="34" charset="0"/>
              <a:buNone/>
              <a:defRPr sz="2000">
                <a:latin typeface="+mn-lt"/>
              </a:defRPr>
            </a:lvl1pPr>
          </a:lstStyle>
          <a:p>
            <a:pPr algn="l"/>
            <a:r>
              <a:rPr lang="fi-FI" sz="2400">
                <a:solidFill>
                  <a:schemeClr val="tx1"/>
                </a:solidFill>
              </a:rPr>
              <a:t>+385 xx xxx xxxx</a:t>
            </a:r>
          </a:p>
        </p:txBody>
      </p:sp>
      <p:cxnSp>
        <p:nvCxnSpPr>
          <p:cNvPr id="3" name="Straight Connector 2">
            <a:extLst>
              <a:ext uri="{FF2B5EF4-FFF2-40B4-BE49-F238E27FC236}">
                <a16:creationId xmlns:a16="http://schemas.microsoft.com/office/drawing/2014/main" id="{8F6E4624-27A9-26E7-C68C-7553CBBD3CB5}"/>
              </a:ext>
            </a:extLst>
          </p:cNvPr>
          <p:cNvCxnSpPr/>
          <p:nvPr userDrawn="1"/>
        </p:nvCxnSpPr>
        <p:spPr>
          <a:xfrm>
            <a:off x="583198" y="3838720"/>
            <a:ext cx="4674602"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6D2D814-57EE-4CC0-92A5-98B6C65A5F6A}"/>
              </a:ext>
            </a:extLst>
          </p:cNvPr>
          <p:cNvCxnSpPr/>
          <p:nvPr userDrawn="1"/>
        </p:nvCxnSpPr>
        <p:spPr>
          <a:xfrm>
            <a:off x="583198" y="2778456"/>
            <a:ext cx="4674602" cy="0"/>
          </a:xfrm>
          <a:prstGeom prst="line">
            <a:avLst/>
          </a:prstGeom>
          <a:ln w="317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36F88D-0FF6-E4C0-0E7C-8D9BC2A18086}"/>
              </a:ext>
            </a:extLst>
          </p:cNvPr>
          <p:cNvCxnSpPr/>
          <p:nvPr userDrawn="1"/>
        </p:nvCxnSpPr>
        <p:spPr>
          <a:xfrm>
            <a:off x="583198" y="4764409"/>
            <a:ext cx="4674602"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Kuva 2">
            <a:extLst>
              <a:ext uri="{FF2B5EF4-FFF2-40B4-BE49-F238E27FC236}">
                <a16:creationId xmlns:a16="http://schemas.microsoft.com/office/drawing/2014/main" id="{ADE7B526-2BAF-F310-0D37-BB3BF947DA7C}"/>
              </a:ext>
              <a:ext uri="{C183D7F6-B498-43B3-948B-1728B52AA6E4}">
                <adec:decorative xmlns:adec="http://schemas.microsoft.com/office/drawing/2017/decorative" val="1"/>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2942034" y="123580"/>
            <a:ext cx="1134936" cy="785408"/>
          </a:xfrm>
          <a:prstGeom prst="rect">
            <a:avLst/>
          </a:prstGeom>
        </p:spPr>
      </p:pic>
      <p:pic>
        <p:nvPicPr>
          <p:cNvPr id="8" name="Graphic 7">
            <a:extLst>
              <a:ext uri="{FF2B5EF4-FFF2-40B4-BE49-F238E27FC236}">
                <a16:creationId xmlns:a16="http://schemas.microsoft.com/office/drawing/2014/main" id="{7F5939C3-1AF2-6770-EAC0-326B2FB9307E}"/>
              </a:ext>
              <a:ext uri="{C183D7F6-B498-43B3-948B-1728B52AA6E4}">
                <adec:decorative xmlns:adec="http://schemas.microsoft.com/office/drawing/2017/decorative" val="1"/>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98271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26269" y="1041400"/>
            <a:ext cx="4631531" cy="2387600"/>
          </a:xfrm>
        </p:spPr>
        <p:txBody>
          <a:bodyPr anchor="b">
            <a:normAutofit/>
          </a:bodyPr>
          <a:lstStyle>
            <a:lvl1pPr algn="l">
              <a:defRPr sz="4800" b="0">
                <a:solidFill>
                  <a:schemeClr val="bg1"/>
                </a:solidFill>
              </a:defRPr>
            </a:lvl1pPr>
          </a:lstStyle>
          <a:p>
            <a:r>
              <a:rPr lang="en-US"/>
              <a:t>Click to edit Master title style</a:t>
            </a:r>
            <a:endParaRPr lang="fi-FI"/>
          </a:p>
        </p:txBody>
      </p:sp>
      <p:sp>
        <p:nvSpPr>
          <p:cNvPr id="3" name="Alaotsikko 2"/>
          <p:cNvSpPr>
            <a:spLocks noGrp="1"/>
          </p:cNvSpPr>
          <p:nvPr>
            <p:ph type="subTitle" idx="1"/>
          </p:nvPr>
        </p:nvSpPr>
        <p:spPr>
          <a:xfrm>
            <a:off x="626269" y="3521075"/>
            <a:ext cx="4631531" cy="2679284"/>
          </a:xfrm>
        </p:spPr>
        <p:txBody>
          <a:bodyPr>
            <a:normAutofit/>
          </a:bodyPr>
          <a:lstStyle>
            <a:lvl1pPr marL="0" indent="0" algn="l">
              <a:buNone/>
              <a:defRPr sz="21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Picture Placeholder 5">
            <a:extLst>
              <a:ext uri="{FF2B5EF4-FFF2-40B4-BE49-F238E27FC236}">
                <a16:creationId xmlns:a16="http://schemas.microsoft.com/office/drawing/2014/main" id="{C9886392-8660-4EAF-A6DA-F6F879DE478C}"/>
              </a:ext>
            </a:extLst>
          </p:cNvPr>
          <p:cNvSpPr>
            <a:spLocks noGrp="1"/>
          </p:cNvSpPr>
          <p:nvPr>
            <p:ph type="pic" sz="quarter" idx="12" hasCustomPrompt="1"/>
          </p:nvPr>
        </p:nvSpPr>
        <p:spPr>
          <a:xfrm>
            <a:off x="6096000" y="0"/>
            <a:ext cx="6096000" cy="6858000"/>
          </a:xfrm>
        </p:spPr>
        <p:txBody>
          <a:bodyPr anchor="ctr"/>
          <a:lstStyle>
            <a:lvl1pPr marL="0" indent="0" algn="ctr">
              <a:buNone/>
              <a:defRPr>
                <a:solidFill>
                  <a:schemeClr val="bg1"/>
                </a:solidFill>
              </a:defRPr>
            </a:lvl1pPr>
          </a:lstStyle>
          <a:p>
            <a:r>
              <a:rPr lang="en-GB"/>
              <a:t>Click icon </a:t>
            </a:r>
            <a:br>
              <a:rPr lang="en-GB"/>
            </a:br>
            <a:r>
              <a:rPr lang="en-GB"/>
              <a:t>to add picture</a:t>
            </a:r>
            <a:endParaRPr lang="fi-FI"/>
          </a:p>
        </p:txBody>
      </p:sp>
      <p:pic>
        <p:nvPicPr>
          <p:cNvPr id="10" name="Kuva 2">
            <a:extLst>
              <a:ext uri="{FF2B5EF4-FFF2-40B4-BE49-F238E27FC236}">
                <a16:creationId xmlns:a16="http://schemas.microsoft.com/office/drawing/2014/main" id="{C7A61C57-8C1D-594C-6C98-E227E6C677C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9"/>
          </a:xfrm>
          <a:prstGeom prst="rect">
            <a:avLst/>
          </a:prstGeom>
        </p:spPr>
      </p:pic>
      <p:pic>
        <p:nvPicPr>
          <p:cNvPr id="11" name="Graphic 10">
            <a:extLst>
              <a:ext uri="{FF2B5EF4-FFF2-40B4-BE49-F238E27FC236}">
                <a16:creationId xmlns:a16="http://schemas.microsoft.com/office/drawing/2014/main" id="{87836E86-10FE-6934-DA58-9A322A76E41E}"/>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620005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ppudia">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04CCDCE-8F81-FF83-F1C6-9187FA63955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12192000" cy="6858000"/>
          </a:xfrm>
          <a:prstGeom prst="rect">
            <a:avLst/>
          </a:prstGeom>
        </p:spPr>
      </p:pic>
      <p:sp>
        <p:nvSpPr>
          <p:cNvPr id="2" name="Otsikko 1"/>
          <p:cNvSpPr>
            <a:spLocks noGrp="1"/>
          </p:cNvSpPr>
          <p:nvPr>
            <p:ph type="ctrTitle" hasCustomPrompt="1"/>
          </p:nvPr>
        </p:nvSpPr>
        <p:spPr>
          <a:xfrm>
            <a:off x="626269" y="2113048"/>
            <a:ext cx="4631531" cy="2631903"/>
          </a:xfrm>
        </p:spPr>
        <p:txBody>
          <a:bodyPr anchor="ctr">
            <a:noAutofit/>
          </a:bodyPr>
          <a:lstStyle>
            <a:lvl1pPr algn="l">
              <a:defRPr sz="5600" b="0">
                <a:solidFill>
                  <a:schemeClr val="tx1"/>
                </a:solidFill>
              </a:defRPr>
            </a:lvl1pPr>
          </a:lstStyle>
          <a:p>
            <a:r>
              <a:rPr lang="en-US"/>
              <a:t>Kiitos!</a:t>
            </a:r>
            <a:endParaRPr lang="fi-FI"/>
          </a:p>
        </p:txBody>
      </p:sp>
      <p:sp>
        <p:nvSpPr>
          <p:cNvPr id="6" name="Picture Placeholder 5">
            <a:extLst>
              <a:ext uri="{FF2B5EF4-FFF2-40B4-BE49-F238E27FC236}">
                <a16:creationId xmlns:a16="http://schemas.microsoft.com/office/drawing/2014/main" id="{C9886392-8660-4EAF-A6DA-F6F879DE478C}"/>
              </a:ext>
            </a:extLst>
          </p:cNvPr>
          <p:cNvSpPr>
            <a:spLocks noGrp="1"/>
          </p:cNvSpPr>
          <p:nvPr>
            <p:ph type="pic" sz="quarter" idx="12" hasCustomPrompt="1"/>
          </p:nvPr>
        </p:nvSpPr>
        <p:spPr>
          <a:xfrm>
            <a:off x="6096000" y="0"/>
            <a:ext cx="6096000" cy="6858000"/>
          </a:xfrm>
        </p:spPr>
        <p:txBody>
          <a:bodyPr anchor="ctr"/>
          <a:lstStyle>
            <a:lvl1pPr marL="0" indent="0" algn="ctr">
              <a:buNone/>
              <a:defRPr>
                <a:solidFill>
                  <a:schemeClr val="tx1"/>
                </a:solidFill>
              </a:defRPr>
            </a:lvl1pPr>
          </a:lstStyle>
          <a:p>
            <a:r>
              <a:rPr lang="en-GB"/>
              <a:t>Click icon </a:t>
            </a:r>
            <a:br>
              <a:rPr lang="en-GB"/>
            </a:br>
            <a:r>
              <a:rPr lang="en-GB"/>
              <a:t>to add picture</a:t>
            </a:r>
            <a:endParaRPr lang="fi-FI"/>
          </a:p>
        </p:txBody>
      </p:sp>
      <p:sp>
        <p:nvSpPr>
          <p:cNvPr id="9" name="TextBox 8">
            <a:extLst>
              <a:ext uri="{FF2B5EF4-FFF2-40B4-BE49-F238E27FC236}">
                <a16:creationId xmlns:a16="http://schemas.microsoft.com/office/drawing/2014/main" id="{7E8E8849-D49E-A9FD-BA32-5D121D26FC3E}"/>
              </a:ext>
            </a:extLst>
          </p:cNvPr>
          <p:cNvSpPr txBox="1"/>
          <p:nvPr userDrawn="1"/>
        </p:nvSpPr>
        <p:spPr>
          <a:xfrm>
            <a:off x="626269" y="5230372"/>
            <a:ext cx="4631531" cy="100258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400" err="1">
                <a:solidFill>
                  <a:schemeClr val="tx1"/>
                </a:solidFill>
                <a:latin typeface="+mj-lt"/>
              </a:rPr>
              <a:t>Hämeen</a:t>
            </a:r>
            <a:r>
              <a:rPr lang="en-US" sz="2400">
                <a:solidFill>
                  <a:schemeClr val="tx1"/>
                </a:solidFill>
                <a:latin typeface="+mj-lt"/>
              </a:rPr>
              <a:t> </a:t>
            </a:r>
            <a:r>
              <a:rPr lang="en-US" sz="2400" err="1">
                <a:solidFill>
                  <a:schemeClr val="tx1"/>
                </a:solidFill>
                <a:latin typeface="+mj-lt"/>
              </a:rPr>
              <a:t>ammattikorkeakoulu</a:t>
            </a:r>
            <a:endParaRPr lang="en-US" sz="2400">
              <a:solidFill>
                <a:schemeClr val="tx1"/>
              </a:solidFill>
              <a:latin typeface="+mj-lt"/>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2400" err="1">
                <a:solidFill>
                  <a:schemeClr val="tx1"/>
                </a:solidFill>
                <a:latin typeface="+mn-lt"/>
              </a:rPr>
              <a:t>www.hamk.fi</a:t>
            </a:r>
            <a:endParaRPr lang="en-US" sz="2400">
              <a:solidFill>
                <a:schemeClr val="tx1"/>
              </a:solidFill>
              <a:latin typeface="+mn-lt"/>
            </a:endParaRPr>
          </a:p>
        </p:txBody>
      </p:sp>
      <p:pic>
        <p:nvPicPr>
          <p:cNvPr id="3" name="Kuva 2">
            <a:extLst>
              <a:ext uri="{FF2B5EF4-FFF2-40B4-BE49-F238E27FC236}">
                <a16:creationId xmlns:a16="http://schemas.microsoft.com/office/drawing/2014/main" id="{D08FACA1-F786-28CB-EF2F-E9BC2B63CA33}"/>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8"/>
          </a:xfrm>
          <a:prstGeom prst="rect">
            <a:avLst/>
          </a:prstGeom>
        </p:spPr>
      </p:pic>
      <p:pic>
        <p:nvPicPr>
          <p:cNvPr id="5" name="Graphic 4">
            <a:extLst>
              <a:ext uri="{FF2B5EF4-FFF2-40B4-BE49-F238E27FC236}">
                <a16:creationId xmlns:a16="http://schemas.microsoft.com/office/drawing/2014/main" id="{CDC5C5C9-B5AD-F21F-02F4-95F57E168665}"/>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684033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ppudia_Tumma">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04CCDCE-8F81-FF83-F1C6-9187FA63955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p:cNvSpPr>
            <a:spLocks noGrp="1"/>
          </p:cNvSpPr>
          <p:nvPr>
            <p:ph type="ctrTitle" hasCustomPrompt="1"/>
          </p:nvPr>
        </p:nvSpPr>
        <p:spPr>
          <a:xfrm>
            <a:off x="626269" y="2113048"/>
            <a:ext cx="4631531" cy="2631903"/>
          </a:xfrm>
        </p:spPr>
        <p:txBody>
          <a:bodyPr anchor="ctr">
            <a:noAutofit/>
          </a:bodyPr>
          <a:lstStyle>
            <a:lvl1pPr algn="l">
              <a:defRPr sz="5600" b="0">
                <a:solidFill>
                  <a:schemeClr val="bg1"/>
                </a:solidFill>
              </a:defRPr>
            </a:lvl1pPr>
          </a:lstStyle>
          <a:p>
            <a:r>
              <a:rPr lang="en-US"/>
              <a:t>Kiitos!</a:t>
            </a:r>
            <a:endParaRPr lang="fi-FI"/>
          </a:p>
        </p:txBody>
      </p:sp>
      <p:sp>
        <p:nvSpPr>
          <p:cNvPr id="6" name="Picture Placeholder 5">
            <a:extLst>
              <a:ext uri="{FF2B5EF4-FFF2-40B4-BE49-F238E27FC236}">
                <a16:creationId xmlns:a16="http://schemas.microsoft.com/office/drawing/2014/main" id="{C9886392-8660-4EAF-A6DA-F6F879DE478C}"/>
              </a:ext>
            </a:extLst>
          </p:cNvPr>
          <p:cNvSpPr>
            <a:spLocks noGrp="1"/>
          </p:cNvSpPr>
          <p:nvPr>
            <p:ph type="pic" sz="quarter" idx="12" hasCustomPrompt="1"/>
          </p:nvPr>
        </p:nvSpPr>
        <p:spPr>
          <a:xfrm>
            <a:off x="6096000" y="0"/>
            <a:ext cx="6096000" cy="6858000"/>
          </a:xfrm>
        </p:spPr>
        <p:txBody>
          <a:bodyPr anchor="ctr"/>
          <a:lstStyle>
            <a:lvl1pPr marL="0" indent="0" algn="ctr">
              <a:buNone/>
              <a:defRPr>
                <a:solidFill>
                  <a:schemeClr val="bg1"/>
                </a:solidFill>
              </a:defRPr>
            </a:lvl1pPr>
          </a:lstStyle>
          <a:p>
            <a:r>
              <a:rPr lang="en-GB"/>
              <a:t>Click icon </a:t>
            </a:r>
            <a:br>
              <a:rPr lang="en-GB"/>
            </a:br>
            <a:r>
              <a:rPr lang="en-GB"/>
              <a:t>to add picture</a:t>
            </a:r>
            <a:endParaRPr lang="fi-FI"/>
          </a:p>
        </p:txBody>
      </p:sp>
      <p:pic>
        <p:nvPicPr>
          <p:cNvPr id="7" name="Kuva 2">
            <a:extLst>
              <a:ext uri="{FF2B5EF4-FFF2-40B4-BE49-F238E27FC236}">
                <a16:creationId xmlns:a16="http://schemas.microsoft.com/office/drawing/2014/main" id="{6C9FBC00-B20F-8837-78EE-D37243BBCB7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9"/>
          </a:xfrm>
          <a:prstGeom prst="rect">
            <a:avLst/>
          </a:prstGeom>
        </p:spPr>
      </p:pic>
      <p:sp>
        <p:nvSpPr>
          <p:cNvPr id="9" name="TextBox 8">
            <a:extLst>
              <a:ext uri="{FF2B5EF4-FFF2-40B4-BE49-F238E27FC236}">
                <a16:creationId xmlns:a16="http://schemas.microsoft.com/office/drawing/2014/main" id="{7E8E8849-D49E-A9FD-BA32-5D121D26FC3E}"/>
              </a:ext>
            </a:extLst>
          </p:cNvPr>
          <p:cNvSpPr txBox="1"/>
          <p:nvPr userDrawn="1"/>
        </p:nvSpPr>
        <p:spPr>
          <a:xfrm>
            <a:off x="626269" y="5230372"/>
            <a:ext cx="4631531" cy="100258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400" err="1">
                <a:solidFill>
                  <a:schemeClr val="bg1"/>
                </a:solidFill>
                <a:latin typeface="+mj-lt"/>
              </a:rPr>
              <a:t>Hämeen</a:t>
            </a:r>
            <a:r>
              <a:rPr lang="en-US" sz="2400">
                <a:solidFill>
                  <a:schemeClr val="bg1"/>
                </a:solidFill>
                <a:latin typeface="+mj-lt"/>
              </a:rPr>
              <a:t> </a:t>
            </a:r>
            <a:r>
              <a:rPr lang="en-US" sz="2400" err="1">
                <a:solidFill>
                  <a:schemeClr val="bg1"/>
                </a:solidFill>
                <a:latin typeface="+mj-lt"/>
              </a:rPr>
              <a:t>ammattikorkeakoulu</a:t>
            </a:r>
            <a:endParaRPr lang="en-US" sz="2400">
              <a:solidFill>
                <a:schemeClr val="bg1"/>
              </a:solidFill>
              <a:latin typeface="+mj-lt"/>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2400" err="1">
                <a:solidFill>
                  <a:schemeClr val="bg1"/>
                </a:solidFill>
                <a:latin typeface="+mn-lt"/>
              </a:rPr>
              <a:t>www.hamk.fi</a:t>
            </a:r>
            <a:endParaRPr lang="en-US" sz="2400">
              <a:solidFill>
                <a:schemeClr val="bg1"/>
              </a:solidFill>
              <a:latin typeface="+mn-lt"/>
            </a:endParaRPr>
          </a:p>
        </p:txBody>
      </p:sp>
      <p:pic>
        <p:nvPicPr>
          <p:cNvPr id="14" name="Graphic 13">
            <a:extLst>
              <a:ext uri="{FF2B5EF4-FFF2-40B4-BE49-F238E27FC236}">
                <a16:creationId xmlns:a16="http://schemas.microsoft.com/office/drawing/2014/main" id="{2513559A-3431-0604-7EAD-EE7876990E4D}"/>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503986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418915"/>
            <a:ext cx="2381715" cy="6034582"/>
          </a:xfrm>
        </p:spPr>
        <p:txBody>
          <a:bodyPr vert="eaVert"/>
          <a:lstStyle/>
          <a:p>
            <a:r>
              <a:rPr lang="en-US"/>
              <a:t>Click to edit Master title style</a:t>
            </a:r>
            <a:endParaRPr lang="fi-FI"/>
          </a:p>
        </p:txBody>
      </p:sp>
      <p:sp>
        <p:nvSpPr>
          <p:cNvPr id="3" name="Pystysuoran tekstin paikkamerkki 2"/>
          <p:cNvSpPr>
            <a:spLocks noGrp="1"/>
          </p:cNvSpPr>
          <p:nvPr>
            <p:ph type="body" orient="vert" idx="1"/>
          </p:nvPr>
        </p:nvSpPr>
        <p:spPr>
          <a:xfrm>
            <a:off x="838200" y="418915"/>
            <a:ext cx="7734300" cy="60345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5" name="Graphic 4">
            <a:extLst>
              <a:ext uri="{FF2B5EF4-FFF2-40B4-BE49-F238E27FC236}">
                <a16:creationId xmlns:a16="http://schemas.microsoft.com/office/drawing/2014/main" id="{48FF300B-DF58-AC78-5594-51AB257577C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0260788" y="1039690"/>
            <a:ext cx="2410761" cy="918386"/>
          </a:xfrm>
          <a:prstGeom prst="rect">
            <a:avLst/>
          </a:prstGeom>
        </p:spPr>
      </p:pic>
    </p:spTree>
    <p:extLst>
      <p:ext uri="{BB962C8B-B14F-4D97-AF65-F5344CB8AC3E}">
        <p14:creationId xmlns:p14="http://schemas.microsoft.com/office/powerpoint/2010/main" val="1471420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HAMK 1 Otsikko ja sisältö oikealla kuva vasemmalla">
    <p:spTree>
      <p:nvGrpSpPr>
        <p:cNvPr id="1" name=""/>
        <p:cNvGrpSpPr/>
        <p:nvPr/>
      </p:nvGrpSpPr>
      <p:grpSpPr>
        <a:xfrm>
          <a:off x="0" y="0"/>
          <a:ext cx="0" cy="0"/>
          <a:chOff x="0" y="0"/>
          <a:chExt cx="0" cy="0"/>
        </a:xfrm>
      </p:grpSpPr>
      <p:sp>
        <p:nvSpPr>
          <p:cNvPr id="2" name="Otsikko 1"/>
          <p:cNvSpPr>
            <a:spLocks noGrp="1"/>
          </p:cNvSpPr>
          <p:nvPr>
            <p:ph type="title"/>
          </p:nvPr>
        </p:nvSpPr>
        <p:spPr>
          <a:xfrm>
            <a:off x="6305287" y="1865875"/>
            <a:ext cx="5351254" cy="1325563"/>
          </a:xfrm>
        </p:spPr>
        <p:txBody>
          <a:bodyPr/>
          <a:lstStyle/>
          <a:p>
            <a:r>
              <a:rPr lang="en-US"/>
              <a:t>Click to edit Master title style</a:t>
            </a:r>
            <a:endParaRPr lang="fi-FI"/>
          </a:p>
        </p:txBody>
      </p:sp>
      <p:sp>
        <p:nvSpPr>
          <p:cNvPr id="9" name="Sisällön paikkamerkki 2"/>
          <p:cNvSpPr>
            <a:spLocks noGrp="1"/>
          </p:cNvSpPr>
          <p:nvPr>
            <p:ph idx="13"/>
          </p:nvPr>
        </p:nvSpPr>
        <p:spPr>
          <a:xfrm>
            <a:off x="6305287" y="3428999"/>
            <a:ext cx="5351254" cy="2478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icture Placeholder 6">
            <a:extLst>
              <a:ext uri="{FF2B5EF4-FFF2-40B4-BE49-F238E27FC236}">
                <a16:creationId xmlns:a16="http://schemas.microsoft.com/office/drawing/2014/main" id="{8335F366-CB27-4601-87F8-E0FA3542B4E2}"/>
              </a:ext>
            </a:extLst>
          </p:cNvPr>
          <p:cNvSpPr>
            <a:spLocks noGrp="1"/>
          </p:cNvSpPr>
          <p:nvPr>
            <p:ph type="pic" sz="quarter" idx="14"/>
          </p:nvPr>
        </p:nvSpPr>
        <p:spPr>
          <a:xfrm>
            <a:off x="320842" y="328863"/>
            <a:ext cx="5775158" cy="6216399"/>
          </a:xfrm>
        </p:spPr>
        <p:txBody>
          <a:bodyPr/>
          <a:lstStyle/>
          <a:p>
            <a:r>
              <a:rPr lang="en-US"/>
              <a:t>Click icon to add picture</a:t>
            </a:r>
            <a:endParaRPr lang="fi-FI"/>
          </a:p>
        </p:txBody>
      </p:sp>
      <p:pic>
        <p:nvPicPr>
          <p:cNvPr id="10" name="Picture 9" descr="HAMKkin logo" title="HAMKin logo">
            <a:extLst>
              <a:ext uri="{FF2B5EF4-FFF2-40B4-BE49-F238E27FC236}">
                <a16:creationId xmlns:a16="http://schemas.microsoft.com/office/drawing/2014/main" id="{E55C0274-E42F-48DD-8C3D-1F383E6C50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 t="37949" r="982" b="33125"/>
          <a:stretch/>
        </p:blipFill>
        <p:spPr>
          <a:xfrm>
            <a:off x="9050393" y="6142162"/>
            <a:ext cx="2529099" cy="214184"/>
          </a:xfrm>
          <a:prstGeom prst="rect">
            <a:avLst/>
          </a:prstGeom>
        </p:spPr>
      </p:pic>
    </p:spTree>
    <p:extLst>
      <p:ext uri="{BB962C8B-B14F-4D97-AF65-F5344CB8AC3E}">
        <p14:creationId xmlns:p14="http://schemas.microsoft.com/office/powerpoint/2010/main" val="1445001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HAMK 2 Otsikko ja sisältö vasemmalla kuva oikella">
    <p:spTree>
      <p:nvGrpSpPr>
        <p:cNvPr id="1" name=""/>
        <p:cNvGrpSpPr/>
        <p:nvPr/>
      </p:nvGrpSpPr>
      <p:grpSpPr>
        <a:xfrm>
          <a:off x="0" y="0"/>
          <a:ext cx="0" cy="0"/>
          <a:chOff x="0" y="0"/>
          <a:chExt cx="0" cy="0"/>
        </a:xfrm>
      </p:grpSpPr>
      <p:pic>
        <p:nvPicPr>
          <p:cNvPr id="8" name="Picture 7" descr="HAMKkin logo" title="HAMKin logo">
            <a:extLst>
              <a:ext uri="{FF2B5EF4-FFF2-40B4-BE49-F238E27FC236}">
                <a16:creationId xmlns:a16="http://schemas.microsoft.com/office/drawing/2014/main" id="{ADC617E9-CB9A-49B6-A54D-4CE5795219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 t="37949" r="982" b="33125"/>
          <a:stretch/>
        </p:blipFill>
        <p:spPr>
          <a:xfrm>
            <a:off x="583198" y="6142162"/>
            <a:ext cx="2529099" cy="214184"/>
          </a:xfrm>
          <a:prstGeom prst="rect">
            <a:avLst/>
          </a:prstGeom>
        </p:spPr>
      </p:pic>
      <p:sp>
        <p:nvSpPr>
          <p:cNvPr id="5" name="Picture Placeholder 4">
            <a:extLst>
              <a:ext uri="{FF2B5EF4-FFF2-40B4-BE49-F238E27FC236}">
                <a16:creationId xmlns:a16="http://schemas.microsoft.com/office/drawing/2014/main" id="{8E2107D0-8658-4288-A7E7-FF16D7826415}"/>
              </a:ext>
            </a:extLst>
          </p:cNvPr>
          <p:cNvSpPr>
            <a:spLocks noGrp="1"/>
          </p:cNvSpPr>
          <p:nvPr>
            <p:ph type="pic" sz="quarter" idx="14"/>
          </p:nvPr>
        </p:nvSpPr>
        <p:spPr>
          <a:xfrm>
            <a:off x="6096000" y="328863"/>
            <a:ext cx="5767388" cy="6224504"/>
          </a:xfrm>
        </p:spPr>
        <p:txBody>
          <a:bodyPr/>
          <a:lstStyle/>
          <a:p>
            <a:r>
              <a:rPr lang="en-US"/>
              <a:t>Click icon to add picture</a:t>
            </a:r>
            <a:endParaRPr lang="fi-FI"/>
          </a:p>
        </p:txBody>
      </p:sp>
      <p:sp>
        <p:nvSpPr>
          <p:cNvPr id="14" name="Otsikko 1">
            <a:extLst>
              <a:ext uri="{FF2B5EF4-FFF2-40B4-BE49-F238E27FC236}">
                <a16:creationId xmlns:a16="http://schemas.microsoft.com/office/drawing/2014/main" id="{7997924B-C694-4443-9052-AB424E10C7B9}"/>
              </a:ext>
            </a:extLst>
          </p:cNvPr>
          <p:cNvSpPr>
            <a:spLocks noGrp="1"/>
          </p:cNvSpPr>
          <p:nvPr>
            <p:ph type="title"/>
          </p:nvPr>
        </p:nvSpPr>
        <p:spPr>
          <a:xfrm>
            <a:off x="583198" y="1865875"/>
            <a:ext cx="5351254" cy="1325563"/>
          </a:xfrm>
        </p:spPr>
        <p:txBody>
          <a:bodyPr/>
          <a:lstStyle/>
          <a:p>
            <a:r>
              <a:rPr lang="en-US"/>
              <a:t>Click to edit Master title style</a:t>
            </a:r>
            <a:endParaRPr lang="fi-FI"/>
          </a:p>
        </p:txBody>
      </p:sp>
      <p:sp>
        <p:nvSpPr>
          <p:cNvPr id="15" name="Sisällön paikkamerkki 2">
            <a:extLst>
              <a:ext uri="{FF2B5EF4-FFF2-40B4-BE49-F238E27FC236}">
                <a16:creationId xmlns:a16="http://schemas.microsoft.com/office/drawing/2014/main" id="{D10633A4-2EBD-43D9-A4C3-AF4159C07F82}"/>
              </a:ext>
            </a:extLst>
          </p:cNvPr>
          <p:cNvSpPr>
            <a:spLocks noGrp="1"/>
          </p:cNvSpPr>
          <p:nvPr>
            <p:ph idx="13"/>
          </p:nvPr>
        </p:nvSpPr>
        <p:spPr>
          <a:xfrm>
            <a:off x="583198" y="3428999"/>
            <a:ext cx="5351254" cy="2478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157350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2D572D-0F3C-4CD7-91B8-4345AE7E6CC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5CFFBC8-2EE0-4D35-A72A-71FDA299DC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1003CEC-68F5-47B6-BCBC-B579BF598375}"/>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5" name="Alatunnisteen paikkamerkki 4">
            <a:extLst>
              <a:ext uri="{FF2B5EF4-FFF2-40B4-BE49-F238E27FC236}">
                <a16:creationId xmlns:a16="http://schemas.microsoft.com/office/drawing/2014/main" id="{95ED1601-3F65-43B8-8920-1585B1EFE70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192984B-9179-464C-BDF8-BC5D2FF3A2E7}"/>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2796030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DC383D-426E-4A4F-A8A3-22391CCE4E6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1875127-6629-4801-947F-5179FF3847D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2546E75-1F1C-4ED4-8F9B-4E3029C6BFA3}"/>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5" name="Alatunnisteen paikkamerkki 4">
            <a:extLst>
              <a:ext uri="{FF2B5EF4-FFF2-40B4-BE49-F238E27FC236}">
                <a16:creationId xmlns:a16="http://schemas.microsoft.com/office/drawing/2014/main" id="{843C8AD9-6616-4B31-8406-8FC6E82910C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FADDD3E-40F7-4259-9F89-F397932BD7BC}"/>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946140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778A1C-CBD1-4A73-B114-41E80DC95C5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D5101CF-4B22-466F-8BBC-171A79A38A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05DA051-5302-4C11-BACF-C45DD375C368}"/>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5" name="Alatunnisteen paikkamerkki 4">
            <a:extLst>
              <a:ext uri="{FF2B5EF4-FFF2-40B4-BE49-F238E27FC236}">
                <a16:creationId xmlns:a16="http://schemas.microsoft.com/office/drawing/2014/main" id="{7B842B1E-0223-49EB-B748-5BED1C1B293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C7260C7-BC84-4984-9FB0-45141620BFC5}"/>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3662550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672816-8866-4FBA-8678-C71C5BBEAC8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4BFA1A2-84E5-49D9-98E5-B5ECD70B763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3008D11-5FB1-4F41-B040-031BEDFA542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46101AC-7B57-4A5B-8CF3-DB18E28A74E0}"/>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6" name="Alatunnisteen paikkamerkki 5">
            <a:extLst>
              <a:ext uri="{FF2B5EF4-FFF2-40B4-BE49-F238E27FC236}">
                <a16:creationId xmlns:a16="http://schemas.microsoft.com/office/drawing/2014/main" id="{1E2F9008-EE20-499C-8BFF-F9D182461F0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BBADD56-6D44-4FFA-BDD3-D58DD1C128C3}"/>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2270652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F3DD54-E580-43F7-9690-0761A812529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1EF7590-3183-4E75-B2B2-1F733FCF1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AFD67BB-2254-4DA3-9726-2CCE1018500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0D4B7F0-A4DB-4664-B870-34B4620688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BA6ACFD-B819-46D1-83FC-6A825BD337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7DAC537-24A0-40EC-AC8B-DFCA798370F8}"/>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8" name="Alatunnisteen paikkamerkki 7">
            <a:extLst>
              <a:ext uri="{FF2B5EF4-FFF2-40B4-BE49-F238E27FC236}">
                <a16:creationId xmlns:a16="http://schemas.microsoft.com/office/drawing/2014/main" id="{14F7BB72-E29C-41B5-A206-C679F8B2157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5BFC032-0EC1-4A18-BC26-5FA223A5C850}"/>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161206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tsikkodi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26269" y="1041400"/>
            <a:ext cx="4631531" cy="2387600"/>
          </a:xfrm>
        </p:spPr>
        <p:txBody>
          <a:bodyPr anchor="b">
            <a:normAutofit/>
          </a:bodyPr>
          <a:lstStyle>
            <a:lvl1pPr algn="l">
              <a:defRPr sz="4800" b="0">
                <a:solidFill>
                  <a:schemeClr val="tx1"/>
                </a:solidFill>
              </a:defRPr>
            </a:lvl1pPr>
          </a:lstStyle>
          <a:p>
            <a:r>
              <a:rPr lang="en-US"/>
              <a:t>Click to edit Master title style</a:t>
            </a:r>
            <a:endParaRPr lang="fi-FI"/>
          </a:p>
        </p:txBody>
      </p:sp>
      <p:sp>
        <p:nvSpPr>
          <p:cNvPr id="3" name="Alaotsikko 2"/>
          <p:cNvSpPr>
            <a:spLocks noGrp="1"/>
          </p:cNvSpPr>
          <p:nvPr>
            <p:ph type="subTitle" idx="1"/>
          </p:nvPr>
        </p:nvSpPr>
        <p:spPr>
          <a:xfrm>
            <a:off x="626269" y="3521075"/>
            <a:ext cx="4631531" cy="2679284"/>
          </a:xfrm>
        </p:spPr>
        <p:txBody>
          <a:bodyPr>
            <a:normAutofit/>
          </a:bodyPr>
          <a:lstStyle>
            <a:lvl1pPr marL="0" indent="0" algn="l">
              <a:buNone/>
              <a:defRPr sz="21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Picture Placeholder 5">
            <a:extLst>
              <a:ext uri="{FF2B5EF4-FFF2-40B4-BE49-F238E27FC236}">
                <a16:creationId xmlns:a16="http://schemas.microsoft.com/office/drawing/2014/main" id="{C9886392-8660-4EAF-A6DA-F6F879DE478C}"/>
              </a:ext>
            </a:extLst>
          </p:cNvPr>
          <p:cNvSpPr>
            <a:spLocks noGrp="1"/>
          </p:cNvSpPr>
          <p:nvPr>
            <p:ph type="pic" sz="quarter" idx="12" hasCustomPrompt="1"/>
          </p:nvPr>
        </p:nvSpPr>
        <p:spPr>
          <a:xfrm>
            <a:off x="6096000" y="0"/>
            <a:ext cx="6096000" cy="6858000"/>
          </a:xfrm>
        </p:spPr>
        <p:txBody>
          <a:bodyPr anchor="ctr"/>
          <a:lstStyle>
            <a:lvl1pPr marL="0" indent="0" algn="ctr">
              <a:buNone/>
              <a:defRPr>
                <a:solidFill>
                  <a:schemeClr val="tx1"/>
                </a:solidFill>
              </a:defRPr>
            </a:lvl1pPr>
          </a:lstStyle>
          <a:p>
            <a:r>
              <a:rPr lang="en-GB"/>
              <a:t>Click icon </a:t>
            </a:r>
            <a:br>
              <a:rPr lang="en-GB"/>
            </a:br>
            <a:r>
              <a:rPr lang="en-GB"/>
              <a:t>to add picture</a:t>
            </a:r>
            <a:endParaRPr lang="fi-FI"/>
          </a:p>
        </p:txBody>
      </p:sp>
      <p:pic>
        <p:nvPicPr>
          <p:cNvPr id="8" name="Kuva 2">
            <a:extLst>
              <a:ext uri="{FF2B5EF4-FFF2-40B4-BE49-F238E27FC236}">
                <a16:creationId xmlns:a16="http://schemas.microsoft.com/office/drawing/2014/main" id="{79648436-825A-5FF2-1937-B15ABCF7FC5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9" name="Graphic 8">
            <a:extLst>
              <a:ext uri="{FF2B5EF4-FFF2-40B4-BE49-F238E27FC236}">
                <a16:creationId xmlns:a16="http://schemas.microsoft.com/office/drawing/2014/main" id="{FEA30916-174B-2DCE-9888-C3F2B06324DD}"/>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272248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E2045-4231-4414-A797-094EF0168D9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CE83F3E-8408-4AAC-9806-1D55F2BE0F63}"/>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4" name="Alatunnisteen paikkamerkki 3">
            <a:extLst>
              <a:ext uri="{FF2B5EF4-FFF2-40B4-BE49-F238E27FC236}">
                <a16:creationId xmlns:a16="http://schemas.microsoft.com/office/drawing/2014/main" id="{22D254A8-04BB-4DE7-A546-A0858E0ABB5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13788D2-CE76-41D3-9955-9324CCCD6E6D}"/>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870869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5645E3C-D9E8-46AC-928C-15A2DAB566B0}"/>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3" name="Alatunnisteen paikkamerkki 2">
            <a:extLst>
              <a:ext uri="{FF2B5EF4-FFF2-40B4-BE49-F238E27FC236}">
                <a16:creationId xmlns:a16="http://schemas.microsoft.com/office/drawing/2014/main" id="{5B6A2D7D-72E4-48A4-ABEC-6C639902867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8CC8C09-6B4C-42A9-93F3-714EA8E406D9}"/>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2583266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000122-837D-42AE-8030-5147B7B7AB5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DCC754F-E5A5-46B4-B09A-8D7FDEF2F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8735A30-9223-44D8-9569-87EECA47F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E210D11-C021-4C12-8C56-341F853953AC}"/>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6" name="Alatunnisteen paikkamerkki 5">
            <a:extLst>
              <a:ext uri="{FF2B5EF4-FFF2-40B4-BE49-F238E27FC236}">
                <a16:creationId xmlns:a16="http://schemas.microsoft.com/office/drawing/2014/main" id="{26880BAD-A4C3-4158-99C4-0D0B242B2BF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83F76A3-B5F8-40B0-96B2-0F2653A2A749}"/>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1349440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9248D6-EFEC-4F17-9DB9-993730D4581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051D4129-4F63-4F58-AD5B-38DFCD22F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5B8D693-1AED-4182-9418-C466C75BF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DC3866C-C3F1-4EED-8326-8F15DAFA3994}"/>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6" name="Alatunnisteen paikkamerkki 5">
            <a:extLst>
              <a:ext uri="{FF2B5EF4-FFF2-40B4-BE49-F238E27FC236}">
                <a16:creationId xmlns:a16="http://schemas.microsoft.com/office/drawing/2014/main" id="{6C9ADA48-82CF-43C8-8294-75AE8526886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ECE41F-59E6-4007-889B-87D9C452D0E3}"/>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191328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B46A0F-CD3E-46B6-87EA-9FFD1EB94CA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72D144D-1E7E-4B22-9D95-E76E1E85607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90F78B3-31D2-429E-ADA0-9D781AAFF1F0}"/>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5" name="Alatunnisteen paikkamerkki 4">
            <a:extLst>
              <a:ext uri="{FF2B5EF4-FFF2-40B4-BE49-F238E27FC236}">
                <a16:creationId xmlns:a16="http://schemas.microsoft.com/office/drawing/2014/main" id="{59748E0C-EC8B-475A-A1D9-A9DBA36BCEA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3A5D862-01FA-41C6-A34E-34CEEC3632CA}"/>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2895230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15A7BF4-5AFB-421F-B069-DB6F3573F47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A90EEBB2-EDF2-4A02-961B-CC0DB45E560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B4EDBD7-054F-4861-9EBC-692A0DF93FCA}"/>
              </a:ext>
            </a:extLst>
          </p:cNvPr>
          <p:cNvSpPr>
            <a:spLocks noGrp="1"/>
          </p:cNvSpPr>
          <p:nvPr>
            <p:ph type="dt" sz="half" idx="10"/>
          </p:nvPr>
        </p:nvSpPr>
        <p:spPr/>
        <p:txBody>
          <a:bodyPr/>
          <a:lstStyle/>
          <a:p>
            <a:fld id="{C3E44355-B7D3-417E-BFF3-EA42C5C4C850}" type="datetimeFigureOut">
              <a:rPr lang="fi-FI" smtClean="0"/>
              <a:t>4.12.2023</a:t>
            </a:fld>
            <a:endParaRPr lang="fi-FI"/>
          </a:p>
        </p:txBody>
      </p:sp>
      <p:sp>
        <p:nvSpPr>
          <p:cNvPr id="5" name="Alatunnisteen paikkamerkki 4">
            <a:extLst>
              <a:ext uri="{FF2B5EF4-FFF2-40B4-BE49-F238E27FC236}">
                <a16:creationId xmlns:a16="http://schemas.microsoft.com/office/drawing/2014/main" id="{F3D8C2EA-66A6-41A6-99F8-E0B0FFC4906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4D9331E-C259-448C-B051-FD6C7EB02DA6}"/>
              </a:ext>
            </a:extLst>
          </p:cNvPr>
          <p:cNvSpPr>
            <a:spLocks noGrp="1"/>
          </p:cNvSpPr>
          <p:nvPr>
            <p:ph type="sldNum" sz="quarter" idx="12"/>
          </p:nvPr>
        </p:nvSpPr>
        <p:spPr/>
        <p:txBody>
          <a:bodyPr/>
          <a:lstStyle/>
          <a:p>
            <a:fld id="{408D1DDE-4C97-406A-8AD8-6834D35EB3B8}" type="slidenum">
              <a:rPr lang="fi-FI" smtClean="0"/>
              <a:t>‹#›</a:t>
            </a:fld>
            <a:endParaRPr lang="fi-FI"/>
          </a:p>
        </p:txBody>
      </p:sp>
    </p:spTree>
    <p:extLst>
      <p:ext uri="{BB962C8B-B14F-4D97-AF65-F5344CB8AC3E}">
        <p14:creationId xmlns:p14="http://schemas.microsoft.com/office/powerpoint/2010/main" val="186463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053582" y="847614"/>
            <a:ext cx="10260000" cy="1217707"/>
          </a:xfrm>
        </p:spPr>
        <p:txBody>
          <a:bodyPr>
            <a:normAutofit/>
          </a:bodyPr>
          <a:lstStyle>
            <a:lvl1pPr>
              <a:defRPr sz="3600"/>
            </a:lvl1pPr>
          </a:lstStyle>
          <a:p>
            <a:r>
              <a:rPr lang="en-US"/>
              <a:t>Click to edit Master title style</a:t>
            </a:r>
            <a:endParaRPr lang="fi-FI"/>
          </a:p>
        </p:txBody>
      </p:sp>
      <p:sp>
        <p:nvSpPr>
          <p:cNvPr id="3" name="Sisällön paikkamerkki 2"/>
          <p:cNvSpPr>
            <a:spLocks noGrp="1"/>
          </p:cNvSpPr>
          <p:nvPr>
            <p:ph idx="1"/>
          </p:nvPr>
        </p:nvSpPr>
        <p:spPr>
          <a:xfrm>
            <a:off x="1053582" y="2200258"/>
            <a:ext cx="10260000" cy="3719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Kuva 2">
            <a:extLst>
              <a:ext uri="{FF2B5EF4-FFF2-40B4-BE49-F238E27FC236}">
                <a16:creationId xmlns:a16="http://schemas.microsoft.com/office/drawing/2014/main" id="{128C4059-A9F0-7DEC-B0DA-7E3D6032EE6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942034" y="123580"/>
            <a:ext cx="1134936" cy="785408"/>
          </a:xfrm>
          <a:prstGeom prst="rect">
            <a:avLst/>
          </a:prstGeom>
        </p:spPr>
      </p:pic>
      <p:pic>
        <p:nvPicPr>
          <p:cNvPr id="6" name="Graphic 5">
            <a:extLst>
              <a:ext uri="{FF2B5EF4-FFF2-40B4-BE49-F238E27FC236}">
                <a16:creationId xmlns:a16="http://schemas.microsoft.com/office/drawing/2014/main" id="{0477B025-50EB-6502-ED34-E12D7EE5AA71}"/>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232385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 Grafiikk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A8B7464-65B1-666F-89CD-C846F634B42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1053582" y="847614"/>
            <a:ext cx="10260000" cy="1217707"/>
          </a:xfrm>
        </p:spPr>
        <p:txBody>
          <a:bodyPr>
            <a:normAutofit/>
          </a:bodyPr>
          <a:lstStyle>
            <a:lvl1pPr>
              <a:defRPr sz="3600"/>
            </a:lvl1pPr>
          </a:lstStyle>
          <a:p>
            <a:r>
              <a:rPr lang="en-US"/>
              <a:t>Click to edit Master title style</a:t>
            </a:r>
            <a:endParaRPr lang="fi-FI"/>
          </a:p>
        </p:txBody>
      </p:sp>
      <p:sp>
        <p:nvSpPr>
          <p:cNvPr id="3" name="Sisällön paikkamerkki 2"/>
          <p:cNvSpPr>
            <a:spLocks noGrp="1"/>
          </p:cNvSpPr>
          <p:nvPr>
            <p:ph idx="1"/>
          </p:nvPr>
        </p:nvSpPr>
        <p:spPr>
          <a:xfrm>
            <a:off x="1053582" y="2200258"/>
            <a:ext cx="10260000" cy="3719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Kuva 2">
            <a:extLst>
              <a:ext uri="{FF2B5EF4-FFF2-40B4-BE49-F238E27FC236}">
                <a16:creationId xmlns:a16="http://schemas.microsoft.com/office/drawing/2014/main" id="{73257BE3-0AF7-6ED3-518D-876D4B65DCC5}"/>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942034" y="123580"/>
            <a:ext cx="1134936" cy="785408"/>
          </a:xfrm>
          <a:prstGeom prst="rect">
            <a:avLst/>
          </a:prstGeom>
        </p:spPr>
      </p:pic>
      <p:pic>
        <p:nvPicPr>
          <p:cNvPr id="8" name="Graphic 7">
            <a:extLst>
              <a:ext uri="{FF2B5EF4-FFF2-40B4-BE49-F238E27FC236}">
                <a16:creationId xmlns:a16="http://schemas.microsoft.com/office/drawing/2014/main" id="{C8D1FDA3-3C63-1A81-DCC0-8A8234DA03B2}"/>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1662" y="155818"/>
            <a:ext cx="2410761" cy="918386"/>
          </a:xfrm>
          <a:prstGeom prst="rect">
            <a:avLst/>
          </a:prstGeom>
        </p:spPr>
      </p:pic>
    </p:spTree>
    <p:extLst>
      <p:ext uri="{BB962C8B-B14F-4D97-AF65-F5344CB8AC3E}">
        <p14:creationId xmlns:p14="http://schemas.microsoft.com/office/powerpoint/2010/main" val="152594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oikealla kuva vasemmalla – grafiikka">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DFC79-282A-6464-6A3F-E6F8896DEF7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Picture Placeholder 6">
            <a:extLst>
              <a:ext uri="{FF2B5EF4-FFF2-40B4-BE49-F238E27FC236}">
                <a16:creationId xmlns:a16="http://schemas.microsoft.com/office/drawing/2014/main" id="{8335F366-CB27-4601-87F8-E0FA3542B4E2}"/>
              </a:ext>
            </a:extLst>
          </p:cNvPr>
          <p:cNvSpPr>
            <a:spLocks noGrp="1"/>
          </p:cNvSpPr>
          <p:nvPr>
            <p:ph type="pic" sz="quarter" idx="14" hasCustomPrompt="1"/>
          </p:nvPr>
        </p:nvSpPr>
        <p:spPr>
          <a:xfrm>
            <a:off x="0" y="0"/>
            <a:ext cx="6096000" cy="6857999"/>
          </a:xfrm>
        </p:spPr>
        <p:txBody>
          <a:bodyPr anchor="ctr"/>
          <a:lstStyle>
            <a:lvl1pPr marL="0" indent="0" algn="ctr">
              <a:buNone/>
              <a:defRPr/>
            </a:lvl1pPr>
          </a:lstStyle>
          <a:p>
            <a:r>
              <a:rPr lang="en-GB"/>
              <a:t>Click icon </a:t>
            </a:r>
            <a:br>
              <a:rPr lang="en-GB"/>
            </a:br>
            <a:r>
              <a:rPr lang="en-GB"/>
              <a:t>to add picture</a:t>
            </a:r>
            <a:endParaRPr lang="en-US"/>
          </a:p>
        </p:txBody>
      </p:sp>
      <p:sp>
        <p:nvSpPr>
          <p:cNvPr id="4" name="Otsikko 1">
            <a:extLst>
              <a:ext uri="{FF2B5EF4-FFF2-40B4-BE49-F238E27FC236}">
                <a16:creationId xmlns:a16="http://schemas.microsoft.com/office/drawing/2014/main" id="{A3B84327-C75F-A0AE-967C-E79681561809}"/>
              </a:ext>
            </a:extLst>
          </p:cNvPr>
          <p:cNvSpPr>
            <a:spLocks noGrp="1"/>
          </p:cNvSpPr>
          <p:nvPr>
            <p:ph type="title"/>
          </p:nvPr>
        </p:nvSpPr>
        <p:spPr>
          <a:xfrm>
            <a:off x="6981937" y="676405"/>
            <a:ext cx="4674603" cy="1985141"/>
          </a:xfrm>
        </p:spPr>
        <p:txBody>
          <a:bodyPr>
            <a:normAutofit/>
          </a:bodyPr>
          <a:lstStyle>
            <a:lvl1pPr>
              <a:defRPr sz="4200"/>
            </a:lvl1pPr>
          </a:lstStyle>
          <a:p>
            <a:r>
              <a:rPr lang="en-US"/>
              <a:t>Click to edit Master title style</a:t>
            </a:r>
            <a:endParaRPr lang="fi-FI"/>
          </a:p>
        </p:txBody>
      </p:sp>
      <p:sp>
        <p:nvSpPr>
          <p:cNvPr id="5" name="Sisällön paikkamerkki 2">
            <a:extLst>
              <a:ext uri="{FF2B5EF4-FFF2-40B4-BE49-F238E27FC236}">
                <a16:creationId xmlns:a16="http://schemas.microsoft.com/office/drawing/2014/main" id="{1524F951-7FD8-2468-5C87-933503186523}"/>
              </a:ext>
            </a:extLst>
          </p:cNvPr>
          <p:cNvSpPr>
            <a:spLocks noGrp="1"/>
          </p:cNvSpPr>
          <p:nvPr>
            <p:ph idx="13"/>
          </p:nvPr>
        </p:nvSpPr>
        <p:spPr>
          <a:xfrm>
            <a:off x="6981937" y="2899107"/>
            <a:ext cx="4674603" cy="3646155"/>
          </a:xfrm>
        </p:spPr>
        <p:txBody>
          <a:bodyPr/>
          <a:lstStyle>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39483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oikealla kuva vasemmalla">
    <p:spTree>
      <p:nvGrpSpPr>
        <p:cNvPr id="1" name=""/>
        <p:cNvGrpSpPr/>
        <p:nvPr/>
      </p:nvGrpSpPr>
      <p:grpSpPr>
        <a:xfrm>
          <a:off x="0" y="0"/>
          <a:ext cx="0" cy="0"/>
          <a:chOff x="0" y="0"/>
          <a:chExt cx="0" cy="0"/>
        </a:xfrm>
      </p:grpSpPr>
      <p:sp>
        <p:nvSpPr>
          <p:cNvPr id="2" name="Otsikko 1"/>
          <p:cNvSpPr>
            <a:spLocks noGrp="1"/>
          </p:cNvSpPr>
          <p:nvPr>
            <p:ph type="title"/>
          </p:nvPr>
        </p:nvSpPr>
        <p:spPr>
          <a:xfrm>
            <a:off x="6981937" y="676405"/>
            <a:ext cx="4674603" cy="1985141"/>
          </a:xfrm>
        </p:spPr>
        <p:txBody>
          <a:bodyPr>
            <a:normAutofit/>
          </a:bodyPr>
          <a:lstStyle>
            <a:lvl1pPr>
              <a:defRPr sz="4200"/>
            </a:lvl1pPr>
          </a:lstStyle>
          <a:p>
            <a:r>
              <a:rPr lang="en-US"/>
              <a:t>Click to edit Master title style</a:t>
            </a:r>
            <a:endParaRPr lang="fi-FI"/>
          </a:p>
        </p:txBody>
      </p:sp>
      <p:sp>
        <p:nvSpPr>
          <p:cNvPr id="9" name="Sisällön paikkamerkki 2"/>
          <p:cNvSpPr>
            <a:spLocks noGrp="1"/>
          </p:cNvSpPr>
          <p:nvPr>
            <p:ph idx="13"/>
          </p:nvPr>
        </p:nvSpPr>
        <p:spPr>
          <a:xfrm>
            <a:off x="6981937" y="2899107"/>
            <a:ext cx="4674603" cy="3646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icture Placeholder 6">
            <a:extLst>
              <a:ext uri="{FF2B5EF4-FFF2-40B4-BE49-F238E27FC236}">
                <a16:creationId xmlns:a16="http://schemas.microsoft.com/office/drawing/2014/main" id="{8335F366-CB27-4601-87F8-E0FA3542B4E2}"/>
              </a:ext>
            </a:extLst>
          </p:cNvPr>
          <p:cNvSpPr>
            <a:spLocks noGrp="1"/>
          </p:cNvSpPr>
          <p:nvPr>
            <p:ph type="pic" sz="quarter" idx="14" hasCustomPrompt="1"/>
          </p:nvPr>
        </p:nvSpPr>
        <p:spPr>
          <a:xfrm>
            <a:off x="0" y="0"/>
            <a:ext cx="6096000" cy="6857999"/>
          </a:xfrm>
        </p:spPr>
        <p:txBody>
          <a:bodyPr anchor="ctr"/>
          <a:lstStyle>
            <a:lvl1pPr marL="0" indent="0" algn="ctr">
              <a:buNone/>
              <a:defRPr/>
            </a:lvl1pPr>
          </a:lstStyle>
          <a:p>
            <a:r>
              <a:rPr lang="en-GB"/>
              <a:t>Click icon </a:t>
            </a:r>
            <a:br>
              <a:rPr lang="en-GB"/>
            </a:br>
            <a:r>
              <a:rPr lang="en-GB"/>
              <a:t>to add picture</a:t>
            </a:r>
            <a:endParaRPr lang="en-US"/>
          </a:p>
        </p:txBody>
      </p:sp>
    </p:spTree>
    <p:extLst>
      <p:ext uri="{BB962C8B-B14F-4D97-AF65-F5344CB8AC3E}">
        <p14:creationId xmlns:p14="http://schemas.microsoft.com/office/powerpoint/2010/main" val="274574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oikealla kuva vasemmalla – tumma  – Grafiikka">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382DED1-34F5-48F3-3473-83AEE107CEA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6981937" y="676405"/>
            <a:ext cx="4674603" cy="1985141"/>
          </a:xfrm>
        </p:spPr>
        <p:txBody>
          <a:bodyPr>
            <a:normAutofit/>
          </a:bodyPr>
          <a:lstStyle>
            <a:lvl1pPr>
              <a:defRPr sz="4200">
                <a:solidFill>
                  <a:schemeClr val="bg1"/>
                </a:solidFill>
              </a:defRPr>
            </a:lvl1pPr>
          </a:lstStyle>
          <a:p>
            <a:r>
              <a:rPr lang="en-US"/>
              <a:t>Click to edit Master title style</a:t>
            </a:r>
            <a:endParaRPr lang="fi-FI"/>
          </a:p>
        </p:txBody>
      </p:sp>
      <p:sp>
        <p:nvSpPr>
          <p:cNvPr id="9" name="Sisällön paikkamerkki 2"/>
          <p:cNvSpPr>
            <a:spLocks noGrp="1"/>
          </p:cNvSpPr>
          <p:nvPr>
            <p:ph idx="13"/>
          </p:nvPr>
        </p:nvSpPr>
        <p:spPr>
          <a:xfrm>
            <a:off x="6981937" y="2899107"/>
            <a:ext cx="4674603" cy="36461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icture Placeholder 6">
            <a:extLst>
              <a:ext uri="{FF2B5EF4-FFF2-40B4-BE49-F238E27FC236}">
                <a16:creationId xmlns:a16="http://schemas.microsoft.com/office/drawing/2014/main" id="{8335F366-CB27-4601-87F8-E0FA3542B4E2}"/>
              </a:ext>
            </a:extLst>
          </p:cNvPr>
          <p:cNvSpPr>
            <a:spLocks noGrp="1"/>
          </p:cNvSpPr>
          <p:nvPr>
            <p:ph type="pic" sz="quarter" idx="14" hasCustomPrompt="1"/>
          </p:nvPr>
        </p:nvSpPr>
        <p:spPr>
          <a:xfrm>
            <a:off x="0" y="0"/>
            <a:ext cx="6096000" cy="6857999"/>
          </a:xfrm>
        </p:spPr>
        <p:txBody>
          <a:bodyPr anchor="ctr"/>
          <a:lstStyle>
            <a:lvl1pPr marL="0" indent="0" algn="ctr">
              <a:buNone/>
              <a:defRPr>
                <a:solidFill>
                  <a:schemeClr val="bg1"/>
                </a:solidFill>
              </a:defRPr>
            </a:lvl1pPr>
          </a:lstStyle>
          <a:p>
            <a:r>
              <a:rPr lang="en-GB"/>
              <a:t>Click icon </a:t>
            </a:r>
            <a:br>
              <a:rPr lang="en-GB"/>
            </a:br>
            <a:r>
              <a:rPr lang="en-GB"/>
              <a:t>to add picture</a:t>
            </a:r>
            <a:endParaRPr lang="en-US"/>
          </a:p>
        </p:txBody>
      </p:sp>
    </p:spTree>
    <p:extLst>
      <p:ext uri="{BB962C8B-B14F-4D97-AF65-F5344CB8AC3E}">
        <p14:creationId xmlns:p14="http://schemas.microsoft.com/office/powerpoint/2010/main" val="5142855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966000" y="365125"/>
            <a:ext cx="10260000" cy="1325563"/>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966000" y="1825625"/>
            <a:ext cx="10260000" cy="371919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14279739"/>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675" r:id="rId3"/>
    <p:sldLayoutId id="2147483707" r:id="rId4"/>
    <p:sldLayoutId id="2147483702" r:id="rId5"/>
    <p:sldLayoutId id="2147483676" r:id="rId6"/>
    <p:sldLayoutId id="2147483677" r:id="rId7"/>
    <p:sldLayoutId id="2147483698" r:id="rId8"/>
    <p:sldLayoutId id="2147483705" r:id="rId9"/>
    <p:sldLayoutId id="2147483711" r:id="rId10"/>
    <p:sldLayoutId id="2147483678" r:id="rId11"/>
    <p:sldLayoutId id="2147483693" r:id="rId12"/>
    <p:sldLayoutId id="2147483692" r:id="rId13"/>
    <p:sldLayoutId id="2147483710" r:id="rId14"/>
    <p:sldLayoutId id="2147483708" r:id="rId15"/>
    <p:sldLayoutId id="2147483709" r:id="rId16"/>
    <p:sldLayoutId id="2147483679" r:id="rId17"/>
    <p:sldLayoutId id="2147483691" r:id="rId18"/>
    <p:sldLayoutId id="2147483706" r:id="rId19"/>
    <p:sldLayoutId id="2147483680" r:id="rId20"/>
    <p:sldLayoutId id="2147483712" r:id="rId21"/>
    <p:sldLayoutId id="2147483695" r:id="rId22"/>
    <p:sldLayoutId id="2147483694" r:id="rId23"/>
    <p:sldLayoutId id="2147483696" r:id="rId24"/>
    <p:sldLayoutId id="2147483681" r:id="rId25"/>
    <p:sldLayoutId id="2147483682" r:id="rId26"/>
    <p:sldLayoutId id="2147483683" r:id="rId27"/>
    <p:sldLayoutId id="2147483697" r:id="rId28"/>
    <p:sldLayoutId id="2147483700" r:id="rId29"/>
    <p:sldLayoutId id="2147483713" r:id="rId30"/>
    <p:sldLayoutId id="2147483704" r:id="rId31"/>
    <p:sldLayoutId id="2147483685" r:id="rId32"/>
    <p:sldLayoutId id="2147483714" r:id="rId33"/>
    <p:sldLayoutId id="2147483727" r:id="rId34"/>
  </p:sldLayoutIdLst>
  <p:txStyles>
    <p:titleStyle>
      <a:lvl1pPr algn="l" defTabSz="914400" rtl="0" eaLnBrk="1" latinLnBrk="0" hangingPunct="1">
        <a:lnSpc>
          <a:spcPct val="90000"/>
        </a:lnSpc>
        <a:spcBef>
          <a:spcPct val="0"/>
        </a:spcBef>
        <a:spcAft>
          <a:spcPts val="1200"/>
        </a:spcAft>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spcAft>
          <a:spcPts val="400"/>
        </a:spcAft>
        <a:buClrTx/>
        <a:buFont typeface="System Font Regular"/>
        <a:buChar char="●"/>
        <a:defRPr sz="20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spcAft>
          <a:spcPts val="400"/>
        </a:spcAft>
        <a:buClrTx/>
        <a:buFont typeface="System Font Regular"/>
        <a:buChar char="●"/>
        <a:defRPr sz="1800" kern="1200">
          <a:solidFill>
            <a:schemeClr val="tx1"/>
          </a:solidFill>
          <a:latin typeface="+mn-lt"/>
          <a:ea typeface="+mn-ea"/>
          <a:cs typeface="+mn-cs"/>
        </a:defRPr>
      </a:lvl2pPr>
      <a:lvl3pPr marL="1143000" indent="-228600" algn="l" defTabSz="914400" rtl="0" eaLnBrk="1" latinLnBrk="0" hangingPunct="1">
        <a:lnSpc>
          <a:spcPct val="125000"/>
        </a:lnSpc>
        <a:spcBef>
          <a:spcPts val="500"/>
        </a:spcBef>
        <a:spcAft>
          <a:spcPts val="400"/>
        </a:spcAft>
        <a:buClrTx/>
        <a:buFont typeface="System Font Regular"/>
        <a:buChar char="●"/>
        <a:defRPr sz="1800" kern="1200">
          <a:solidFill>
            <a:schemeClr val="tx1"/>
          </a:solidFill>
          <a:latin typeface="+mn-lt"/>
          <a:ea typeface="+mn-ea"/>
          <a:cs typeface="+mn-cs"/>
        </a:defRPr>
      </a:lvl3pPr>
      <a:lvl4pPr marL="1600200" indent="-228600" algn="l" defTabSz="914400" rtl="0" eaLnBrk="1" latinLnBrk="0" hangingPunct="1">
        <a:lnSpc>
          <a:spcPct val="125000"/>
        </a:lnSpc>
        <a:spcBef>
          <a:spcPts val="500"/>
        </a:spcBef>
        <a:spcAft>
          <a:spcPts val="400"/>
        </a:spcAft>
        <a:buClrTx/>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125000"/>
        </a:lnSpc>
        <a:spcBef>
          <a:spcPts val="500"/>
        </a:spcBef>
        <a:spcAft>
          <a:spcPts val="400"/>
        </a:spcAft>
        <a:buClrTx/>
        <a:buFont typeface="System Font Regula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6862058-AF81-4677-BD9D-9ADDE22C22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A458E69-91A6-4ED3-AA28-747A27539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4DCF39-ACA0-4F4C-9F37-F8D974796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44355-B7D3-417E-BFF3-EA42C5C4C850}" type="datetimeFigureOut">
              <a:rPr lang="fi-FI" smtClean="0"/>
              <a:t>4.12.2023</a:t>
            </a:fld>
            <a:endParaRPr lang="fi-FI"/>
          </a:p>
        </p:txBody>
      </p:sp>
      <p:sp>
        <p:nvSpPr>
          <p:cNvPr id="5" name="Alatunnisteen paikkamerkki 4">
            <a:extLst>
              <a:ext uri="{FF2B5EF4-FFF2-40B4-BE49-F238E27FC236}">
                <a16:creationId xmlns:a16="http://schemas.microsoft.com/office/drawing/2014/main" id="{86E2E90D-B608-40AC-B25B-2B2EE3AD6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C5C42B8-CB16-4BB0-AE19-0E77B887F2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D1DDE-4C97-406A-8AD8-6834D35EB3B8}" type="slidenum">
              <a:rPr lang="fi-FI" smtClean="0"/>
              <a:t>‹#›</a:t>
            </a:fld>
            <a:endParaRPr lang="fi-FI"/>
          </a:p>
        </p:txBody>
      </p:sp>
    </p:spTree>
    <p:extLst>
      <p:ext uri="{BB962C8B-B14F-4D97-AF65-F5344CB8AC3E}">
        <p14:creationId xmlns:p14="http://schemas.microsoft.com/office/powerpoint/2010/main" val="229536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CFB610-2AF5-467C-9340-B850CC6D6DBD}"/>
              </a:ext>
            </a:extLst>
          </p:cNvPr>
          <p:cNvSpPr>
            <a:spLocks noGrp="1"/>
          </p:cNvSpPr>
          <p:nvPr>
            <p:ph type="ctrTitle"/>
          </p:nvPr>
        </p:nvSpPr>
        <p:spPr>
          <a:xfrm>
            <a:off x="5474283" y="2694014"/>
            <a:ext cx="5903900" cy="2387600"/>
          </a:xfrm>
        </p:spPr>
        <p:txBody>
          <a:bodyPr>
            <a:normAutofit fontScale="90000"/>
          </a:bodyPr>
          <a:lstStyle/>
          <a:p>
            <a:r>
              <a:rPr lang="fi-FI" sz="5300" b="1" dirty="0">
                <a:latin typeface="Arial Rounded MT Bold"/>
              </a:rPr>
              <a:t>LUKOKE –hanke </a:t>
            </a:r>
            <a:br>
              <a:rPr lang="fi-FI" sz="5300" b="1" dirty="0">
                <a:latin typeface="Arial Rounded MT Bold" panose="020F0704030504030204" pitchFamily="34" charset="0"/>
              </a:rPr>
            </a:br>
            <a:r>
              <a:rPr lang="fi-FI" sz="5300" b="1" dirty="0">
                <a:latin typeface="Arial Rounded MT Bold"/>
                <a:cs typeface="Calibri Light"/>
              </a:rPr>
              <a:t>2023-2024</a:t>
            </a:r>
            <a:br>
              <a:rPr lang="fi-FI" sz="6600" b="1" dirty="0">
                <a:cs typeface="Calibri Light"/>
              </a:rPr>
            </a:br>
            <a:br>
              <a:rPr lang="fi-FI" sz="6600" b="1" dirty="0">
                <a:cs typeface="Calibri Light"/>
              </a:rPr>
            </a:br>
            <a:r>
              <a:rPr lang="fi-FI" sz="4400" b="1" dirty="0">
                <a:latin typeface="Arial Rounded MT Bold"/>
                <a:cs typeface="Calibri Light"/>
              </a:rPr>
              <a:t>Haastattelujen tulosyhteenveto, </a:t>
            </a:r>
            <a:br>
              <a:rPr lang="fi-FI" sz="4400" b="1" dirty="0">
                <a:latin typeface="Arial Rounded MT Bold"/>
                <a:cs typeface="Calibri Light"/>
              </a:rPr>
            </a:br>
            <a:r>
              <a:rPr lang="fi-FI" sz="4400" b="1" dirty="0">
                <a:latin typeface="Arial Rounded MT Bold"/>
                <a:cs typeface="Calibri Light"/>
              </a:rPr>
              <a:t>ammattikorkeakoulut</a:t>
            </a:r>
            <a:endParaRPr lang="fi-FI" sz="3100" dirty="0">
              <a:latin typeface="Arial Rounded MT Bold"/>
              <a:cs typeface="Calibri Light"/>
            </a:endParaRPr>
          </a:p>
        </p:txBody>
      </p:sp>
      <p:pic>
        <p:nvPicPr>
          <p:cNvPr id="10" name="Kuva 10" descr="Kuva, joka sisältää kohteen ulko, vihreä, vanha, kasvi&#10;&#10;Kuvaus luotu automaattisesti">
            <a:extLst>
              <a:ext uri="{FF2B5EF4-FFF2-40B4-BE49-F238E27FC236}">
                <a16:creationId xmlns:a16="http://schemas.microsoft.com/office/drawing/2014/main" id="{15AA2E53-6D2A-1CB6-2250-F89B867066F4}"/>
              </a:ext>
            </a:extLst>
          </p:cNvPr>
          <p:cNvPicPr>
            <a:picLocks noChangeAspect="1"/>
          </p:cNvPicPr>
          <p:nvPr/>
        </p:nvPicPr>
        <p:blipFill>
          <a:blip r:embed="rId2"/>
          <a:stretch>
            <a:fillRect/>
          </a:stretch>
        </p:blipFill>
        <p:spPr>
          <a:xfrm>
            <a:off x="110675" y="151649"/>
            <a:ext cx="5374981" cy="5209788"/>
          </a:xfrm>
          <a:prstGeom prst="rect">
            <a:avLst/>
          </a:prstGeom>
        </p:spPr>
      </p:pic>
      <p:pic>
        <p:nvPicPr>
          <p:cNvPr id="6" name="Picture 5">
            <a:extLst>
              <a:ext uri="{FF2B5EF4-FFF2-40B4-BE49-F238E27FC236}">
                <a16:creationId xmlns:a16="http://schemas.microsoft.com/office/drawing/2014/main" id="{3B8AE39B-698A-419C-F046-39318EFCBEEF}"/>
              </a:ext>
            </a:extLst>
          </p:cNvPr>
          <p:cNvPicPr>
            <a:picLocks noChangeAspect="1"/>
          </p:cNvPicPr>
          <p:nvPr/>
        </p:nvPicPr>
        <p:blipFill>
          <a:blip r:embed="rId3"/>
          <a:stretch>
            <a:fillRect/>
          </a:stretch>
        </p:blipFill>
        <p:spPr>
          <a:xfrm>
            <a:off x="1823883" y="5388689"/>
            <a:ext cx="8716296" cy="1463784"/>
          </a:xfrm>
          <a:prstGeom prst="rect">
            <a:avLst/>
          </a:prstGeom>
        </p:spPr>
      </p:pic>
    </p:spTree>
    <p:extLst>
      <p:ext uri="{BB962C8B-B14F-4D97-AF65-F5344CB8AC3E}">
        <p14:creationId xmlns:p14="http://schemas.microsoft.com/office/powerpoint/2010/main" val="255370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17059" y="-17060"/>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F2DD3CD9-150E-93F2-92E0-36175C034FDC}"/>
              </a:ext>
            </a:extLst>
          </p:cNvPr>
          <p:cNvSpPr txBox="1"/>
          <p:nvPr/>
        </p:nvSpPr>
        <p:spPr>
          <a:xfrm>
            <a:off x="118821" y="5991951"/>
            <a:ext cx="1177512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dirty="0">
                <a:cs typeface="Arial"/>
              </a:rPr>
              <a:t>Pakollisten luomuopintojen määrä oli hyvin vähäinen (huomattavasti alle 5 op) muutamaa poikkeusta lukuun ottamatta. </a:t>
            </a:r>
            <a:r>
              <a:rPr lang="en-US" sz="1600" dirty="0" err="1">
                <a:cs typeface="Arial"/>
              </a:rPr>
              <a:t>Luomua</a:t>
            </a:r>
            <a:r>
              <a:rPr lang="en-US" sz="1600" dirty="0">
                <a:cs typeface="Arial"/>
              </a:rPr>
              <a:t> </a:t>
            </a:r>
            <a:r>
              <a:rPr lang="en-US" sz="1600" dirty="0" err="1">
                <a:cs typeface="Arial"/>
              </a:rPr>
              <a:t>käsitellään</a:t>
            </a:r>
            <a:r>
              <a:rPr lang="en-US" sz="1600" dirty="0">
                <a:cs typeface="Arial"/>
              </a:rPr>
              <a:t> </a:t>
            </a:r>
            <a:r>
              <a:rPr lang="en-US" sz="1600" dirty="0" err="1">
                <a:cs typeface="Arial"/>
              </a:rPr>
              <a:t>eniten</a:t>
            </a:r>
            <a:r>
              <a:rPr lang="en-US" sz="1600" dirty="0">
                <a:cs typeface="Arial"/>
              </a:rPr>
              <a:t> </a:t>
            </a:r>
            <a:r>
              <a:rPr lang="en-US" sz="1600" dirty="0" err="1">
                <a:cs typeface="Arial"/>
              </a:rPr>
              <a:t>puutarha</a:t>
            </a:r>
            <a:r>
              <a:rPr lang="en-US" sz="1600" dirty="0">
                <a:cs typeface="Arial"/>
              </a:rPr>
              <a:t>- ja </a:t>
            </a:r>
            <a:r>
              <a:rPr lang="en-US" sz="1600" dirty="0" err="1">
                <a:cs typeface="Arial"/>
              </a:rPr>
              <a:t>maatalousalan</a:t>
            </a:r>
            <a:r>
              <a:rPr lang="en-US" sz="1600" dirty="0">
                <a:cs typeface="Arial"/>
              </a:rPr>
              <a:t> </a:t>
            </a:r>
            <a:r>
              <a:rPr lang="en-US" sz="1600" dirty="0" err="1">
                <a:cs typeface="Arial"/>
              </a:rPr>
              <a:t>opinnoissa</a:t>
            </a:r>
            <a:r>
              <a:rPr lang="en-US" sz="1600" dirty="0">
                <a:cs typeface="Arial"/>
              </a:rPr>
              <a:t>. E</a:t>
            </a:r>
            <a:r>
              <a:rPr lang="fi-FI" sz="1600" dirty="0" err="1">
                <a:cs typeface="Arial"/>
              </a:rPr>
              <a:t>lintarvike</a:t>
            </a:r>
            <a:r>
              <a:rPr lang="fi-FI" sz="1600" dirty="0">
                <a:cs typeface="Arial"/>
              </a:rPr>
              <a:t>-, ravitsemis- ja matkailun koulutuksissa luomu sisältyy hyvin vähän. Metsätalouden koulutuksiin luomu ei sisälly lainkaan.     </a:t>
            </a:r>
          </a:p>
        </p:txBody>
      </p:sp>
      <p:pic>
        <p:nvPicPr>
          <p:cNvPr id="3" name="Kuva 2" descr="Kuva, joka sisältää kohteen teksti, kuvakaappaus, numero, Fontti&#10;&#10;Kuvaus luotu automaattisesti">
            <a:extLst>
              <a:ext uri="{FF2B5EF4-FFF2-40B4-BE49-F238E27FC236}">
                <a16:creationId xmlns:a16="http://schemas.microsoft.com/office/drawing/2014/main" id="{AA31675C-10E3-9441-249C-0F9C5FD74F04}"/>
              </a:ext>
            </a:extLst>
          </p:cNvPr>
          <p:cNvPicPr>
            <a:picLocks noChangeAspect="1"/>
          </p:cNvPicPr>
          <p:nvPr/>
        </p:nvPicPr>
        <p:blipFill>
          <a:blip r:embed="rId2"/>
          <a:stretch>
            <a:fillRect/>
          </a:stretch>
        </p:blipFill>
        <p:spPr>
          <a:xfrm>
            <a:off x="1153237" y="131033"/>
            <a:ext cx="9112154" cy="5788441"/>
          </a:xfrm>
          <a:prstGeom prst="rect">
            <a:avLst/>
          </a:prstGeom>
        </p:spPr>
      </p:pic>
    </p:spTree>
    <p:extLst>
      <p:ext uri="{BB962C8B-B14F-4D97-AF65-F5344CB8AC3E}">
        <p14:creationId xmlns:p14="http://schemas.microsoft.com/office/powerpoint/2010/main" val="43045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17059" y="-17060"/>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F2DD3CD9-150E-93F2-92E0-36175C034FDC}"/>
              </a:ext>
            </a:extLst>
          </p:cNvPr>
          <p:cNvSpPr txBox="1"/>
          <p:nvPr/>
        </p:nvSpPr>
        <p:spPr>
          <a:xfrm>
            <a:off x="743290" y="6184784"/>
            <a:ext cx="111134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dirty="0">
                <a:cs typeface="Arial"/>
              </a:rPr>
              <a:t>Valinnaisten luomuopintojen määrä oli hyvin vähäinen muutamaa poikkeusta lukuun ottamatta, jolloin se oli osana käytännön harjoittelua. </a:t>
            </a:r>
          </a:p>
        </p:txBody>
      </p:sp>
      <p:pic>
        <p:nvPicPr>
          <p:cNvPr id="4" name="Kuva 3" descr="Kuva, joka sisältää kohteen teksti, kuvakaappaus, numero, Fontti&#10;&#10;Kuvaus luotu automaattisesti">
            <a:extLst>
              <a:ext uri="{FF2B5EF4-FFF2-40B4-BE49-F238E27FC236}">
                <a16:creationId xmlns:a16="http://schemas.microsoft.com/office/drawing/2014/main" id="{FBB27A2A-24B2-3ED3-9890-26FAA967D72C}"/>
              </a:ext>
            </a:extLst>
          </p:cNvPr>
          <p:cNvPicPr>
            <a:picLocks noChangeAspect="1"/>
          </p:cNvPicPr>
          <p:nvPr/>
        </p:nvPicPr>
        <p:blipFill>
          <a:blip r:embed="rId2"/>
          <a:stretch>
            <a:fillRect/>
          </a:stretch>
        </p:blipFill>
        <p:spPr>
          <a:xfrm>
            <a:off x="916482" y="138355"/>
            <a:ext cx="9794542" cy="5891015"/>
          </a:xfrm>
          <a:prstGeom prst="rect">
            <a:avLst/>
          </a:prstGeom>
        </p:spPr>
      </p:pic>
    </p:spTree>
    <p:extLst>
      <p:ext uri="{BB962C8B-B14F-4D97-AF65-F5344CB8AC3E}">
        <p14:creationId xmlns:p14="http://schemas.microsoft.com/office/powerpoint/2010/main" val="296411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17059" y="-17060"/>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Kuva, joka sisältää kohteen teksti, kuvakaappaus, diagrammi, Fontti&#10;&#10;Kuvaus luotu automaattisesti">
            <a:extLst>
              <a:ext uri="{FF2B5EF4-FFF2-40B4-BE49-F238E27FC236}">
                <a16:creationId xmlns:a16="http://schemas.microsoft.com/office/drawing/2014/main" id="{C5E1D62B-0D0C-36B0-87F6-CE0B5D27F6D2}"/>
              </a:ext>
            </a:extLst>
          </p:cNvPr>
          <p:cNvPicPr>
            <a:picLocks noChangeAspect="1"/>
          </p:cNvPicPr>
          <p:nvPr/>
        </p:nvPicPr>
        <p:blipFill>
          <a:blip r:embed="rId2"/>
          <a:stretch>
            <a:fillRect/>
          </a:stretch>
        </p:blipFill>
        <p:spPr>
          <a:xfrm>
            <a:off x="823415" y="285688"/>
            <a:ext cx="10533796" cy="6229758"/>
          </a:xfrm>
          <a:prstGeom prst="rect">
            <a:avLst/>
          </a:prstGeom>
        </p:spPr>
      </p:pic>
    </p:spTree>
    <p:extLst>
      <p:ext uri="{BB962C8B-B14F-4D97-AF65-F5344CB8AC3E}">
        <p14:creationId xmlns:p14="http://schemas.microsoft.com/office/powerpoint/2010/main" val="180186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17059" y="-17060"/>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95383449-7B9F-4AA6-A66B-3AD50354151B}"/>
              </a:ext>
            </a:extLst>
          </p:cNvPr>
          <p:cNvPicPr>
            <a:picLocks noChangeAspect="1"/>
          </p:cNvPicPr>
          <p:nvPr/>
        </p:nvPicPr>
        <p:blipFill>
          <a:blip r:embed="rId2"/>
          <a:stretch>
            <a:fillRect/>
          </a:stretch>
        </p:blipFill>
        <p:spPr>
          <a:xfrm>
            <a:off x="556468" y="3284984"/>
            <a:ext cx="4771501" cy="3101476"/>
          </a:xfrm>
          <a:prstGeom prst="rect">
            <a:avLst/>
          </a:prstGeom>
        </p:spPr>
      </p:pic>
      <p:pic>
        <p:nvPicPr>
          <p:cNvPr id="5" name="Kuva 4">
            <a:extLst>
              <a:ext uri="{FF2B5EF4-FFF2-40B4-BE49-F238E27FC236}">
                <a16:creationId xmlns:a16="http://schemas.microsoft.com/office/drawing/2014/main" id="{38710BAE-18CD-0969-A492-A0E8CF457195}"/>
              </a:ext>
            </a:extLst>
          </p:cNvPr>
          <p:cNvPicPr>
            <a:picLocks noChangeAspect="1"/>
          </p:cNvPicPr>
          <p:nvPr/>
        </p:nvPicPr>
        <p:blipFill>
          <a:blip r:embed="rId3"/>
          <a:stretch>
            <a:fillRect/>
          </a:stretch>
        </p:blipFill>
        <p:spPr>
          <a:xfrm>
            <a:off x="556468" y="189668"/>
            <a:ext cx="4689668" cy="2998038"/>
          </a:xfrm>
          <a:prstGeom prst="rect">
            <a:avLst/>
          </a:prstGeom>
        </p:spPr>
      </p:pic>
      <p:pic>
        <p:nvPicPr>
          <p:cNvPr id="7" name="Kuva 6">
            <a:extLst>
              <a:ext uri="{FF2B5EF4-FFF2-40B4-BE49-F238E27FC236}">
                <a16:creationId xmlns:a16="http://schemas.microsoft.com/office/drawing/2014/main" id="{4E5C27F7-E4D5-F40C-DA52-FDEED4A8404D}"/>
              </a:ext>
            </a:extLst>
          </p:cNvPr>
          <p:cNvPicPr>
            <a:picLocks noChangeAspect="1"/>
          </p:cNvPicPr>
          <p:nvPr/>
        </p:nvPicPr>
        <p:blipFill>
          <a:blip r:embed="rId4"/>
          <a:stretch>
            <a:fillRect/>
          </a:stretch>
        </p:blipFill>
        <p:spPr>
          <a:xfrm>
            <a:off x="5539009" y="189668"/>
            <a:ext cx="4723529" cy="2998038"/>
          </a:xfrm>
          <a:prstGeom prst="rect">
            <a:avLst/>
          </a:prstGeom>
        </p:spPr>
      </p:pic>
      <p:pic>
        <p:nvPicPr>
          <p:cNvPr id="10" name="Kuva 9">
            <a:extLst>
              <a:ext uri="{FF2B5EF4-FFF2-40B4-BE49-F238E27FC236}">
                <a16:creationId xmlns:a16="http://schemas.microsoft.com/office/drawing/2014/main" id="{E74A266B-CFE3-9876-A918-5A27CF7895FD}"/>
              </a:ext>
            </a:extLst>
          </p:cNvPr>
          <p:cNvPicPr>
            <a:picLocks noChangeAspect="1"/>
          </p:cNvPicPr>
          <p:nvPr/>
        </p:nvPicPr>
        <p:blipFill>
          <a:blip r:embed="rId5"/>
          <a:stretch>
            <a:fillRect/>
          </a:stretch>
        </p:blipFill>
        <p:spPr>
          <a:xfrm>
            <a:off x="5581473" y="3334992"/>
            <a:ext cx="4718311" cy="3051468"/>
          </a:xfrm>
          <a:prstGeom prst="rect">
            <a:avLst/>
          </a:prstGeom>
        </p:spPr>
      </p:pic>
    </p:spTree>
    <p:extLst>
      <p:ext uri="{BB962C8B-B14F-4D97-AF65-F5344CB8AC3E}">
        <p14:creationId xmlns:p14="http://schemas.microsoft.com/office/powerpoint/2010/main" val="94393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5686" y="5686"/>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Kuva, joka sisältää kohteen teksti, kuvakaappaus, numero, Fontti&#10;&#10;Kuvaus luotu automaattisesti">
            <a:extLst>
              <a:ext uri="{FF2B5EF4-FFF2-40B4-BE49-F238E27FC236}">
                <a16:creationId xmlns:a16="http://schemas.microsoft.com/office/drawing/2014/main" id="{1FB328C9-83FD-4B48-581D-8C201B656E03}"/>
              </a:ext>
            </a:extLst>
          </p:cNvPr>
          <p:cNvPicPr>
            <a:picLocks noChangeAspect="1"/>
          </p:cNvPicPr>
          <p:nvPr/>
        </p:nvPicPr>
        <p:blipFill>
          <a:blip r:embed="rId2"/>
          <a:stretch>
            <a:fillRect/>
          </a:stretch>
        </p:blipFill>
        <p:spPr>
          <a:xfrm>
            <a:off x="209266" y="526704"/>
            <a:ext cx="11807587" cy="5793218"/>
          </a:xfrm>
          <a:prstGeom prst="rect">
            <a:avLst/>
          </a:prstGeom>
        </p:spPr>
      </p:pic>
    </p:spTree>
    <p:extLst>
      <p:ext uri="{BB962C8B-B14F-4D97-AF65-F5344CB8AC3E}">
        <p14:creationId xmlns:p14="http://schemas.microsoft.com/office/powerpoint/2010/main" val="379525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45493" y="0"/>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C7878E5A-084A-D904-FDFE-49A8C8A29053}"/>
              </a:ext>
            </a:extLst>
          </p:cNvPr>
          <p:cNvPicPr>
            <a:picLocks noChangeAspect="1"/>
          </p:cNvPicPr>
          <p:nvPr/>
        </p:nvPicPr>
        <p:blipFill>
          <a:blip r:embed="rId2"/>
          <a:stretch>
            <a:fillRect/>
          </a:stretch>
        </p:blipFill>
        <p:spPr>
          <a:xfrm>
            <a:off x="270646" y="151750"/>
            <a:ext cx="4974485" cy="3177101"/>
          </a:xfrm>
          <a:prstGeom prst="rect">
            <a:avLst/>
          </a:prstGeom>
        </p:spPr>
      </p:pic>
      <p:pic>
        <p:nvPicPr>
          <p:cNvPr id="9" name="Kuva 8">
            <a:extLst>
              <a:ext uri="{FF2B5EF4-FFF2-40B4-BE49-F238E27FC236}">
                <a16:creationId xmlns:a16="http://schemas.microsoft.com/office/drawing/2014/main" id="{26D82A48-0290-7C3D-7803-BF3912E19321}"/>
              </a:ext>
            </a:extLst>
          </p:cNvPr>
          <p:cNvPicPr>
            <a:picLocks noChangeAspect="1"/>
          </p:cNvPicPr>
          <p:nvPr/>
        </p:nvPicPr>
        <p:blipFill>
          <a:blip r:embed="rId3"/>
          <a:stretch>
            <a:fillRect/>
          </a:stretch>
        </p:blipFill>
        <p:spPr>
          <a:xfrm>
            <a:off x="274274" y="3429000"/>
            <a:ext cx="4978113" cy="3234604"/>
          </a:xfrm>
          <a:prstGeom prst="rect">
            <a:avLst/>
          </a:prstGeom>
        </p:spPr>
      </p:pic>
      <p:pic>
        <p:nvPicPr>
          <p:cNvPr id="11" name="Kuva 10">
            <a:extLst>
              <a:ext uri="{FF2B5EF4-FFF2-40B4-BE49-F238E27FC236}">
                <a16:creationId xmlns:a16="http://schemas.microsoft.com/office/drawing/2014/main" id="{3A620002-6144-637D-29E5-DF1EE73A9724}"/>
              </a:ext>
            </a:extLst>
          </p:cNvPr>
          <p:cNvPicPr>
            <a:picLocks noChangeAspect="1"/>
          </p:cNvPicPr>
          <p:nvPr/>
        </p:nvPicPr>
        <p:blipFill>
          <a:blip r:embed="rId4"/>
          <a:stretch>
            <a:fillRect/>
          </a:stretch>
        </p:blipFill>
        <p:spPr>
          <a:xfrm>
            <a:off x="5414546" y="151749"/>
            <a:ext cx="4880764" cy="3177101"/>
          </a:xfrm>
          <a:prstGeom prst="rect">
            <a:avLst/>
          </a:prstGeom>
        </p:spPr>
      </p:pic>
      <p:pic>
        <p:nvPicPr>
          <p:cNvPr id="13" name="Kuva 12">
            <a:extLst>
              <a:ext uri="{FF2B5EF4-FFF2-40B4-BE49-F238E27FC236}">
                <a16:creationId xmlns:a16="http://schemas.microsoft.com/office/drawing/2014/main" id="{99CD672A-9B45-E2B7-CBB5-C33E75AC3FD6}"/>
              </a:ext>
            </a:extLst>
          </p:cNvPr>
          <p:cNvPicPr>
            <a:picLocks noChangeAspect="1"/>
          </p:cNvPicPr>
          <p:nvPr/>
        </p:nvPicPr>
        <p:blipFill>
          <a:blip r:embed="rId5"/>
          <a:stretch>
            <a:fillRect/>
          </a:stretch>
        </p:blipFill>
        <p:spPr>
          <a:xfrm>
            <a:off x="5414545" y="3429000"/>
            <a:ext cx="4922823" cy="3207775"/>
          </a:xfrm>
          <a:prstGeom prst="rect">
            <a:avLst/>
          </a:prstGeom>
        </p:spPr>
      </p:pic>
    </p:spTree>
    <p:extLst>
      <p:ext uri="{BB962C8B-B14F-4D97-AF65-F5344CB8AC3E}">
        <p14:creationId xmlns:p14="http://schemas.microsoft.com/office/powerpoint/2010/main" val="94691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DB53E3-417C-79E6-CD4F-EECE46177246}"/>
              </a:ext>
            </a:extLst>
          </p:cNvPr>
          <p:cNvSpPr>
            <a:spLocks noGrp="1"/>
          </p:cNvSpPr>
          <p:nvPr>
            <p:ph type="title"/>
          </p:nvPr>
        </p:nvSpPr>
        <p:spPr>
          <a:xfrm>
            <a:off x="446048" y="814161"/>
            <a:ext cx="9467702" cy="828659"/>
          </a:xfrm>
        </p:spPr>
        <p:txBody>
          <a:bodyPr>
            <a:normAutofit/>
          </a:bodyPr>
          <a:lstStyle/>
          <a:p>
            <a:r>
              <a:rPr lang="fi-FI" sz="3200" dirty="0"/>
              <a:t>Tarjolla olevat luomuun erikoistuneet opinnot:</a:t>
            </a:r>
          </a:p>
        </p:txBody>
      </p:sp>
      <p:sp>
        <p:nvSpPr>
          <p:cNvPr id="3" name="Sisällön paikkamerkki 2">
            <a:extLst>
              <a:ext uri="{FF2B5EF4-FFF2-40B4-BE49-F238E27FC236}">
                <a16:creationId xmlns:a16="http://schemas.microsoft.com/office/drawing/2014/main" id="{5AE781AF-9E3A-C2E9-FDA8-20353884F0E2}"/>
              </a:ext>
            </a:extLst>
          </p:cNvPr>
          <p:cNvSpPr>
            <a:spLocks noGrp="1"/>
          </p:cNvSpPr>
          <p:nvPr>
            <p:ph idx="1"/>
          </p:nvPr>
        </p:nvSpPr>
        <p:spPr>
          <a:xfrm>
            <a:off x="446050" y="1864222"/>
            <a:ext cx="9576188" cy="5215303"/>
          </a:xfrm>
        </p:spPr>
        <p:txBody>
          <a:bodyPr>
            <a:normAutofit/>
          </a:bodyPr>
          <a:lstStyle/>
          <a:p>
            <a:pPr>
              <a:lnSpc>
                <a:spcPct val="100000"/>
              </a:lnSpc>
              <a:spcBef>
                <a:spcPts val="0"/>
              </a:spcBef>
            </a:pPr>
            <a:r>
              <a:rPr lang="fi-FI" dirty="0"/>
              <a:t>Perusopinnoissa Luonnonmukainen tuotanto 5 op</a:t>
            </a:r>
          </a:p>
          <a:p>
            <a:pPr>
              <a:lnSpc>
                <a:spcPct val="100000"/>
              </a:lnSpc>
              <a:spcBef>
                <a:spcPts val="0"/>
              </a:spcBef>
            </a:pPr>
            <a:r>
              <a:rPr lang="fi-FI" dirty="0"/>
              <a:t>Luomukasvintuotanto 3 op Luomueläintuotanto 2 op Luomutuotanto 5 op</a:t>
            </a:r>
          </a:p>
          <a:p>
            <a:pPr>
              <a:lnSpc>
                <a:spcPct val="100000"/>
              </a:lnSpc>
              <a:spcBef>
                <a:spcPts val="0"/>
              </a:spcBef>
            </a:pPr>
            <a:r>
              <a:rPr lang="fi-FI" dirty="0"/>
              <a:t>Luonnonmukainen tuotanto 5 op</a:t>
            </a:r>
          </a:p>
          <a:p>
            <a:pPr>
              <a:lnSpc>
                <a:spcPct val="100000"/>
              </a:lnSpc>
              <a:spcBef>
                <a:spcPts val="0"/>
              </a:spcBef>
            </a:pPr>
            <a:r>
              <a:rPr lang="fi-FI" dirty="0"/>
              <a:t>Luonnonmukaiset tuotteet ruokajärjestelmässä 15 op</a:t>
            </a:r>
          </a:p>
          <a:p>
            <a:pPr>
              <a:lnSpc>
                <a:spcPct val="100000"/>
              </a:lnSpc>
              <a:spcBef>
                <a:spcPts val="0"/>
              </a:spcBef>
            </a:pPr>
            <a:r>
              <a:rPr lang="fi-FI" dirty="0" err="1"/>
              <a:t>BarLaureaan</a:t>
            </a:r>
            <a:r>
              <a:rPr lang="fi-FI" dirty="0"/>
              <a:t> liittyvät pakolliset ja vapaavalintaiset opintojaksot.</a:t>
            </a:r>
          </a:p>
          <a:p>
            <a:pPr>
              <a:lnSpc>
                <a:spcPct val="100000"/>
              </a:lnSpc>
              <a:spcBef>
                <a:spcPts val="0"/>
              </a:spcBef>
            </a:pPr>
            <a:r>
              <a:rPr lang="fi-FI" dirty="0"/>
              <a:t>Metsän eri käyttömuotojen yhteensovittaminen 10 op kokoaa neljäntenä vuonna puutuotannon, hiilensidonnan, luonnon monimuotoisuuden ja monikäytön yhteen. </a:t>
            </a:r>
          </a:p>
          <a:p>
            <a:pPr>
              <a:lnSpc>
                <a:spcPct val="100000"/>
              </a:lnSpc>
              <a:spcBef>
                <a:spcPts val="0"/>
              </a:spcBef>
            </a:pPr>
            <a:r>
              <a:rPr lang="fi-FI" dirty="0"/>
              <a:t>Restonomin Catering Studio Catering studio case</a:t>
            </a:r>
          </a:p>
          <a:p>
            <a:pPr>
              <a:lnSpc>
                <a:spcPct val="100000"/>
              </a:lnSpc>
              <a:spcBef>
                <a:spcPts val="0"/>
              </a:spcBef>
            </a:pPr>
            <a:r>
              <a:rPr lang="fi-FI" dirty="0"/>
              <a:t>Kampus Onlinesta jotkut ottavat näitä.</a:t>
            </a:r>
          </a:p>
          <a:p>
            <a:pPr marL="0" indent="0">
              <a:spcBef>
                <a:spcPts val="0"/>
              </a:spcBef>
              <a:buNone/>
            </a:pPr>
            <a:endParaRPr lang="fi-FI" sz="4800" dirty="0"/>
          </a:p>
        </p:txBody>
      </p:sp>
    </p:spTree>
    <p:extLst>
      <p:ext uri="{BB962C8B-B14F-4D97-AF65-F5344CB8AC3E}">
        <p14:creationId xmlns:p14="http://schemas.microsoft.com/office/powerpoint/2010/main" val="1305833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28432" y="5686"/>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Kuva, joka sisältää kohteen teksti, kuvakaappaus, diagrammi, Fontti&#10;&#10;Kuvaus luotu automaattisesti">
            <a:extLst>
              <a:ext uri="{FF2B5EF4-FFF2-40B4-BE49-F238E27FC236}">
                <a16:creationId xmlns:a16="http://schemas.microsoft.com/office/drawing/2014/main" id="{D4AAA3F8-7A58-FEF5-2804-A12CD50BDD57}"/>
              </a:ext>
            </a:extLst>
          </p:cNvPr>
          <p:cNvPicPr>
            <a:picLocks noChangeAspect="1"/>
          </p:cNvPicPr>
          <p:nvPr/>
        </p:nvPicPr>
        <p:blipFill>
          <a:blip r:embed="rId2"/>
          <a:stretch>
            <a:fillRect/>
          </a:stretch>
        </p:blipFill>
        <p:spPr>
          <a:xfrm>
            <a:off x="1319981" y="424990"/>
            <a:ext cx="9798395" cy="5864573"/>
          </a:xfrm>
          <a:prstGeom prst="rect">
            <a:avLst/>
          </a:prstGeom>
        </p:spPr>
      </p:pic>
    </p:spTree>
    <p:extLst>
      <p:ext uri="{BB962C8B-B14F-4D97-AF65-F5344CB8AC3E}">
        <p14:creationId xmlns:p14="http://schemas.microsoft.com/office/powerpoint/2010/main" val="263961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5686" y="5686"/>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Kuva, joka sisältää kohteen teksti, kuvakaappaus, ympyrä, CD-levy&#10;&#10;Kuvaus luotu automaattisesti">
            <a:extLst>
              <a:ext uri="{FF2B5EF4-FFF2-40B4-BE49-F238E27FC236}">
                <a16:creationId xmlns:a16="http://schemas.microsoft.com/office/drawing/2014/main" id="{EAF3F525-7EEB-7FB9-8745-4D5E3EEB9854}"/>
              </a:ext>
            </a:extLst>
          </p:cNvPr>
          <p:cNvPicPr>
            <a:picLocks noChangeAspect="1"/>
          </p:cNvPicPr>
          <p:nvPr/>
        </p:nvPicPr>
        <p:blipFill>
          <a:blip r:embed="rId2"/>
          <a:stretch>
            <a:fillRect/>
          </a:stretch>
        </p:blipFill>
        <p:spPr>
          <a:xfrm>
            <a:off x="1141863" y="353429"/>
            <a:ext cx="10078871" cy="6048782"/>
          </a:xfrm>
          <a:prstGeom prst="rect">
            <a:avLst/>
          </a:prstGeom>
        </p:spPr>
      </p:pic>
    </p:spTree>
    <p:extLst>
      <p:ext uri="{BB962C8B-B14F-4D97-AF65-F5344CB8AC3E}">
        <p14:creationId xmlns:p14="http://schemas.microsoft.com/office/powerpoint/2010/main" val="3118204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5686" y="5686"/>
            <a:ext cx="12203372"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Kuva, joka sisältää kohteen teksti, kuvakaappaus, diagrammi, ympyrä&#10;&#10;Kuvaus luotu automaattisesti">
            <a:extLst>
              <a:ext uri="{FF2B5EF4-FFF2-40B4-BE49-F238E27FC236}">
                <a16:creationId xmlns:a16="http://schemas.microsoft.com/office/drawing/2014/main" id="{FED6004B-BE8B-2739-B9C2-81B9342F4563}"/>
              </a:ext>
            </a:extLst>
          </p:cNvPr>
          <p:cNvPicPr>
            <a:picLocks noChangeAspect="1"/>
          </p:cNvPicPr>
          <p:nvPr/>
        </p:nvPicPr>
        <p:blipFill>
          <a:blip r:embed="rId2"/>
          <a:stretch>
            <a:fillRect/>
          </a:stretch>
        </p:blipFill>
        <p:spPr>
          <a:xfrm>
            <a:off x="1005386" y="147728"/>
            <a:ext cx="10488303" cy="6562543"/>
          </a:xfrm>
          <a:prstGeom prst="rect">
            <a:avLst/>
          </a:prstGeom>
        </p:spPr>
      </p:pic>
    </p:spTree>
    <p:extLst>
      <p:ext uri="{BB962C8B-B14F-4D97-AF65-F5344CB8AC3E}">
        <p14:creationId xmlns:p14="http://schemas.microsoft.com/office/powerpoint/2010/main" val="160935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C2B27A4-0D35-31C3-4026-20E77B564262}"/>
              </a:ext>
            </a:extLst>
          </p:cNvPr>
          <p:cNvSpPr>
            <a:spLocks noGrp="1"/>
          </p:cNvSpPr>
          <p:nvPr>
            <p:ph type="title"/>
          </p:nvPr>
        </p:nvSpPr>
        <p:spPr>
          <a:xfrm>
            <a:off x="8407914" y="153854"/>
            <a:ext cx="2832155" cy="958148"/>
          </a:xfrm>
        </p:spPr>
        <p:txBody>
          <a:bodyPr/>
          <a:lstStyle/>
          <a:p>
            <a:r>
              <a:rPr lang="fi-FI" dirty="0"/>
              <a:t>Vastaajat</a:t>
            </a:r>
          </a:p>
        </p:txBody>
      </p:sp>
      <p:sp>
        <p:nvSpPr>
          <p:cNvPr id="4" name="Sisällön paikkamerkki 3">
            <a:extLst>
              <a:ext uri="{FF2B5EF4-FFF2-40B4-BE49-F238E27FC236}">
                <a16:creationId xmlns:a16="http://schemas.microsoft.com/office/drawing/2014/main" id="{A45787E0-C008-EE55-45B9-01C268306D10}"/>
              </a:ext>
            </a:extLst>
          </p:cNvPr>
          <p:cNvSpPr>
            <a:spLocks noGrp="1"/>
          </p:cNvSpPr>
          <p:nvPr>
            <p:ph idx="13"/>
          </p:nvPr>
        </p:nvSpPr>
        <p:spPr>
          <a:xfrm>
            <a:off x="358425" y="1272618"/>
            <a:ext cx="11042840" cy="5585382"/>
          </a:xfrm>
        </p:spPr>
        <p:txBody>
          <a:bodyPr vert="horz" lIns="91440" tIns="45720" rIns="91440" bIns="45720" rtlCol="0" anchor="t">
            <a:normAutofit/>
          </a:bodyPr>
          <a:lstStyle/>
          <a:p>
            <a:pPr>
              <a:lnSpc>
                <a:spcPct val="100000"/>
              </a:lnSpc>
              <a:spcAft>
                <a:spcPts val="0"/>
              </a:spcAft>
            </a:pPr>
            <a:r>
              <a:rPr lang="fi-FI" sz="1800" dirty="0">
                <a:cs typeface="Arial"/>
              </a:rPr>
              <a:t>Selvitys tehtiin kevään 2023 aikana koulutuskohtaisen kyselylomakkeen avulla  </a:t>
            </a:r>
            <a:endParaRPr lang="en-US" sz="1800" dirty="0">
              <a:cs typeface="Arial"/>
            </a:endParaRPr>
          </a:p>
          <a:p>
            <a:pPr>
              <a:lnSpc>
                <a:spcPct val="100000"/>
              </a:lnSpc>
              <a:spcAft>
                <a:spcPts val="0"/>
              </a:spcAft>
            </a:pPr>
            <a:r>
              <a:rPr lang="fi-FI" sz="1800" dirty="0">
                <a:cs typeface="Arial"/>
              </a:rPr>
              <a:t>Kysely toteutettiin pääasiassa tiimihaastatteluna koulutuksittain, jolloin vastauksia saatiin yksi vastaus/ koulutus. Kolme koulutusta vastasi täyttämällä lomakkeen itsenäisesti.    </a:t>
            </a:r>
          </a:p>
          <a:p>
            <a:pPr>
              <a:lnSpc>
                <a:spcPct val="100000"/>
              </a:lnSpc>
              <a:spcAft>
                <a:spcPts val="0"/>
              </a:spcAft>
            </a:pPr>
            <a:r>
              <a:rPr lang="fi-FI" sz="1800" dirty="0">
                <a:cs typeface="Arial"/>
              </a:rPr>
              <a:t>Haastatteluun osallistuvat olivat koulutuksesta vastaavia ja ammattialan opettajia. Kyselyyn saatiin </a:t>
            </a:r>
            <a:br>
              <a:rPr lang="fi-FI" sz="1800" dirty="0">
                <a:cs typeface="Arial"/>
              </a:rPr>
            </a:br>
            <a:r>
              <a:rPr lang="fi-FI" sz="1800" dirty="0">
                <a:cs typeface="Arial"/>
              </a:rPr>
              <a:t>25 vastausta, 22 koulutuksesta, 13 ammattikorkeakoulusta. </a:t>
            </a:r>
            <a:endParaRPr lang="en-US" sz="1800" dirty="0">
              <a:cs typeface="Arial"/>
            </a:endParaRPr>
          </a:p>
          <a:p>
            <a:pPr>
              <a:lnSpc>
                <a:spcPct val="100000"/>
              </a:lnSpc>
              <a:spcAft>
                <a:spcPts val="0"/>
              </a:spcAft>
            </a:pPr>
            <a:r>
              <a:rPr lang="fi-FI" sz="1800" dirty="0">
                <a:cs typeface="Arial"/>
              </a:rPr>
              <a:t>Vastausten määrä koulutuksittain (suluissa </a:t>
            </a:r>
            <a:br>
              <a:rPr lang="fi-FI" sz="1800" dirty="0">
                <a:cs typeface="Arial"/>
              </a:rPr>
            </a:br>
            <a:r>
              <a:rPr lang="fi-FI" sz="1800" dirty="0">
                <a:cs typeface="Arial"/>
              </a:rPr>
              <a:t>Suomessa järjestettävien koulutusten lukumäärä) </a:t>
            </a:r>
          </a:p>
          <a:p>
            <a:pPr lvl="1">
              <a:lnSpc>
                <a:spcPct val="100000"/>
              </a:lnSpc>
              <a:spcAft>
                <a:spcPts val="0"/>
              </a:spcAft>
            </a:pPr>
            <a:r>
              <a:rPr lang="fi-FI" dirty="0">
                <a:cs typeface="Arial"/>
              </a:rPr>
              <a:t>Elintarviketekniikka 4 (5)</a:t>
            </a:r>
          </a:p>
          <a:p>
            <a:pPr lvl="1">
              <a:lnSpc>
                <a:spcPct val="100000"/>
              </a:lnSpc>
              <a:spcAft>
                <a:spcPts val="0"/>
              </a:spcAft>
            </a:pPr>
            <a:r>
              <a:rPr lang="fi-FI" dirty="0">
                <a:cs typeface="Arial"/>
              </a:rPr>
              <a:t>Maatalous 5 (7) </a:t>
            </a:r>
          </a:p>
          <a:p>
            <a:pPr lvl="1">
              <a:lnSpc>
                <a:spcPct val="100000"/>
              </a:lnSpc>
              <a:spcAft>
                <a:spcPts val="0"/>
              </a:spcAft>
            </a:pPr>
            <a:r>
              <a:rPr lang="fi-FI" dirty="0">
                <a:cs typeface="Arial"/>
              </a:rPr>
              <a:t>Metsätalous 3 (6)</a:t>
            </a:r>
            <a:endParaRPr lang="en-US" dirty="0">
              <a:cs typeface="Arial"/>
            </a:endParaRPr>
          </a:p>
          <a:p>
            <a:pPr lvl="1">
              <a:lnSpc>
                <a:spcPct val="100000"/>
              </a:lnSpc>
              <a:spcAft>
                <a:spcPts val="0"/>
              </a:spcAft>
            </a:pPr>
            <a:r>
              <a:rPr lang="fi-FI" dirty="0">
                <a:cs typeface="Arial"/>
              </a:rPr>
              <a:t>Puutarhatalous 1 (2)</a:t>
            </a:r>
          </a:p>
          <a:p>
            <a:pPr lvl="1">
              <a:lnSpc>
                <a:spcPct val="100000"/>
              </a:lnSpc>
              <a:spcAft>
                <a:spcPts val="0"/>
              </a:spcAft>
            </a:pPr>
            <a:r>
              <a:rPr lang="fi-FI" dirty="0" err="1">
                <a:cs typeface="Arial"/>
              </a:rPr>
              <a:t>Ravitsemis</a:t>
            </a:r>
            <a:r>
              <a:rPr lang="fi-FI" dirty="0">
                <a:cs typeface="Arial"/>
              </a:rPr>
              <a:t> 8  </a:t>
            </a:r>
          </a:p>
          <a:p>
            <a:pPr lvl="1">
              <a:lnSpc>
                <a:spcPct val="100000"/>
              </a:lnSpc>
              <a:spcAft>
                <a:spcPts val="0"/>
              </a:spcAft>
            </a:pPr>
            <a:r>
              <a:rPr lang="fi-FI" dirty="0">
                <a:cs typeface="Arial"/>
              </a:rPr>
              <a:t>Matkailu 4 </a:t>
            </a:r>
          </a:p>
          <a:p>
            <a:pPr marL="457200" lvl="1" indent="0">
              <a:lnSpc>
                <a:spcPct val="100000"/>
              </a:lnSpc>
              <a:buNone/>
            </a:pPr>
            <a:endParaRPr lang="fi-FI" dirty="0">
              <a:cs typeface="Arial"/>
            </a:endParaRPr>
          </a:p>
        </p:txBody>
      </p:sp>
      <p:sp>
        <p:nvSpPr>
          <p:cNvPr id="6" name="Oikea aaltosulje 5">
            <a:extLst>
              <a:ext uri="{FF2B5EF4-FFF2-40B4-BE49-F238E27FC236}">
                <a16:creationId xmlns:a16="http://schemas.microsoft.com/office/drawing/2014/main" id="{DE80EEBD-8CEA-9E9D-7833-509108A5E49E}"/>
              </a:ext>
            </a:extLst>
          </p:cNvPr>
          <p:cNvSpPr/>
          <p:nvPr/>
        </p:nvSpPr>
        <p:spPr>
          <a:xfrm>
            <a:off x="2516053" y="5086311"/>
            <a:ext cx="329820" cy="58002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7" name="Tekstiruutu 6">
            <a:extLst>
              <a:ext uri="{FF2B5EF4-FFF2-40B4-BE49-F238E27FC236}">
                <a16:creationId xmlns:a16="http://schemas.microsoft.com/office/drawing/2014/main" id="{320139C0-6AF5-0D54-B61B-8E3291EA6F0B}"/>
              </a:ext>
            </a:extLst>
          </p:cNvPr>
          <p:cNvSpPr txBox="1"/>
          <p:nvPr/>
        </p:nvSpPr>
        <p:spPr>
          <a:xfrm>
            <a:off x="2851560" y="5172105"/>
            <a:ext cx="6164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dirty="0">
                <a:cs typeface="Arial"/>
              </a:rPr>
              <a:t>(13)</a:t>
            </a:r>
            <a:endParaRPr lang="fi-FI" dirty="0"/>
          </a:p>
        </p:txBody>
      </p:sp>
      <p:pic>
        <p:nvPicPr>
          <p:cNvPr id="9" name="Kuva 8">
            <a:extLst>
              <a:ext uri="{FF2B5EF4-FFF2-40B4-BE49-F238E27FC236}">
                <a16:creationId xmlns:a16="http://schemas.microsoft.com/office/drawing/2014/main" id="{20B81AC0-F0FF-5DCD-3148-44A1F821D92B}"/>
              </a:ext>
            </a:extLst>
          </p:cNvPr>
          <p:cNvPicPr>
            <a:picLocks noChangeAspect="1"/>
          </p:cNvPicPr>
          <p:nvPr/>
        </p:nvPicPr>
        <p:blipFill>
          <a:blip r:embed="rId3"/>
          <a:stretch>
            <a:fillRect/>
          </a:stretch>
        </p:blipFill>
        <p:spPr>
          <a:xfrm>
            <a:off x="5957439" y="2913032"/>
            <a:ext cx="5578466" cy="3253735"/>
          </a:xfrm>
          <a:prstGeom prst="rect">
            <a:avLst/>
          </a:prstGeom>
        </p:spPr>
      </p:pic>
    </p:spTree>
    <p:extLst>
      <p:ext uri="{BB962C8B-B14F-4D97-AF65-F5344CB8AC3E}">
        <p14:creationId xmlns:p14="http://schemas.microsoft.com/office/powerpoint/2010/main" val="3268684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5686" y="5686"/>
            <a:ext cx="12203372"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Kuva, joka sisältää kohteen teksti, kuvakaappaus, numero, Fontti&#10;&#10;Kuvaus luotu automaattisesti">
            <a:extLst>
              <a:ext uri="{FF2B5EF4-FFF2-40B4-BE49-F238E27FC236}">
                <a16:creationId xmlns:a16="http://schemas.microsoft.com/office/drawing/2014/main" id="{6BD10FFE-FC78-E780-20D1-70F7C52DA06B}"/>
              </a:ext>
            </a:extLst>
          </p:cNvPr>
          <p:cNvPicPr>
            <a:picLocks noChangeAspect="1"/>
          </p:cNvPicPr>
          <p:nvPr/>
        </p:nvPicPr>
        <p:blipFill>
          <a:blip r:embed="rId2"/>
          <a:stretch>
            <a:fillRect/>
          </a:stretch>
        </p:blipFill>
        <p:spPr>
          <a:xfrm>
            <a:off x="232012" y="420372"/>
            <a:ext cx="11762095" cy="5994509"/>
          </a:xfrm>
          <a:prstGeom prst="rect">
            <a:avLst/>
          </a:prstGeom>
        </p:spPr>
      </p:pic>
    </p:spTree>
    <p:extLst>
      <p:ext uri="{BB962C8B-B14F-4D97-AF65-F5344CB8AC3E}">
        <p14:creationId xmlns:p14="http://schemas.microsoft.com/office/powerpoint/2010/main" val="231314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0" y="5687"/>
            <a:ext cx="12203372"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24E90E6E-88C2-D0FE-3E9A-64873CD3E397}"/>
              </a:ext>
            </a:extLst>
          </p:cNvPr>
          <p:cNvPicPr>
            <a:picLocks noChangeAspect="1"/>
          </p:cNvPicPr>
          <p:nvPr/>
        </p:nvPicPr>
        <p:blipFill>
          <a:blip r:embed="rId2"/>
          <a:stretch>
            <a:fillRect/>
          </a:stretch>
        </p:blipFill>
        <p:spPr>
          <a:xfrm>
            <a:off x="312440" y="247321"/>
            <a:ext cx="5551084" cy="3217894"/>
          </a:xfrm>
          <a:prstGeom prst="rect">
            <a:avLst/>
          </a:prstGeom>
        </p:spPr>
      </p:pic>
      <p:pic>
        <p:nvPicPr>
          <p:cNvPr id="6" name="Kuva 5">
            <a:extLst>
              <a:ext uri="{FF2B5EF4-FFF2-40B4-BE49-F238E27FC236}">
                <a16:creationId xmlns:a16="http://schemas.microsoft.com/office/drawing/2014/main" id="{A8FDBA91-8C56-D530-6366-BB62AB31F737}"/>
              </a:ext>
            </a:extLst>
          </p:cNvPr>
          <p:cNvPicPr>
            <a:picLocks noChangeAspect="1"/>
          </p:cNvPicPr>
          <p:nvPr/>
        </p:nvPicPr>
        <p:blipFill>
          <a:blip r:embed="rId3"/>
          <a:stretch>
            <a:fillRect/>
          </a:stretch>
        </p:blipFill>
        <p:spPr>
          <a:xfrm>
            <a:off x="312440" y="3562547"/>
            <a:ext cx="5551083" cy="3196732"/>
          </a:xfrm>
          <a:prstGeom prst="rect">
            <a:avLst/>
          </a:prstGeom>
        </p:spPr>
      </p:pic>
      <p:pic>
        <p:nvPicPr>
          <p:cNvPr id="9" name="Kuva 8">
            <a:extLst>
              <a:ext uri="{FF2B5EF4-FFF2-40B4-BE49-F238E27FC236}">
                <a16:creationId xmlns:a16="http://schemas.microsoft.com/office/drawing/2014/main" id="{358A63E8-1329-5538-5AAC-66DC821E2BD1}"/>
              </a:ext>
            </a:extLst>
          </p:cNvPr>
          <p:cNvPicPr>
            <a:picLocks noChangeAspect="1"/>
          </p:cNvPicPr>
          <p:nvPr/>
        </p:nvPicPr>
        <p:blipFill>
          <a:blip r:embed="rId4"/>
          <a:stretch>
            <a:fillRect/>
          </a:stretch>
        </p:blipFill>
        <p:spPr>
          <a:xfrm>
            <a:off x="6266482" y="247321"/>
            <a:ext cx="5036949" cy="3220822"/>
          </a:xfrm>
          <a:prstGeom prst="rect">
            <a:avLst/>
          </a:prstGeom>
        </p:spPr>
      </p:pic>
      <p:pic>
        <p:nvPicPr>
          <p:cNvPr id="11" name="Kuva 10">
            <a:extLst>
              <a:ext uri="{FF2B5EF4-FFF2-40B4-BE49-F238E27FC236}">
                <a16:creationId xmlns:a16="http://schemas.microsoft.com/office/drawing/2014/main" id="{0BD6018E-C81A-1C83-1098-50A6703543DB}"/>
              </a:ext>
            </a:extLst>
          </p:cNvPr>
          <p:cNvPicPr>
            <a:picLocks noChangeAspect="1"/>
          </p:cNvPicPr>
          <p:nvPr/>
        </p:nvPicPr>
        <p:blipFill>
          <a:blip r:embed="rId5"/>
          <a:stretch>
            <a:fillRect/>
          </a:stretch>
        </p:blipFill>
        <p:spPr>
          <a:xfrm>
            <a:off x="6266482" y="3561862"/>
            <a:ext cx="5152885" cy="3196732"/>
          </a:xfrm>
          <a:prstGeom prst="rect">
            <a:avLst/>
          </a:prstGeom>
        </p:spPr>
      </p:pic>
    </p:spTree>
    <p:extLst>
      <p:ext uri="{BB962C8B-B14F-4D97-AF65-F5344CB8AC3E}">
        <p14:creationId xmlns:p14="http://schemas.microsoft.com/office/powerpoint/2010/main" val="13994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5686" y="5686"/>
            <a:ext cx="12203372"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descr="Kuva, joka sisältää kohteen teksti, kuvakaappaus, Fontti, numero&#10;&#10;Kuvaus luotu automaattisesti">
            <a:extLst>
              <a:ext uri="{FF2B5EF4-FFF2-40B4-BE49-F238E27FC236}">
                <a16:creationId xmlns:a16="http://schemas.microsoft.com/office/drawing/2014/main" id="{B1D2F61E-1466-E8CC-774D-8DBAB3C2E26B}"/>
              </a:ext>
            </a:extLst>
          </p:cNvPr>
          <p:cNvPicPr>
            <a:picLocks noChangeAspect="1"/>
          </p:cNvPicPr>
          <p:nvPr/>
        </p:nvPicPr>
        <p:blipFill>
          <a:blip r:embed="rId2"/>
          <a:stretch>
            <a:fillRect/>
          </a:stretch>
        </p:blipFill>
        <p:spPr>
          <a:xfrm>
            <a:off x="1244222" y="329954"/>
            <a:ext cx="10329079" cy="6186717"/>
          </a:xfrm>
          <a:prstGeom prst="rect">
            <a:avLst/>
          </a:prstGeom>
        </p:spPr>
      </p:pic>
    </p:spTree>
    <p:extLst>
      <p:ext uri="{BB962C8B-B14F-4D97-AF65-F5344CB8AC3E}">
        <p14:creationId xmlns:p14="http://schemas.microsoft.com/office/powerpoint/2010/main" val="274516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DB53E3-417C-79E6-CD4F-EECE46177246}"/>
              </a:ext>
            </a:extLst>
          </p:cNvPr>
          <p:cNvSpPr>
            <a:spLocks noGrp="1"/>
          </p:cNvSpPr>
          <p:nvPr>
            <p:ph type="title"/>
          </p:nvPr>
        </p:nvSpPr>
        <p:spPr>
          <a:xfrm>
            <a:off x="446047" y="814162"/>
            <a:ext cx="11619571" cy="802766"/>
          </a:xfrm>
        </p:spPr>
        <p:txBody>
          <a:bodyPr/>
          <a:lstStyle/>
          <a:p>
            <a:r>
              <a:rPr lang="fi-FI" dirty="0"/>
              <a:t>Kommentit osaamiseen ja koulutukseen</a:t>
            </a:r>
          </a:p>
        </p:txBody>
      </p:sp>
      <p:sp>
        <p:nvSpPr>
          <p:cNvPr id="3" name="Sisällön paikkamerkki 2">
            <a:extLst>
              <a:ext uri="{FF2B5EF4-FFF2-40B4-BE49-F238E27FC236}">
                <a16:creationId xmlns:a16="http://schemas.microsoft.com/office/drawing/2014/main" id="{5AE781AF-9E3A-C2E9-FDA8-20353884F0E2}"/>
              </a:ext>
            </a:extLst>
          </p:cNvPr>
          <p:cNvSpPr>
            <a:spLocks noGrp="1"/>
          </p:cNvSpPr>
          <p:nvPr>
            <p:ph idx="1"/>
          </p:nvPr>
        </p:nvSpPr>
        <p:spPr>
          <a:xfrm>
            <a:off x="312232" y="1873406"/>
            <a:ext cx="11173524" cy="5215303"/>
          </a:xfrm>
        </p:spPr>
        <p:txBody>
          <a:bodyPr>
            <a:noAutofit/>
          </a:bodyPr>
          <a:lstStyle/>
          <a:p>
            <a:pPr marL="216000">
              <a:spcBef>
                <a:spcPts val="0"/>
              </a:spcBef>
            </a:pPr>
            <a:r>
              <a:rPr lang="fi-FI" sz="1600" dirty="0"/>
              <a:t>Voitaisiin tehdä enemmän </a:t>
            </a:r>
            <a:r>
              <a:rPr lang="fi-FI" sz="1600" dirty="0" err="1"/>
              <a:t>amkien</a:t>
            </a:r>
            <a:r>
              <a:rPr lang="fi-FI" sz="1600" dirty="0"/>
              <a:t> kanssa yhteistyötä ja käyttää osaamista enemmän ristiin. Oman </a:t>
            </a:r>
            <a:r>
              <a:rPr lang="fi-FI" sz="1600" dirty="0" err="1"/>
              <a:t>amkin</a:t>
            </a:r>
            <a:r>
              <a:rPr lang="fi-FI" sz="1600" dirty="0"/>
              <a:t> profiilien edistämiseen, osaamisen jakaminen.</a:t>
            </a:r>
          </a:p>
          <a:p>
            <a:pPr marL="216000">
              <a:spcBef>
                <a:spcPts val="0"/>
              </a:spcBef>
            </a:pPr>
            <a:r>
              <a:rPr lang="fi-FI" sz="1600" dirty="0"/>
              <a:t>Mitä on luomuelintarvikkeiden jatkojalostuksessa tarvittava erikoisosaaminen? Näkevätkö yritykset (etenkin suuret) luomun kiinnostavana? Osaamismerkit? Ulosmyytävä osa koulutusta yrityksille, 1-2 op mitä luomu on?</a:t>
            </a:r>
          </a:p>
          <a:p>
            <a:pPr marL="216000">
              <a:spcBef>
                <a:spcPts val="0"/>
              </a:spcBef>
            </a:pPr>
            <a:r>
              <a:rPr lang="fi-FI" sz="1600" dirty="0"/>
              <a:t>Tulevaisuuden näkymät, hintajoustot, markkinat ja rahoitus, kuluttajien käyttäytyminen. </a:t>
            </a:r>
            <a:r>
              <a:rPr lang="fi-FI" sz="1600" dirty="0" err="1"/>
              <a:t>Huom</a:t>
            </a:r>
            <a:r>
              <a:rPr lang="fi-FI" sz="1600" dirty="0"/>
              <a:t>! Luomua tuodaan, sitä ei ole. Olisi syytä oppia tuontituotteista. Mitä luomu on esim. espanjassa. Hinnan määrittyminen tuotteissa. Luomun tuotantokustannukset.</a:t>
            </a:r>
          </a:p>
          <a:p>
            <a:pPr marL="216000">
              <a:spcBef>
                <a:spcPts val="0"/>
              </a:spcBef>
            </a:pPr>
            <a:r>
              <a:rPr lang="fi-FI" sz="1600" dirty="0"/>
              <a:t>Luomusta puhutaan paljon, mutta ei kuitenkaan toimita sillä tavalla - hyötyjen esille nosto. Miksi luomua kannattaa käyttää? Miten se on osa maailman pelastamista? Olisi hyvä päästä konkreettisiin valintoihin. Tuotteita ja esimerkkejä, esim. maito ja kananmuna. Koulumaailmaan vanhoja konkareita, viljelijöitä, tuottajia. Arjen faktoja. Esimerkkien</a:t>
            </a:r>
          </a:p>
          <a:p>
            <a:pPr marL="216000">
              <a:spcBef>
                <a:spcPts val="0"/>
              </a:spcBef>
            </a:pPr>
            <a:r>
              <a:rPr lang="fi-FI" sz="1600" dirty="0"/>
              <a:t>Hakeminen myös ulkomailta, mm. viinituotanto </a:t>
            </a:r>
            <a:endParaRPr lang="fi-FI" sz="1800" dirty="0"/>
          </a:p>
        </p:txBody>
      </p:sp>
    </p:spTree>
    <p:extLst>
      <p:ext uri="{BB962C8B-B14F-4D97-AF65-F5344CB8AC3E}">
        <p14:creationId xmlns:p14="http://schemas.microsoft.com/office/powerpoint/2010/main" val="16777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5686" y="5686"/>
            <a:ext cx="12203372"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F03366F0-5611-CC25-DA29-4AC395A83226}"/>
              </a:ext>
            </a:extLst>
          </p:cNvPr>
          <p:cNvPicPr>
            <a:picLocks noChangeAspect="1"/>
          </p:cNvPicPr>
          <p:nvPr/>
        </p:nvPicPr>
        <p:blipFill>
          <a:blip r:embed="rId2"/>
          <a:stretch>
            <a:fillRect/>
          </a:stretch>
        </p:blipFill>
        <p:spPr>
          <a:xfrm>
            <a:off x="334381" y="778374"/>
            <a:ext cx="10670824" cy="4914670"/>
          </a:xfrm>
          <a:prstGeom prst="rect">
            <a:avLst/>
          </a:prstGeom>
        </p:spPr>
      </p:pic>
    </p:spTree>
    <p:extLst>
      <p:ext uri="{BB962C8B-B14F-4D97-AF65-F5344CB8AC3E}">
        <p14:creationId xmlns:p14="http://schemas.microsoft.com/office/powerpoint/2010/main" val="1175135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DB53E3-417C-79E6-CD4F-EECE46177246}"/>
              </a:ext>
            </a:extLst>
          </p:cNvPr>
          <p:cNvSpPr>
            <a:spLocks noGrp="1"/>
          </p:cNvSpPr>
          <p:nvPr>
            <p:ph type="title"/>
          </p:nvPr>
        </p:nvSpPr>
        <p:spPr>
          <a:xfrm>
            <a:off x="446047" y="1070640"/>
            <a:ext cx="11619571" cy="802766"/>
          </a:xfrm>
        </p:spPr>
        <p:txBody>
          <a:bodyPr>
            <a:normAutofit fontScale="90000"/>
          </a:bodyPr>
          <a:lstStyle/>
          <a:p>
            <a:r>
              <a:rPr lang="fi-FI" dirty="0"/>
              <a:t>Seuraavien vuosien aikana suhteessa luomuun oppilaitoksessamme ollaan tekemässä seuraavia asioita</a:t>
            </a:r>
          </a:p>
        </p:txBody>
      </p:sp>
      <p:sp>
        <p:nvSpPr>
          <p:cNvPr id="3" name="Sisällön paikkamerkki 2">
            <a:extLst>
              <a:ext uri="{FF2B5EF4-FFF2-40B4-BE49-F238E27FC236}">
                <a16:creationId xmlns:a16="http://schemas.microsoft.com/office/drawing/2014/main" id="{5AE781AF-9E3A-C2E9-FDA8-20353884F0E2}"/>
              </a:ext>
            </a:extLst>
          </p:cNvPr>
          <p:cNvSpPr>
            <a:spLocks noGrp="1"/>
          </p:cNvSpPr>
          <p:nvPr>
            <p:ph idx="1"/>
          </p:nvPr>
        </p:nvSpPr>
        <p:spPr>
          <a:xfrm>
            <a:off x="312231" y="1873406"/>
            <a:ext cx="11533639" cy="5215303"/>
          </a:xfrm>
        </p:spPr>
        <p:txBody>
          <a:bodyPr>
            <a:noAutofit/>
          </a:bodyPr>
          <a:lstStyle/>
          <a:p>
            <a:pPr marL="0">
              <a:spcBef>
                <a:spcPts val="0"/>
              </a:spcBef>
              <a:spcAft>
                <a:spcPts val="0"/>
              </a:spcAft>
            </a:pPr>
            <a:r>
              <a:rPr lang="fi-FI" sz="1600" dirty="0"/>
              <a:t>Strategisena päämääränä on lisätä </a:t>
            </a:r>
            <a:r>
              <a:rPr lang="fi-FI" sz="1600" b="1" dirty="0"/>
              <a:t>kestävän kehityksen näkökulma </a:t>
            </a:r>
            <a:r>
              <a:rPr lang="fi-FI" sz="1600" dirty="0"/>
              <a:t>jokaiseen tutkinto-ohjelmaan opetussuunnitelmauudistuksen yhteydessä. </a:t>
            </a:r>
            <a:r>
              <a:rPr lang="fi-FI" sz="1600" b="1" dirty="0"/>
              <a:t>Siinä luomu voisi olla yhtenä osana</a:t>
            </a:r>
            <a:r>
              <a:rPr lang="fi-FI" sz="1600" dirty="0"/>
              <a:t>.</a:t>
            </a:r>
          </a:p>
          <a:p>
            <a:pPr marL="0">
              <a:spcBef>
                <a:spcPts val="0"/>
              </a:spcBef>
              <a:spcAft>
                <a:spcPts val="0"/>
              </a:spcAft>
            </a:pPr>
            <a:r>
              <a:rPr lang="fi-FI" sz="1600" dirty="0"/>
              <a:t>Tulossa hankintarengas (kaupungit ja oppilaitokset), jossa voidaan määritellä </a:t>
            </a:r>
            <a:r>
              <a:rPr lang="fi-FI" sz="1600" b="1" dirty="0"/>
              <a:t>kilpailukriteereissä luomu esille.</a:t>
            </a:r>
          </a:p>
          <a:p>
            <a:pPr marL="0">
              <a:spcBef>
                <a:spcPts val="0"/>
              </a:spcBef>
              <a:spcAft>
                <a:spcPts val="0"/>
              </a:spcAft>
            </a:pPr>
            <a:r>
              <a:rPr lang="fi-FI" sz="1600" b="1" dirty="0"/>
              <a:t>Luomuhankkeita</a:t>
            </a:r>
            <a:r>
              <a:rPr lang="fi-FI" sz="1600" dirty="0"/>
              <a:t>, jotka toteutetaan opetuksen kanssa yhteistyössä.</a:t>
            </a:r>
          </a:p>
          <a:p>
            <a:pPr marL="0">
              <a:spcBef>
                <a:spcPts val="0"/>
              </a:spcBef>
              <a:spcAft>
                <a:spcPts val="0"/>
              </a:spcAft>
            </a:pPr>
            <a:r>
              <a:rPr lang="fi-FI" sz="1600" dirty="0"/>
              <a:t>Koulutuksen kehittäminen; toisen vuoden yrittäjyyspolku -opinnoissa </a:t>
            </a:r>
            <a:r>
              <a:rPr lang="fi-FI" sz="1600" b="1" dirty="0"/>
              <a:t>kummiyrityksiä, joissa voisi luomu olla mukana.</a:t>
            </a:r>
          </a:p>
          <a:p>
            <a:pPr marL="0">
              <a:spcBef>
                <a:spcPts val="0"/>
              </a:spcBef>
              <a:spcAft>
                <a:spcPts val="0"/>
              </a:spcAft>
            </a:pPr>
            <a:r>
              <a:rPr lang="fi-FI" sz="1600" b="1" dirty="0"/>
              <a:t>Huomioidaan </a:t>
            </a:r>
            <a:r>
              <a:rPr lang="fi-FI" sz="1600" b="1" dirty="0" err="1"/>
              <a:t>LivingLab</a:t>
            </a:r>
            <a:r>
              <a:rPr lang="fi-FI" sz="1600" b="1" dirty="0"/>
              <a:t> - toiminnassa esim. liittymällä Portaat luomuun -ohjelmaan</a:t>
            </a:r>
            <a:r>
              <a:rPr lang="fi-FI" sz="1600" dirty="0"/>
              <a:t>. </a:t>
            </a:r>
          </a:p>
          <a:p>
            <a:pPr marL="0">
              <a:spcBef>
                <a:spcPts val="0"/>
              </a:spcBef>
              <a:spcAft>
                <a:spcPts val="0"/>
              </a:spcAft>
            </a:pPr>
            <a:r>
              <a:rPr lang="fi-FI" sz="1600" dirty="0"/>
              <a:t>Opetussuunnitelmauudistus on menossa ja sen myötä </a:t>
            </a:r>
            <a:r>
              <a:rPr lang="fi-FI" sz="1600" b="1" dirty="0"/>
              <a:t>luomua kirkastetaan </a:t>
            </a:r>
            <a:r>
              <a:rPr lang="fi-FI" sz="1600" dirty="0"/>
              <a:t>entistä enemmän osana vastuullisuutta.</a:t>
            </a:r>
          </a:p>
          <a:p>
            <a:pPr marL="0">
              <a:spcBef>
                <a:spcPts val="0"/>
              </a:spcBef>
              <a:spcAft>
                <a:spcPts val="0"/>
              </a:spcAft>
            </a:pPr>
            <a:r>
              <a:rPr lang="fi-FI" sz="1600" dirty="0"/>
              <a:t>Harkitaan </a:t>
            </a:r>
            <a:r>
              <a:rPr lang="fi-FI" sz="1600" b="1" dirty="0"/>
              <a:t>pakollista luomuopintojaksoa</a:t>
            </a:r>
            <a:r>
              <a:rPr lang="fi-FI" sz="1600" dirty="0"/>
              <a:t>. </a:t>
            </a:r>
          </a:p>
          <a:p>
            <a:pPr marL="0">
              <a:spcBef>
                <a:spcPts val="0"/>
              </a:spcBef>
              <a:spcAft>
                <a:spcPts val="0"/>
              </a:spcAft>
            </a:pPr>
            <a:r>
              <a:rPr lang="fi-FI" sz="1600" b="1" dirty="0"/>
              <a:t>Ollaan kehittämässä luomua osana elintarvikelainsäädännön opintoja</a:t>
            </a:r>
          </a:p>
          <a:p>
            <a:pPr marL="0">
              <a:spcBef>
                <a:spcPts val="0"/>
              </a:spcBef>
              <a:spcAft>
                <a:spcPts val="0"/>
              </a:spcAft>
            </a:pPr>
            <a:r>
              <a:rPr lang="fi-FI" sz="1600" b="1" dirty="0"/>
              <a:t>Luomua aktivoidaan, mikäli saadaan materiaaleja</a:t>
            </a:r>
            <a:r>
              <a:rPr lang="fi-FI" sz="1600" dirty="0"/>
              <a:t> </a:t>
            </a:r>
          </a:p>
          <a:p>
            <a:pPr marL="0">
              <a:spcBef>
                <a:spcPts val="0"/>
              </a:spcBef>
              <a:spcAft>
                <a:spcPts val="0"/>
              </a:spcAft>
            </a:pPr>
            <a:r>
              <a:rPr lang="fi-FI" sz="1600" b="1" dirty="0"/>
              <a:t>Kehitetään luomutuotantoa, satotason nosto ja varmistus. Jatketaan koetoimintaa.</a:t>
            </a:r>
          </a:p>
          <a:p>
            <a:pPr marL="0">
              <a:spcBef>
                <a:spcPts val="0"/>
              </a:spcBef>
              <a:spcAft>
                <a:spcPts val="0"/>
              </a:spcAft>
            </a:pPr>
            <a:r>
              <a:rPr lang="fi-FI" sz="1600" dirty="0"/>
              <a:t>Tavoitteena kehittää </a:t>
            </a:r>
            <a:r>
              <a:rPr lang="fi-FI" sz="1600" b="1" dirty="0"/>
              <a:t>luomuun liittyviä </a:t>
            </a:r>
            <a:r>
              <a:rPr lang="fi-FI" sz="1600" b="1" dirty="0" err="1"/>
              <a:t>online</a:t>
            </a:r>
            <a:r>
              <a:rPr lang="fi-FI" sz="1600" b="1" dirty="0"/>
              <a:t> -paketteja</a:t>
            </a:r>
            <a:r>
              <a:rPr lang="fi-FI" sz="1600" dirty="0"/>
              <a:t>. Tulee osana uutta opsia, joissa </a:t>
            </a:r>
            <a:r>
              <a:rPr lang="fi-FI" sz="1600" dirty="0" err="1"/>
              <a:t>luonnontuoteet</a:t>
            </a:r>
            <a:r>
              <a:rPr lang="fi-FI" sz="1600" dirty="0"/>
              <a:t> mukana, luomu läpileikkaavana. Agrologi- ja metsätalousinsinööriopiskelijoiden yhteisten opintojen pohtiminen. </a:t>
            </a:r>
          </a:p>
          <a:p>
            <a:pPr marL="0">
              <a:spcBef>
                <a:spcPts val="0"/>
              </a:spcBef>
              <a:spcAft>
                <a:spcPts val="0"/>
              </a:spcAft>
            </a:pPr>
            <a:r>
              <a:rPr lang="fi-FI" sz="1600" b="1" dirty="0"/>
              <a:t>Vesiviljely</a:t>
            </a:r>
            <a:r>
              <a:rPr lang="fi-FI" sz="1600" dirty="0"/>
              <a:t> ja tuotekehityshankkeet</a:t>
            </a:r>
          </a:p>
          <a:p>
            <a:pPr marL="0" indent="0">
              <a:spcBef>
                <a:spcPts val="0"/>
              </a:spcBef>
              <a:spcAft>
                <a:spcPts val="0"/>
              </a:spcAft>
              <a:buNone/>
            </a:pPr>
            <a:endParaRPr lang="fi-FI" sz="1400" dirty="0"/>
          </a:p>
        </p:txBody>
      </p:sp>
    </p:spTree>
    <p:extLst>
      <p:ext uri="{BB962C8B-B14F-4D97-AF65-F5344CB8AC3E}">
        <p14:creationId xmlns:p14="http://schemas.microsoft.com/office/powerpoint/2010/main" val="2435035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110B39-1B08-AF72-D8EC-A94C1032D8D6}"/>
              </a:ext>
            </a:extLst>
          </p:cNvPr>
          <p:cNvSpPr>
            <a:spLocks noGrp="1"/>
          </p:cNvSpPr>
          <p:nvPr>
            <p:ph type="title"/>
          </p:nvPr>
        </p:nvSpPr>
        <p:spPr>
          <a:xfrm>
            <a:off x="4630221" y="-457200"/>
            <a:ext cx="7530955" cy="1217707"/>
          </a:xfrm>
        </p:spPr>
        <p:txBody>
          <a:bodyPr>
            <a:normAutofit/>
          </a:bodyPr>
          <a:lstStyle/>
          <a:p>
            <a:r>
              <a:rPr lang="fi-FI" sz="3200" dirty="0"/>
              <a:t>Arviointia ja alustavia johtopäätöksiä </a:t>
            </a:r>
          </a:p>
        </p:txBody>
      </p:sp>
      <p:sp>
        <p:nvSpPr>
          <p:cNvPr id="3" name="Sisällön paikkamerkki 2">
            <a:extLst>
              <a:ext uri="{FF2B5EF4-FFF2-40B4-BE49-F238E27FC236}">
                <a16:creationId xmlns:a16="http://schemas.microsoft.com/office/drawing/2014/main" id="{BA10EB08-20AF-2B7F-11AE-DFB67320995D}"/>
              </a:ext>
            </a:extLst>
          </p:cNvPr>
          <p:cNvSpPr>
            <a:spLocks noGrp="1"/>
          </p:cNvSpPr>
          <p:nvPr>
            <p:ph idx="1"/>
          </p:nvPr>
        </p:nvSpPr>
        <p:spPr>
          <a:xfrm>
            <a:off x="224800" y="2605105"/>
            <a:ext cx="5871200" cy="3719196"/>
          </a:xfrm>
        </p:spPr>
        <p:txBody>
          <a:bodyPr>
            <a:normAutofit fontScale="92500" lnSpcReduction="20000"/>
          </a:bodyPr>
          <a:lstStyle/>
          <a:p>
            <a:r>
              <a:rPr lang="fi-FI" sz="1900" dirty="0">
                <a:cs typeface="Calibri"/>
              </a:rPr>
              <a:t>Suuria eroja oppilaitosten välillä, </a:t>
            </a:r>
            <a:br>
              <a:rPr lang="fi-FI" sz="1900" dirty="0">
                <a:cs typeface="Calibri"/>
              </a:rPr>
            </a:br>
            <a:r>
              <a:rPr lang="fi-FI" sz="1900" dirty="0">
                <a:cs typeface="Calibri"/>
              </a:rPr>
              <a:t>maantieteelliset erot merkittävät</a:t>
            </a:r>
          </a:p>
          <a:p>
            <a:r>
              <a:rPr lang="fi-FI" sz="1900" dirty="0">
                <a:cs typeface="Calibri"/>
              </a:rPr>
              <a:t>Mikäli opetussuunnitelmassa luomua ei ole mainittu, niin luomun osuus opetuksessa riippuu paljon opettajasta. </a:t>
            </a:r>
          </a:p>
          <a:p>
            <a:r>
              <a:rPr lang="fi-FI" sz="1900" dirty="0">
                <a:cs typeface="Calibri"/>
              </a:rPr>
              <a:t>Elintarvikkeiden jatkojalostuksessa ja ruuanvalmistuksessa, ei tunnisteta, miten luomuraaka-aine eroaa tavanomaisesti tuotetusta </a:t>
            </a:r>
          </a:p>
          <a:p>
            <a:r>
              <a:rPr lang="fi-FI" sz="1900" dirty="0">
                <a:cs typeface="Calibri"/>
              </a:rPr>
              <a:t>Luomu nähdään osana kestävää kehitystä, mutta luomun ympäristövaikutuksia ei tunneta</a:t>
            </a:r>
          </a:p>
          <a:p>
            <a:endParaRPr lang="fi-FI" dirty="0"/>
          </a:p>
        </p:txBody>
      </p:sp>
      <p:sp>
        <p:nvSpPr>
          <p:cNvPr id="5" name="Tekstiruutu 4">
            <a:extLst>
              <a:ext uri="{FF2B5EF4-FFF2-40B4-BE49-F238E27FC236}">
                <a16:creationId xmlns:a16="http://schemas.microsoft.com/office/drawing/2014/main" id="{363A338A-42D9-25BC-8AB1-034329022913}"/>
              </a:ext>
            </a:extLst>
          </p:cNvPr>
          <p:cNvSpPr txBox="1"/>
          <p:nvPr/>
        </p:nvSpPr>
        <p:spPr>
          <a:xfrm>
            <a:off x="6191455" y="2559987"/>
            <a:ext cx="5675197" cy="2832635"/>
          </a:xfrm>
          <a:prstGeom prst="rect">
            <a:avLst/>
          </a:prstGeom>
          <a:noFill/>
        </p:spPr>
        <p:txBody>
          <a:bodyPr wrap="square">
            <a:spAutoFit/>
          </a:bodyPr>
          <a:lstStyle/>
          <a:p>
            <a:pPr marL="228600" indent="-228600">
              <a:lnSpc>
                <a:spcPct val="115000"/>
              </a:lnSpc>
              <a:spcBef>
                <a:spcPts val="1000"/>
              </a:spcBef>
              <a:spcAft>
                <a:spcPts val="400"/>
              </a:spcAft>
              <a:buFont typeface="System Font Regular"/>
              <a:buChar char="●"/>
            </a:pPr>
            <a:r>
              <a:rPr lang="fi-FI" sz="1700" dirty="0">
                <a:cs typeface="Calibri"/>
              </a:rPr>
              <a:t>Oppilaitosten rooli Luomu 2.0 -ohjelman toteuttamisessa nähtiin yllättävän pieneksi, Luomu 2.0 –tavoitteita ei tunnettu</a:t>
            </a:r>
          </a:p>
          <a:p>
            <a:pPr marL="228600" indent="-228600">
              <a:lnSpc>
                <a:spcPct val="115000"/>
              </a:lnSpc>
              <a:spcBef>
                <a:spcPts val="1000"/>
              </a:spcBef>
              <a:spcAft>
                <a:spcPts val="400"/>
              </a:spcAft>
              <a:buFont typeface="System Font Regular"/>
              <a:buChar char="●"/>
            </a:pPr>
            <a:r>
              <a:rPr lang="fi-FI" sz="1700" dirty="0">
                <a:cs typeface="Calibri"/>
              </a:rPr>
              <a:t>Tarvitaan mm. luomutietouden oppimispaketti, joka voidaan liittää opintoihin (vrt. Hygieniapassi, osaamismerkit) </a:t>
            </a:r>
          </a:p>
          <a:p>
            <a:pPr marL="228600" indent="-228600">
              <a:lnSpc>
                <a:spcPct val="115000"/>
              </a:lnSpc>
              <a:spcBef>
                <a:spcPts val="1000"/>
              </a:spcBef>
              <a:spcAft>
                <a:spcPts val="400"/>
              </a:spcAft>
              <a:buFont typeface="System Font Regular"/>
              <a:buChar char="●"/>
            </a:pPr>
            <a:r>
              <a:rPr lang="fi-FI" sz="1700" dirty="0">
                <a:cs typeface="Calibri"/>
              </a:rPr>
              <a:t>Luomun ongelmina yleisesti nähdään laatu, saatavuus ja hinta</a:t>
            </a:r>
          </a:p>
        </p:txBody>
      </p:sp>
      <p:sp>
        <p:nvSpPr>
          <p:cNvPr id="6" name="Suorakulmio 5">
            <a:extLst>
              <a:ext uri="{FF2B5EF4-FFF2-40B4-BE49-F238E27FC236}">
                <a16:creationId xmlns:a16="http://schemas.microsoft.com/office/drawing/2014/main" id="{571544C6-1CB0-85BD-7DD6-BCC5C68E21A7}"/>
              </a:ext>
            </a:extLst>
          </p:cNvPr>
          <p:cNvSpPr/>
          <p:nvPr/>
        </p:nvSpPr>
        <p:spPr>
          <a:xfrm>
            <a:off x="701932" y="1033765"/>
            <a:ext cx="10587038" cy="91440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fi-FI" dirty="0">
                <a:cs typeface="Calibri"/>
              </a:rPr>
              <a:t>Toisen asteen luonnonvara-alan osalta maatalouden koulutukset kartoitettu kattavasti, muiden alojen haastatteluja pitää vielä täydentää </a:t>
            </a:r>
          </a:p>
        </p:txBody>
      </p:sp>
      <p:sp>
        <p:nvSpPr>
          <p:cNvPr id="8" name="Tekstiruutu 7">
            <a:extLst>
              <a:ext uri="{FF2B5EF4-FFF2-40B4-BE49-F238E27FC236}">
                <a16:creationId xmlns:a16="http://schemas.microsoft.com/office/drawing/2014/main" id="{66418526-939B-0933-4DC6-98A554CE79AC}"/>
              </a:ext>
            </a:extLst>
          </p:cNvPr>
          <p:cNvSpPr txBox="1"/>
          <p:nvPr/>
        </p:nvSpPr>
        <p:spPr>
          <a:xfrm>
            <a:off x="1390301" y="2098322"/>
            <a:ext cx="9602309" cy="461665"/>
          </a:xfrm>
          <a:prstGeom prst="rect">
            <a:avLst/>
          </a:prstGeom>
          <a:noFill/>
        </p:spPr>
        <p:txBody>
          <a:bodyPr wrap="none" rtlCol="0">
            <a:spAutoFit/>
          </a:bodyPr>
          <a:lstStyle/>
          <a:p>
            <a:r>
              <a:rPr lang="fi-FI" sz="2400" dirty="0"/>
              <a:t>Johtopäätöksiä koko ruokaketjua koskevien koulujen haastatteluista: </a:t>
            </a:r>
          </a:p>
        </p:txBody>
      </p:sp>
      <p:sp>
        <p:nvSpPr>
          <p:cNvPr id="10" name="Tekstiruutu 9">
            <a:extLst>
              <a:ext uri="{FF2B5EF4-FFF2-40B4-BE49-F238E27FC236}">
                <a16:creationId xmlns:a16="http://schemas.microsoft.com/office/drawing/2014/main" id="{7164983B-81A4-0104-EDEC-CD82BB7B3A6A}"/>
              </a:ext>
            </a:extLst>
          </p:cNvPr>
          <p:cNvSpPr txBox="1"/>
          <p:nvPr/>
        </p:nvSpPr>
        <p:spPr>
          <a:xfrm>
            <a:off x="5405919" y="5854287"/>
            <a:ext cx="6460733" cy="702372"/>
          </a:xfrm>
          <a:prstGeom prst="rect">
            <a:avLst/>
          </a:prstGeom>
          <a:solidFill>
            <a:schemeClr val="bg2">
              <a:lumMod val="20000"/>
              <a:lumOff val="80000"/>
            </a:schemeClr>
          </a:solidFill>
        </p:spPr>
        <p:txBody>
          <a:bodyPr wrap="square">
            <a:spAutoFit/>
          </a:bodyPr>
          <a:lstStyle/>
          <a:p>
            <a:pPr>
              <a:lnSpc>
                <a:spcPct val="115000"/>
              </a:lnSpc>
              <a:spcBef>
                <a:spcPts val="1000"/>
              </a:spcBef>
              <a:spcAft>
                <a:spcPts val="400"/>
              </a:spcAft>
            </a:pPr>
            <a:r>
              <a:rPr lang="fi-FI" sz="1800" dirty="0">
                <a:cs typeface="Calibri"/>
                <a:sym typeface="Wingdings" panose="05000000000000000000" pitchFamily="2" charset="2"/>
              </a:rPr>
              <a:t></a:t>
            </a:r>
            <a:r>
              <a:rPr lang="fi-FI" sz="1800" dirty="0">
                <a:cs typeface="Calibri"/>
              </a:rPr>
              <a:t> Luomu sana pitää saada opetussuunnitelman tavoitteisiin</a:t>
            </a:r>
            <a:br>
              <a:rPr lang="fi-FI" sz="1800" dirty="0">
                <a:cs typeface="Calibri"/>
              </a:rPr>
            </a:br>
            <a:r>
              <a:rPr lang="fi-FI" sz="1800" dirty="0">
                <a:cs typeface="Calibri"/>
                <a:sym typeface="Wingdings" panose="05000000000000000000" pitchFamily="2" charset="2"/>
              </a:rPr>
              <a:t></a:t>
            </a:r>
            <a:r>
              <a:rPr lang="fi-FI" sz="1800" dirty="0">
                <a:cs typeface="Calibri"/>
              </a:rPr>
              <a:t> Koulutus- ja tiedotustarpeeseen tulee vastata!</a:t>
            </a:r>
          </a:p>
        </p:txBody>
      </p:sp>
    </p:spTree>
    <p:extLst>
      <p:ext uri="{BB962C8B-B14F-4D97-AF65-F5344CB8AC3E}">
        <p14:creationId xmlns:p14="http://schemas.microsoft.com/office/powerpoint/2010/main" val="174281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461AB9CB-5AAA-8F56-EA01-7B775F5183A1}"/>
              </a:ext>
            </a:extLst>
          </p:cNvPr>
          <p:cNvSpPr/>
          <p:nvPr/>
        </p:nvSpPr>
        <p:spPr>
          <a:xfrm>
            <a:off x="17059" y="-17060"/>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descr="Kuva, joka sisältää kohteen teksti, diagrammi, kartta, viiva&#10;&#10;Kuvaus luotu automaattisesti">
            <a:extLst>
              <a:ext uri="{FF2B5EF4-FFF2-40B4-BE49-F238E27FC236}">
                <a16:creationId xmlns:a16="http://schemas.microsoft.com/office/drawing/2014/main" id="{1DD25CAA-2054-5499-A85D-EB2E5C342F46}"/>
              </a:ext>
            </a:extLst>
          </p:cNvPr>
          <p:cNvPicPr>
            <a:picLocks noChangeAspect="1"/>
          </p:cNvPicPr>
          <p:nvPr/>
        </p:nvPicPr>
        <p:blipFill>
          <a:blip r:embed="rId2"/>
          <a:stretch>
            <a:fillRect/>
          </a:stretch>
        </p:blipFill>
        <p:spPr>
          <a:xfrm>
            <a:off x="2210938" y="68128"/>
            <a:ext cx="9885527" cy="6664877"/>
          </a:xfrm>
          <a:prstGeom prst="rect">
            <a:avLst/>
          </a:prstGeom>
        </p:spPr>
      </p:pic>
      <p:sp>
        <p:nvSpPr>
          <p:cNvPr id="9" name="Otsikko 2">
            <a:extLst>
              <a:ext uri="{FF2B5EF4-FFF2-40B4-BE49-F238E27FC236}">
                <a16:creationId xmlns:a16="http://schemas.microsoft.com/office/drawing/2014/main" id="{29EFC0C8-2961-C192-E3F3-92BBBB773F17}"/>
              </a:ext>
            </a:extLst>
          </p:cNvPr>
          <p:cNvSpPr txBox="1">
            <a:spLocks/>
          </p:cNvSpPr>
          <p:nvPr/>
        </p:nvSpPr>
        <p:spPr>
          <a:xfrm>
            <a:off x="149144" y="165893"/>
            <a:ext cx="2278857" cy="940061"/>
          </a:xfrm>
          <a:prstGeom prst="rect">
            <a:avLst/>
          </a:prstGeom>
        </p:spPr>
        <p:txBody>
          <a:bodyPr>
            <a:noAutofit/>
          </a:bodyPr>
          <a:lstStyle>
            <a:lvl1pPr algn="l" defTabSz="914400" rtl="0" eaLnBrk="1" latinLnBrk="0" hangingPunct="1">
              <a:lnSpc>
                <a:spcPct val="90000"/>
              </a:lnSpc>
              <a:spcBef>
                <a:spcPct val="0"/>
              </a:spcBef>
              <a:spcAft>
                <a:spcPts val="1200"/>
              </a:spcAft>
              <a:buNone/>
              <a:defRPr sz="4400" b="0" kern="1200">
                <a:solidFill>
                  <a:schemeClr val="tx1"/>
                </a:solidFill>
                <a:latin typeface="+mj-lt"/>
                <a:ea typeface="+mj-ea"/>
                <a:cs typeface="+mj-cs"/>
              </a:defRPr>
            </a:lvl1pPr>
          </a:lstStyle>
          <a:p>
            <a:r>
              <a:rPr lang="fi-FI" sz="2000" dirty="0"/>
              <a:t>Miten luomu näkyy oppilaitoksen toiminnassa (kaikki vastaajat)?</a:t>
            </a:r>
            <a:r>
              <a:rPr lang="fi-FI" sz="2400" dirty="0"/>
              <a:t>   </a:t>
            </a:r>
          </a:p>
        </p:txBody>
      </p:sp>
      <p:sp>
        <p:nvSpPr>
          <p:cNvPr id="3" name="Tähti: 5-sakarainen 2">
            <a:extLst>
              <a:ext uri="{FF2B5EF4-FFF2-40B4-BE49-F238E27FC236}">
                <a16:creationId xmlns:a16="http://schemas.microsoft.com/office/drawing/2014/main" id="{C27609DE-0D0B-6403-F58D-430D1E2AF317}"/>
              </a:ext>
            </a:extLst>
          </p:cNvPr>
          <p:cNvSpPr/>
          <p:nvPr/>
        </p:nvSpPr>
        <p:spPr>
          <a:xfrm>
            <a:off x="8000999" y="1313596"/>
            <a:ext cx="477671" cy="398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ähti: 5-sakarainen 4">
            <a:extLst>
              <a:ext uri="{FF2B5EF4-FFF2-40B4-BE49-F238E27FC236}">
                <a16:creationId xmlns:a16="http://schemas.microsoft.com/office/drawing/2014/main" id="{8A577655-CBD5-266F-BB65-A285EE5DD2D3}"/>
              </a:ext>
            </a:extLst>
          </p:cNvPr>
          <p:cNvSpPr/>
          <p:nvPr/>
        </p:nvSpPr>
        <p:spPr>
          <a:xfrm>
            <a:off x="6204043" y="6067566"/>
            <a:ext cx="477671" cy="398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5768B7F2-F902-8DBE-F19D-24B004D11E4C}"/>
              </a:ext>
            </a:extLst>
          </p:cNvPr>
          <p:cNvSpPr txBox="1"/>
          <p:nvPr/>
        </p:nvSpPr>
        <p:spPr>
          <a:xfrm>
            <a:off x="153536" y="3952163"/>
            <a:ext cx="224278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dirty="0">
                <a:cs typeface="Arial"/>
              </a:rPr>
              <a:t>Puolet vastaajista ilmoitti, että ravintoloissa käytetään luomuraaka-aineita ja tehdään yhteistyötä luomuyritysten kanssa. </a:t>
            </a:r>
          </a:p>
        </p:txBody>
      </p:sp>
      <p:sp>
        <p:nvSpPr>
          <p:cNvPr id="10" name="Tähti: 5-sakarainen 9">
            <a:extLst>
              <a:ext uri="{FF2B5EF4-FFF2-40B4-BE49-F238E27FC236}">
                <a16:creationId xmlns:a16="http://schemas.microsoft.com/office/drawing/2014/main" id="{94C82ACC-B8EE-CD8D-C949-8FA410B29C42}"/>
              </a:ext>
            </a:extLst>
          </p:cNvPr>
          <p:cNvSpPr/>
          <p:nvPr/>
        </p:nvSpPr>
        <p:spPr>
          <a:xfrm>
            <a:off x="5965207" y="2257566"/>
            <a:ext cx="477671" cy="398059"/>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dirty="0">
              <a:solidFill>
                <a:srgbClr val="FF0000"/>
              </a:solidFill>
              <a:highlight>
                <a:srgbClr val="FF0000"/>
              </a:highlight>
              <a:cs typeface="Arial"/>
            </a:endParaRPr>
          </a:p>
        </p:txBody>
      </p:sp>
    </p:spTree>
    <p:extLst>
      <p:ext uri="{BB962C8B-B14F-4D97-AF65-F5344CB8AC3E}">
        <p14:creationId xmlns:p14="http://schemas.microsoft.com/office/powerpoint/2010/main" val="85446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teksti, kuvakaappaus, Fontti, numero&#10;&#10;Kuvaus luotu automaattisesti">
            <a:extLst>
              <a:ext uri="{FF2B5EF4-FFF2-40B4-BE49-F238E27FC236}">
                <a16:creationId xmlns:a16="http://schemas.microsoft.com/office/drawing/2014/main" id="{F9FCFC43-C265-E3A4-8D99-C164105F897C}"/>
              </a:ext>
            </a:extLst>
          </p:cNvPr>
          <p:cNvPicPr>
            <a:picLocks noChangeAspect="1"/>
          </p:cNvPicPr>
          <p:nvPr/>
        </p:nvPicPr>
        <p:blipFill>
          <a:blip r:embed="rId2"/>
          <a:stretch>
            <a:fillRect/>
          </a:stretch>
        </p:blipFill>
        <p:spPr>
          <a:xfrm>
            <a:off x="73742" y="123886"/>
            <a:ext cx="12069097" cy="6511904"/>
          </a:xfrm>
          <a:prstGeom prst="rect">
            <a:avLst/>
          </a:prstGeom>
        </p:spPr>
      </p:pic>
      <p:sp>
        <p:nvSpPr>
          <p:cNvPr id="7" name="Tähti: 5-sakarainen 6">
            <a:extLst>
              <a:ext uri="{FF2B5EF4-FFF2-40B4-BE49-F238E27FC236}">
                <a16:creationId xmlns:a16="http://schemas.microsoft.com/office/drawing/2014/main" id="{1884E463-ED4C-EF27-5F01-FC369307C2B2}"/>
              </a:ext>
            </a:extLst>
          </p:cNvPr>
          <p:cNvSpPr/>
          <p:nvPr/>
        </p:nvSpPr>
        <p:spPr>
          <a:xfrm>
            <a:off x="10557386" y="4349306"/>
            <a:ext cx="477671" cy="398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ähti: 5-sakarainen 7">
            <a:extLst>
              <a:ext uri="{FF2B5EF4-FFF2-40B4-BE49-F238E27FC236}">
                <a16:creationId xmlns:a16="http://schemas.microsoft.com/office/drawing/2014/main" id="{30FDC976-03AA-DAA8-CA80-1C9DBCDA010B}"/>
              </a:ext>
            </a:extLst>
          </p:cNvPr>
          <p:cNvSpPr/>
          <p:nvPr/>
        </p:nvSpPr>
        <p:spPr>
          <a:xfrm>
            <a:off x="11638933" y="2419725"/>
            <a:ext cx="477671" cy="398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ähti: 5-sakarainen 14">
            <a:extLst>
              <a:ext uri="{FF2B5EF4-FFF2-40B4-BE49-F238E27FC236}">
                <a16:creationId xmlns:a16="http://schemas.microsoft.com/office/drawing/2014/main" id="{2D8AD1C9-8D4C-F331-A001-954B9AA085B0}"/>
              </a:ext>
            </a:extLst>
          </p:cNvPr>
          <p:cNvSpPr/>
          <p:nvPr/>
        </p:nvSpPr>
        <p:spPr>
          <a:xfrm>
            <a:off x="7464626" y="5219534"/>
            <a:ext cx="477671" cy="398059"/>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dirty="0">
              <a:solidFill>
                <a:srgbClr val="FF0000"/>
              </a:solidFill>
              <a:highlight>
                <a:srgbClr val="FF0000"/>
              </a:highlight>
              <a:cs typeface="Arial"/>
            </a:endParaRPr>
          </a:p>
        </p:txBody>
      </p:sp>
    </p:spTree>
    <p:extLst>
      <p:ext uri="{BB962C8B-B14F-4D97-AF65-F5344CB8AC3E}">
        <p14:creationId xmlns:p14="http://schemas.microsoft.com/office/powerpoint/2010/main" val="180990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91250A-7D47-D717-9E95-69D07739DDD9}"/>
              </a:ext>
            </a:extLst>
          </p:cNvPr>
          <p:cNvSpPr>
            <a:spLocks noGrp="1"/>
          </p:cNvSpPr>
          <p:nvPr>
            <p:ph type="title"/>
          </p:nvPr>
        </p:nvSpPr>
        <p:spPr>
          <a:xfrm>
            <a:off x="4317843" y="434446"/>
            <a:ext cx="7932021" cy="780464"/>
          </a:xfrm>
        </p:spPr>
        <p:txBody>
          <a:bodyPr>
            <a:normAutofit fontScale="90000"/>
          </a:bodyPr>
          <a:lstStyle/>
          <a:p>
            <a:r>
              <a:rPr lang="fi-FI" dirty="0"/>
              <a:t>Luomu oppilaitoksen toiminnassa, avoimet vastaukset</a:t>
            </a:r>
          </a:p>
        </p:txBody>
      </p:sp>
      <p:sp>
        <p:nvSpPr>
          <p:cNvPr id="3" name="Sisällön paikkamerkki 2">
            <a:extLst>
              <a:ext uri="{FF2B5EF4-FFF2-40B4-BE49-F238E27FC236}">
                <a16:creationId xmlns:a16="http://schemas.microsoft.com/office/drawing/2014/main" id="{10986361-CB0C-2028-5464-C8F86F7CB6E5}"/>
              </a:ext>
            </a:extLst>
          </p:cNvPr>
          <p:cNvSpPr>
            <a:spLocks noGrp="1"/>
          </p:cNvSpPr>
          <p:nvPr>
            <p:ph idx="1"/>
          </p:nvPr>
        </p:nvSpPr>
        <p:spPr>
          <a:xfrm>
            <a:off x="332019" y="1403693"/>
            <a:ext cx="11413942" cy="3719196"/>
          </a:xfrm>
        </p:spPr>
        <p:txBody>
          <a:bodyPr vert="horz" lIns="91440" tIns="45720" rIns="91440" bIns="45720" rtlCol="0" anchor="t">
            <a:normAutofit fontScale="25000" lnSpcReduction="20000"/>
          </a:bodyPr>
          <a:lstStyle/>
          <a:p>
            <a:pPr>
              <a:spcBef>
                <a:spcPts val="0"/>
              </a:spcBef>
            </a:pPr>
            <a:r>
              <a:rPr lang="fi-FI" sz="8000" b="1" dirty="0">
                <a:cs typeface="Arial"/>
              </a:rPr>
              <a:t>Käytetään luomuraaka-aineita</a:t>
            </a:r>
            <a:r>
              <a:rPr lang="fi-FI" sz="8000" dirty="0">
                <a:cs typeface="Arial"/>
              </a:rPr>
              <a:t>, silloin kun ne ovat luonnollinen ratkaisu. Edellyttäisi päätöstä, että profiloiduttaisiin luomuun, mutta löytyykö raaka-aineita.</a:t>
            </a:r>
          </a:p>
          <a:p>
            <a:pPr>
              <a:spcBef>
                <a:spcPts val="0"/>
              </a:spcBef>
            </a:pPr>
            <a:r>
              <a:rPr lang="fi-FI" sz="8000" dirty="0"/>
              <a:t>Tehdään esim. luomuleipää. Käytetään paikallista luomutoimittajaa (marjoja, kaalia yms.) Joka syksy</a:t>
            </a:r>
            <a:r>
              <a:rPr lang="fi-FI" sz="8000" b="1" dirty="0"/>
              <a:t> luomuviikko</a:t>
            </a:r>
            <a:r>
              <a:rPr lang="fi-FI" sz="8000" dirty="0"/>
              <a:t>, vuonna 2023, viikko 44 (kaikilla 4 kampuksella). Lisäksi muita teemaviikkoja.</a:t>
            </a:r>
            <a:endParaRPr lang="fi-FI" dirty="0"/>
          </a:p>
          <a:p>
            <a:pPr>
              <a:spcBef>
                <a:spcPts val="0"/>
              </a:spcBef>
            </a:pPr>
            <a:r>
              <a:rPr lang="fi-FI" sz="8000" dirty="0"/>
              <a:t>On ollut luomuun liittyviä</a:t>
            </a:r>
            <a:r>
              <a:rPr lang="fi-FI" sz="8000" b="1" dirty="0"/>
              <a:t> kehittämishankkeita</a:t>
            </a:r>
            <a:r>
              <a:rPr lang="fi-FI" sz="8000" dirty="0"/>
              <a:t>, luomu osana kestävään ruokajärjestelmään liittyvää hanketta.</a:t>
            </a:r>
            <a:endParaRPr lang="fi-FI" dirty="0">
              <a:cs typeface="Arial"/>
            </a:endParaRPr>
          </a:p>
          <a:p>
            <a:pPr>
              <a:spcBef>
                <a:spcPts val="0"/>
              </a:spcBef>
            </a:pPr>
            <a:r>
              <a:rPr lang="fi-FI" sz="8000" dirty="0"/>
              <a:t>Osallistuttu </a:t>
            </a:r>
            <a:r>
              <a:rPr lang="fi-FI" sz="8000" b="1" dirty="0"/>
              <a:t>Luomun SM -kilpailuun</a:t>
            </a:r>
            <a:r>
              <a:rPr lang="fi-FI" sz="8000" dirty="0"/>
              <a:t> ja voitettu useina vuosina. Kymmeniä, satoja opiskelijoita on </a:t>
            </a:r>
            <a:r>
              <a:rPr lang="fi-FI" sz="8000" b="1" dirty="0"/>
              <a:t>luomuravintola</a:t>
            </a:r>
            <a:r>
              <a:rPr lang="fi-FI" sz="8000" dirty="0"/>
              <a:t> toiminnassa mukana, 300-500 asiakasta. 2017 oltu </a:t>
            </a:r>
            <a:r>
              <a:rPr lang="fi-FI" sz="8000" dirty="0" err="1"/>
              <a:t>ProGaala</a:t>
            </a:r>
            <a:r>
              <a:rPr lang="fi-FI" sz="8000" dirty="0"/>
              <a:t> -vastuullisuussarjan finaalissa.</a:t>
            </a:r>
          </a:p>
          <a:p>
            <a:pPr>
              <a:spcBef>
                <a:spcPts val="0"/>
              </a:spcBef>
            </a:pPr>
            <a:r>
              <a:rPr lang="fi-FI" sz="8000" dirty="0">
                <a:cs typeface="Arial"/>
              </a:rPr>
              <a:t>Tehdään yhteistyötä </a:t>
            </a:r>
            <a:r>
              <a:rPr lang="fi-FI" sz="8000" b="1" dirty="0">
                <a:cs typeface="Arial"/>
              </a:rPr>
              <a:t>opetus/tutkimusmaatilan</a:t>
            </a:r>
            <a:r>
              <a:rPr lang="fi-FI" sz="8000" dirty="0">
                <a:cs typeface="Arial"/>
              </a:rPr>
              <a:t> kanssa, joka on luomutuotannossa.</a:t>
            </a:r>
            <a:endParaRPr lang="fi-FI" sz="8000" dirty="0"/>
          </a:p>
          <a:p>
            <a:pPr>
              <a:spcBef>
                <a:spcPts val="0"/>
              </a:spcBef>
            </a:pPr>
            <a:r>
              <a:rPr lang="fi-FI" sz="8000" dirty="0">
                <a:cs typeface="Arial"/>
              </a:rPr>
              <a:t>Ei erityisesti luomua, menee kestävän kehityksen kanssa.</a:t>
            </a:r>
          </a:p>
          <a:p>
            <a:pPr>
              <a:spcBef>
                <a:spcPts val="0"/>
              </a:spcBef>
            </a:pPr>
            <a:r>
              <a:rPr lang="fi-FI" sz="8000" b="1" i="1" dirty="0"/>
              <a:t>Herättää paljon keskustelua.</a:t>
            </a:r>
            <a:endParaRPr lang="fi-FI" b="1" i="1" dirty="0">
              <a:cs typeface="Arial"/>
            </a:endParaRPr>
          </a:p>
          <a:p>
            <a:pPr>
              <a:spcBef>
                <a:spcPts val="0"/>
              </a:spcBef>
            </a:pPr>
            <a:endParaRPr lang="fi-FI" sz="8000" b="1" i="1" dirty="0">
              <a:cs typeface="Arial"/>
            </a:endParaRPr>
          </a:p>
          <a:p>
            <a:pPr>
              <a:spcBef>
                <a:spcPts val="0"/>
              </a:spcBef>
            </a:pPr>
            <a:endParaRPr lang="fi-FI" sz="8000" dirty="0">
              <a:cs typeface="Arial"/>
            </a:endParaRPr>
          </a:p>
          <a:p>
            <a:pPr>
              <a:spcBef>
                <a:spcPts val="0"/>
              </a:spcBef>
            </a:pPr>
            <a:endParaRPr lang="fi-FI" sz="8000" dirty="0"/>
          </a:p>
          <a:p>
            <a:endParaRPr lang="fi-FI" dirty="0">
              <a:cs typeface="Arial"/>
            </a:endParaRPr>
          </a:p>
        </p:txBody>
      </p:sp>
    </p:spTree>
    <p:extLst>
      <p:ext uri="{BB962C8B-B14F-4D97-AF65-F5344CB8AC3E}">
        <p14:creationId xmlns:p14="http://schemas.microsoft.com/office/powerpoint/2010/main" val="65279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17059" y="-17060"/>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F2DD3CD9-150E-93F2-92E0-36175C034FDC}"/>
              </a:ext>
            </a:extLst>
          </p:cNvPr>
          <p:cNvSpPr txBox="1"/>
          <p:nvPr/>
        </p:nvSpPr>
        <p:spPr>
          <a:xfrm>
            <a:off x="339124" y="4477758"/>
            <a:ext cx="211417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dirty="0">
                <a:cs typeface="Arial"/>
              </a:rPr>
              <a:t>Noin puolet kaikista vastaa-</a:t>
            </a:r>
            <a:r>
              <a:rPr lang="fi-FI" b="1" dirty="0" err="1">
                <a:cs typeface="Arial"/>
              </a:rPr>
              <a:t>jista</a:t>
            </a:r>
            <a:r>
              <a:rPr lang="fi-FI" b="1" dirty="0">
                <a:cs typeface="Arial"/>
              </a:rPr>
              <a:t> ilmoitti, että luomu kuuluu vähintään jonkin verran opintoihin. </a:t>
            </a:r>
          </a:p>
        </p:txBody>
      </p:sp>
      <p:pic>
        <p:nvPicPr>
          <p:cNvPr id="5" name="Kuva 4">
            <a:extLst>
              <a:ext uri="{FF2B5EF4-FFF2-40B4-BE49-F238E27FC236}">
                <a16:creationId xmlns:a16="http://schemas.microsoft.com/office/drawing/2014/main" id="{36588A37-955C-031D-5AAC-8286D29DE902}"/>
              </a:ext>
            </a:extLst>
          </p:cNvPr>
          <p:cNvPicPr>
            <a:picLocks noChangeAspect="1"/>
          </p:cNvPicPr>
          <p:nvPr/>
        </p:nvPicPr>
        <p:blipFill>
          <a:blip r:embed="rId2"/>
          <a:stretch>
            <a:fillRect/>
          </a:stretch>
        </p:blipFill>
        <p:spPr>
          <a:xfrm>
            <a:off x="2657563" y="585061"/>
            <a:ext cx="8805502" cy="5687878"/>
          </a:xfrm>
          <a:prstGeom prst="rect">
            <a:avLst/>
          </a:prstGeom>
        </p:spPr>
      </p:pic>
    </p:spTree>
    <p:extLst>
      <p:ext uri="{BB962C8B-B14F-4D97-AF65-F5344CB8AC3E}">
        <p14:creationId xmlns:p14="http://schemas.microsoft.com/office/powerpoint/2010/main" val="42536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17059" y="-17060"/>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Kuva, joka sisältää kohteen teksti, kuvakaappaus, numero, diagrammi&#10;&#10;Kuvaus luotu automaattisesti">
            <a:extLst>
              <a:ext uri="{FF2B5EF4-FFF2-40B4-BE49-F238E27FC236}">
                <a16:creationId xmlns:a16="http://schemas.microsoft.com/office/drawing/2014/main" id="{DCB40DA4-DA26-ED0C-C1F0-9F4F3B102099}"/>
              </a:ext>
            </a:extLst>
          </p:cNvPr>
          <p:cNvPicPr>
            <a:picLocks noChangeAspect="1"/>
          </p:cNvPicPr>
          <p:nvPr/>
        </p:nvPicPr>
        <p:blipFill>
          <a:blip r:embed="rId2"/>
          <a:stretch>
            <a:fillRect/>
          </a:stretch>
        </p:blipFill>
        <p:spPr>
          <a:xfrm>
            <a:off x="630073" y="636018"/>
            <a:ext cx="11034213" cy="5347127"/>
          </a:xfrm>
          <a:prstGeom prst="rect">
            <a:avLst/>
          </a:prstGeom>
        </p:spPr>
      </p:pic>
    </p:spTree>
    <p:extLst>
      <p:ext uri="{BB962C8B-B14F-4D97-AF65-F5344CB8AC3E}">
        <p14:creationId xmlns:p14="http://schemas.microsoft.com/office/powerpoint/2010/main" val="58173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17059" y="-17060"/>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A21B2260-F539-2BD0-F3DD-98F76FA4ED2D}"/>
              </a:ext>
            </a:extLst>
          </p:cNvPr>
          <p:cNvPicPr>
            <a:picLocks noChangeAspect="1"/>
          </p:cNvPicPr>
          <p:nvPr/>
        </p:nvPicPr>
        <p:blipFill>
          <a:blip r:embed="rId3"/>
          <a:stretch>
            <a:fillRect/>
          </a:stretch>
        </p:blipFill>
        <p:spPr>
          <a:xfrm>
            <a:off x="727324" y="200681"/>
            <a:ext cx="4449111" cy="3002468"/>
          </a:xfrm>
          <a:prstGeom prst="rect">
            <a:avLst/>
          </a:prstGeom>
        </p:spPr>
      </p:pic>
      <p:pic>
        <p:nvPicPr>
          <p:cNvPr id="6" name="Kuva 5">
            <a:extLst>
              <a:ext uri="{FF2B5EF4-FFF2-40B4-BE49-F238E27FC236}">
                <a16:creationId xmlns:a16="http://schemas.microsoft.com/office/drawing/2014/main" id="{EF8989E7-DD50-E0D8-9A0E-AAC1A1DBDE62}"/>
              </a:ext>
            </a:extLst>
          </p:cNvPr>
          <p:cNvPicPr>
            <a:picLocks noChangeAspect="1"/>
          </p:cNvPicPr>
          <p:nvPr/>
        </p:nvPicPr>
        <p:blipFill>
          <a:blip r:embed="rId4"/>
          <a:stretch>
            <a:fillRect/>
          </a:stretch>
        </p:blipFill>
        <p:spPr>
          <a:xfrm>
            <a:off x="5517395" y="200681"/>
            <a:ext cx="4681081" cy="3003057"/>
          </a:xfrm>
          <a:prstGeom prst="rect">
            <a:avLst/>
          </a:prstGeom>
        </p:spPr>
      </p:pic>
      <p:pic>
        <p:nvPicPr>
          <p:cNvPr id="11" name="Kuva 10">
            <a:extLst>
              <a:ext uri="{FF2B5EF4-FFF2-40B4-BE49-F238E27FC236}">
                <a16:creationId xmlns:a16="http://schemas.microsoft.com/office/drawing/2014/main" id="{412E4B45-0868-6FD5-A133-D2FC46D3D426}"/>
              </a:ext>
            </a:extLst>
          </p:cNvPr>
          <p:cNvPicPr>
            <a:picLocks noChangeAspect="1"/>
          </p:cNvPicPr>
          <p:nvPr/>
        </p:nvPicPr>
        <p:blipFill>
          <a:blip r:embed="rId5"/>
          <a:stretch>
            <a:fillRect/>
          </a:stretch>
        </p:blipFill>
        <p:spPr>
          <a:xfrm>
            <a:off x="727324" y="3520656"/>
            <a:ext cx="4449111" cy="2905995"/>
          </a:xfrm>
          <a:prstGeom prst="rect">
            <a:avLst/>
          </a:prstGeom>
        </p:spPr>
      </p:pic>
      <p:pic>
        <p:nvPicPr>
          <p:cNvPr id="13" name="Kuva 12">
            <a:extLst>
              <a:ext uri="{FF2B5EF4-FFF2-40B4-BE49-F238E27FC236}">
                <a16:creationId xmlns:a16="http://schemas.microsoft.com/office/drawing/2014/main" id="{D7D7DF3A-BD03-5D9F-07B8-2BC44EA4DB69}"/>
              </a:ext>
            </a:extLst>
          </p:cNvPr>
          <p:cNvPicPr>
            <a:picLocks noChangeAspect="1"/>
          </p:cNvPicPr>
          <p:nvPr/>
        </p:nvPicPr>
        <p:blipFill>
          <a:blip r:embed="rId6"/>
          <a:stretch>
            <a:fillRect/>
          </a:stretch>
        </p:blipFill>
        <p:spPr>
          <a:xfrm>
            <a:off x="5517395" y="3520656"/>
            <a:ext cx="4681081" cy="3012060"/>
          </a:xfrm>
          <a:prstGeom prst="rect">
            <a:avLst/>
          </a:prstGeom>
        </p:spPr>
      </p:pic>
    </p:spTree>
    <p:extLst>
      <p:ext uri="{BB962C8B-B14F-4D97-AF65-F5344CB8AC3E}">
        <p14:creationId xmlns:p14="http://schemas.microsoft.com/office/powerpoint/2010/main" val="217645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E47F4E-8853-E58F-78F8-AED25302636F}"/>
              </a:ext>
            </a:extLst>
          </p:cNvPr>
          <p:cNvSpPr/>
          <p:nvPr/>
        </p:nvSpPr>
        <p:spPr>
          <a:xfrm>
            <a:off x="17059" y="-17060"/>
            <a:ext cx="12146507" cy="6846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F2DD3CD9-150E-93F2-92E0-36175C034FDC}"/>
              </a:ext>
            </a:extLst>
          </p:cNvPr>
          <p:cNvSpPr txBox="1"/>
          <p:nvPr/>
        </p:nvSpPr>
        <p:spPr>
          <a:xfrm>
            <a:off x="144651" y="5400307"/>
            <a:ext cx="112690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00000"/>
              </a:lnSpc>
              <a:spcAft>
                <a:spcPts val="0"/>
              </a:spcAft>
            </a:pPr>
            <a:r>
              <a:rPr lang="fi-FI" dirty="0">
                <a:cs typeface="Arial"/>
              </a:rPr>
              <a:t>Yli puolet vastaajista kertoi, että luomu ei kuulu pakollisiin eikä valinnaisiin opintoihin. Tosin yli neljännes vastaajista valitsi "en osaa sanoa". </a:t>
            </a:r>
            <a:endParaRPr lang="fi-FI" b="1" dirty="0">
              <a:cs typeface="Arial"/>
            </a:endParaRPr>
          </a:p>
        </p:txBody>
      </p:sp>
      <p:pic>
        <p:nvPicPr>
          <p:cNvPr id="3" name="Kuva 2" descr="Kuva, joka sisältää kohteen teksti, kuvakaappaus, Fontti, diagrammi&#10;&#10;Kuvaus luotu automaattisesti">
            <a:extLst>
              <a:ext uri="{FF2B5EF4-FFF2-40B4-BE49-F238E27FC236}">
                <a16:creationId xmlns:a16="http://schemas.microsoft.com/office/drawing/2014/main" id="{211D321F-DF80-7CB9-7BE0-B147BD46105F}"/>
              </a:ext>
            </a:extLst>
          </p:cNvPr>
          <p:cNvPicPr>
            <a:picLocks noChangeAspect="1"/>
          </p:cNvPicPr>
          <p:nvPr/>
        </p:nvPicPr>
        <p:blipFill>
          <a:blip r:embed="rId2"/>
          <a:stretch>
            <a:fillRect/>
          </a:stretch>
        </p:blipFill>
        <p:spPr>
          <a:xfrm>
            <a:off x="300250" y="722461"/>
            <a:ext cx="5654721" cy="4355375"/>
          </a:xfrm>
          <a:prstGeom prst="rect">
            <a:avLst/>
          </a:prstGeom>
        </p:spPr>
      </p:pic>
      <p:pic>
        <p:nvPicPr>
          <p:cNvPr id="5" name="Kuva 4" descr="Kuva, joka sisältää kohteen teksti, kuvakaappaus, Fontti, diagrammi&#10;&#10;Kuvaus luotu automaattisesti">
            <a:extLst>
              <a:ext uri="{FF2B5EF4-FFF2-40B4-BE49-F238E27FC236}">
                <a16:creationId xmlns:a16="http://schemas.microsoft.com/office/drawing/2014/main" id="{84EFA714-B96A-D244-4A60-4C5417B8B24D}"/>
              </a:ext>
            </a:extLst>
          </p:cNvPr>
          <p:cNvPicPr>
            <a:picLocks noChangeAspect="1"/>
          </p:cNvPicPr>
          <p:nvPr/>
        </p:nvPicPr>
        <p:blipFill>
          <a:blip r:embed="rId3"/>
          <a:stretch>
            <a:fillRect/>
          </a:stretch>
        </p:blipFill>
        <p:spPr>
          <a:xfrm>
            <a:off x="6430369" y="725446"/>
            <a:ext cx="5427259" cy="4360781"/>
          </a:xfrm>
          <a:prstGeom prst="rect">
            <a:avLst/>
          </a:prstGeom>
        </p:spPr>
      </p:pic>
    </p:spTree>
    <p:extLst>
      <p:ext uri="{BB962C8B-B14F-4D97-AF65-F5344CB8AC3E}">
        <p14:creationId xmlns:p14="http://schemas.microsoft.com/office/powerpoint/2010/main" val="2717875261"/>
      </p:ext>
    </p:extLst>
  </p:cSld>
  <p:clrMapOvr>
    <a:masterClrMapping/>
  </p:clrMapOvr>
</p:sld>
</file>

<file path=ppt/theme/theme1.xml><?xml version="1.0" encoding="utf-8"?>
<a:theme xmlns:a="http://schemas.openxmlformats.org/drawingml/2006/main" name="HAMKyleisesityksen teema">
  <a:themeElements>
    <a:clrScheme name="HAMK 1">
      <a:dk1>
        <a:srgbClr val="000000"/>
      </a:dk1>
      <a:lt1>
        <a:srgbClr val="FFFFFF"/>
      </a:lt1>
      <a:dk2>
        <a:srgbClr val="D7AFFF"/>
      </a:dk2>
      <a:lt2>
        <a:srgbClr val="FF6400"/>
      </a:lt2>
      <a:accent1>
        <a:srgbClr val="B4FA00"/>
      </a:accent1>
      <a:accent2>
        <a:srgbClr val="003755"/>
      </a:accent2>
      <a:accent3>
        <a:srgbClr val="B9E6D2"/>
      </a:accent3>
      <a:accent4>
        <a:srgbClr val="FFD7BE"/>
      </a:accent4>
      <a:accent5>
        <a:srgbClr val="7300F0"/>
      </a:accent5>
      <a:accent6>
        <a:srgbClr val="585C23"/>
      </a:accent6>
      <a:hlink>
        <a:srgbClr val="003755"/>
      </a:hlink>
      <a:folHlink>
        <a:srgbClr val="FF6400"/>
      </a:folHlink>
    </a:clrScheme>
    <a:fontScheme name="HAMK">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68207736-7EE2-684D-8200-6360D73C102E}" vid="{0CBD5D33-5F49-6144-888F-158B486AD9D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68718c2-7b99-45c1-a1bb-3dce5786b7b4">
      <Terms xmlns="http://schemas.microsoft.com/office/infopath/2007/PartnerControls"/>
    </lcf76f155ced4ddcb4097134ff3c332f>
    <TaxCatchAll xmlns="567038ec-8ad6-4ff6-92f9-bf50d3afea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38EE76596A5F804BB329E1BDACE74DE0" ma:contentTypeVersion="17" ma:contentTypeDescription="Luo uusi asiakirja." ma:contentTypeScope="" ma:versionID="4e2f21255325da4de5871dc4d8595aff">
  <xsd:schema xmlns:xsd="http://www.w3.org/2001/XMLSchema" xmlns:xs="http://www.w3.org/2001/XMLSchema" xmlns:p="http://schemas.microsoft.com/office/2006/metadata/properties" xmlns:ns2="968718c2-7b99-45c1-a1bb-3dce5786b7b4" xmlns:ns3="567038ec-8ad6-4ff6-92f9-bf50d3afea29" targetNamespace="http://schemas.microsoft.com/office/2006/metadata/properties" ma:root="true" ma:fieldsID="ed6ea78cf56d815cd7a7db43bc47b648" ns2:_="" ns3:_="">
    <xsd:import namespace="968718c2-7b99-45c1-a1bb-3dce5786b7b4"/>
    <xsd:import namespace="567038ec-8ad6-4ff6-92f9-bf50d3afea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718c2-7b99-45c1-a1bb-3dce5786b7b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e1c13e40-b2b1-49b8-8663-ef592bdcc8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7038ec-8ad6-4ff6-92f9-bf50d3afea29" elementFormDefault="qualified">
    <xsd:import namespace="http://schemas.microsoft.com/office/2006/documentManagement/types"/>
    <xsd:import namespace="http://schemas.microsoft.com/office/infopath/2007/PartnerControls"/>
    <xsd:element name="SharedWithUsers" ma:index="10"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description="" ma:internalName="SharedWithDetails" ma:readOnly="true">
      <xsd:simpleType>
        <xsd:restriction base="dms:Note">
          <xsd:maxLength value="255"/>
        </xsd:restriction>
      </xsd:simpleType>
    </xsd:element>
    <xsd:element name="TaxCatchAll" ma:index="23" nillable="true" ma:displayName="Taxonomy Catch All Column" ma:hidden="true" ma:list="{86d0edb5-c713-45bd-9ed1-837218a96b1a}" ma:internalName="TaxCatchAll" ma:showField="CatchAllData" ma:web="567038ec-8ad6-4ff6-92f9-bf50d3afe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119A1C-1013-466F-A244-C564D8CDB3FF}">
  <ds:schemaRefs>
    <ds:schemaRef ds:uri="968718c2-7b99-45c1-a1bb-3dce5786b7b4"/>
    <ds:schemaRef ds:uri="http://purl.org/dc/terms/"/>
    <ds:schemaRef ds:uri="http://purl.org/dc/dcmitype/"/>
    <ds:schemaRef ds:uri="567038ec-8ad6-4ff6-92f9-bf50d3afea29"/>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D0792E0-6D65-40B5-BF79-45E0E5CABC19}">
  <ds:schemaRefs>
    <ds:schemaRef ds:uri="http://schemas.microsoft.com/sharepoint/v3/contenttype/forms"/>
  </ds:schemaRefs>
</ds:datastoreItem>
</file>

<file path=customXml/itemProps3.xml><?xml version="1.0" encoding="utf-8"?>
<ds:datastoreItem xmlns:ds="http://schemas.openxmlformats.org/officeDocument/2006/customXml" ds:itemID="{536549D6-4063-44F3-9032-F6B9D7CDA5E1}">
  <ds:schemaRefs>
    <ds:schemaRef ds:uri="567038ec-8ad6-4ff6-92f9-bf50d3afea29"/>
    <ds:schemaRef ds:uri="968718c2-7b99-45c1-a1bb-3dce5786b7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HAMK_presentation_Template_FIN_120523</Template>
  <TotalTime>602</TotalTime>
  <Words>856</Words>
  <Application>Microsoft Office PowerPoint</Application>
  <PresentationFormat>Laajakuva</PresentationFormat>
  <Paragraphs>72</Paragraphs>
  <Slides>26</Slides>
  <Notes>4</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26</vt:i4>
      </vt:variant>
    </vt:vector>
  </HeadingPairs>
  <TitlesOfParts>
    <vt:vector size="33" baseType="lpstr">
      <vt:lpstr>Arial</vt:lpstr>
      <vt:lpstr>Arial Rounded MT Bold</vt:lpstr>
      <vt:lpstr>Calibri</vt:lpstr>
      <vt:lpstr>Calibri Light</vt:lpstr>
      <vt:lpstr>System Font Regular</vt:lpstr>
      <vt:lpstr>HAMKyleisesityksen teema</vt:lpstr>
      <vt:lpstr>Office-teema</vt:lpstr>
      <vt:lpstr>LUKOKE –hanke  2023-2024  Haastattelujen tulosyhteenveto,  ammattikorkeakoulut</vt:lpstr>
      <vt:lpstr>Vastaajat</vt:lpstr>
      <vt:lpstr>PowerPoint-esitys</vt:lpstr>
      <vt:lpstr>PowerPoint-esitys</vt:lpstr>
      <vt:lpstr>Luomu oppilaitoksen toiminnassa, avoimet vastaukset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Tarjolla olevat luomuun erikoistuneet opinnot:</vt:lpstr>
      <vt:lpstr>PowerPoint-esitys</vt:lpstr>
      <vt:lpstr>PowerPoint-esitys</vt:lpstr>
      <vt:lpstr>PowerPoint-esitys</vt:lpstr>
      <vt:lpstr>PowerPoint-esitys</vt:lpstr>
      <vt:lpstr>PowerPoint-esitys</vt:lpstr>
      <vt:lpstr>PowerPoint-esitys</vt:lpstr>
      <vt:lpstr>Kommentit osaamiseen ja koulutukseen</vt:lpstr>
      <vt:lpstr>PowerPoint-esitys</vt:lpstr>
      <vt:lpstr>Seuraavien vuosien aikana suhteessa luomuun oppilaitoksessamme ollaan tekemässä seuraavia asioita</vt:lpstr>
      <vt:lpstr>Arviointia ja alustavia johtopäätöksiä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Käyttöohje 1/4</dc:title>
  <dc:creator>Jaana Siljamäki</dc:creator>
  <cp:lastModifiedBy>Outi Vahtila</cp:lastModifiedBy>
  <cp:revision>1531</cp:revision>
  <dcterms:created xsi:type="dcterms:W3CDTF">2023-05-30T09:37:00Z</dcterms:created>
  <dcterms:modified xsi:type="dcterms:W3CDTF">2023-12-04T15:49:49Z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0x01010038EE76596A5F804BB329E1BDACE74DE0</vt:lpwstr>
  </property>
  <property fmtid="{D5CDD505-2E9C-101B-9397-08002B2CF9AE}" pid="3" name="MediaServiceImageTags">
    <vt:lpwstr/>
  </property>
</Properties>
</file>