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11"/>
  </p:notesMasterIdLst>
  <p:sldIdLst>
    <p:sldId id="401" r:id="rId5"/>
    <p:sldId id="402" r:id="rId6"/>
    <p:sldId id="441" r:id="rId7"/>
    <p:sldId id="440" r:id="rId8"/>
    <p:sldId id="436" r:id="rId9"/>
    <p:sldId id="442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ka Stormi" initials="IS" lastIdx="2" clrIdx="0">
    <p:extLst>
      <p:ext uri="{19B8F6BF-5375-455C-9EA6-DF929625EA0E}">
        <p15:presenceInfo xmlns:p15="http://schemas.microsoft.com/office/powerpoint/2012/main" userId="S::inka1@hamk.fi::13f56250-4e48-40e1-a47e-217be8e8b404" providerId="AD"/>
      </p:ext>
    </p:extLst>
  </p:cmAuthor>
  <p:cmAuthor id="2" name="Merita Aronen" initials="MA" lastIdx="6" clrIdx="1">
    <p:extLst>
      <p:ext uri="{19B8F6BF-5375-455C-9EA6-DF929625EA0E}">
        <p15:presenceInfo xmlns:p15="http://schemas.microsoft.com/office/powerpoint/2012/main" userId="S::maronen@hamk.fi::3fd8ff7e-d508-4b73-bfda-f608db9749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2E"/>
    <a:srgbClr val="E1EFF5"/>
    <a:srgbClr val="002D3F"/>
    <a:srgbClr val="903F98"/>
    <a:srgbClr val="ABD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2DC68C-8C3A-4EFC-8A0D-FF4C14AFC161}" v="157" dt="2023-12-04T13:42:41.9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23" autoAdjust="0"/>
  </p:normalViewPr>
  <p:slideViewPr>
    <p:cSldViewPr snapToGrid="0">
      <p:cViewPr varScale="1">
        <p:scale>
          <a:sx n="109" d="100"/>
          <a:sy n="109" d="100"/>
        </p:scale>
        <p:origin x="672" y="90"/>
      </p:cViewPr>
      <p:guideLst/>
    </p:cSldViewPr>
  </p:slideViewPr>
  <p:outlineViewPr>
    <p:cViewPr>
      <p:scale>
        <a:sx n="33" d="100"/>
        <a:sy n="33" d="100"/>
      </p:scale>
      <p:origin x="0" y="-25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a-Anitta Riihimäki" userId="938f5d8c-52bf-4199-b188-f127d6787524" providerId="ADAL" clId="{1D2DC68C-8C3A-4EFC-8A0D-FF4C14AFC161}"/>
    <pc:docChg chg="undo custSel addSld delSld modSld sldOrd">
      <pc:chgData name="Mona-Anitta Riihimäki" userId="938f5d8c-52bf-4199-b188-f127d6787524" providerId="ADAL" clId="{1D2DC68C-8C3A-4EFC-8A0D-FF4C14AFC161}" dt="2023-12-04T13:43:46.258" v="2810" actId="20577"/>
      <pc:docMkLst>
        <pc:docMk/>
      </pc:docMkLst>
      <pc:sldChg chg="del">
        <pc:chgData name="Mona-Anitta Riihimäki" userId="938f5d8c-52bf-4199-b188-f127d6787524" providerId="ADAL" clId="{1D2DC68C-8C3A-4EFC-8A0D-FF4C14AFC161}" dt="2023-12-04T13:26:32.495" v="2207" actId="2696"/>
        <pc:sldMkLst>
          <pc:docMk/>
          <pc:sldMk cId="1109840428" sldId="261"/>
        </pc:sldMkLst>
      </pc:sldChg>
      <pc:sldChg chg="addSp modSp mod">
        <pc:chgData name="Mona-Anitta Riihimäki" userId="938f5d8c-52bf-4199-b188-f127d6787524" providerId="ADAL" clId="{1D2DC68C-8C3A-4EFC-8A0D-FF4C14AFC161}" dt="2023-12-04T10:45:06.577" v="773" actId="207"/>
        <pc:sldMkLst>
          <pc:docMk/>
          <pc:sldMk cId="883661433" sldId="401"/>
        </pc:sldMkLst>
        <pc:spChg chg="add mod">
          <ac:chgData name="Mona-Anitta Riihimäki" userId="938f5d8c-52bf-4199-b188-f127d6787524" providerId="ADAL" clId="{1D2DC68C-8C3A-4EFC-8A0D-FF4C14AFC161}" dt="2023-12-04T10:45:06.577" v="773" actId="207"/>
          <ac:spMkLst>
            <pc:docMk/>
            <pc:sldMk cId="883661433" sldId="401"/>
            <ac:spMk id="7" creationId="{DB3D7FC8-DDC1-DCCE-42F9-05BACC682D3A}"/>
          </ac:spMkLst>
        </pc:spChg>
      </pc:sldChg>
      <pc:sldChg chg="addSp delSp modSp mod ord modClrScheme chgLayout">
        <pc:chgData name="Mona-Anitta Riihimäki" userId="938f5d8c-52bf-4199-b188-f127d6787524" providerId="ADAL" clId="{1D2DC68C-8C3A-4EFC-8A0D-FF4C14AFC161}" dt="2023-12-04T13:04:48.071" v="1910"/>
        <pc:sldMkLst>
          <pc:docMk/>
          <pc:sldMk cId="981846540" sldId="402"/>
        </pc:sldMkLst>
        <pc:spChg chg="del mod">
          <ac:chgData name="Mona-Anitta Riihimäki" userId="938f5d8c-52bf-4199-b188-f127d6787524" providerId="ADAL" clId="{1D2DC68C-8C3A-4EFC-8A0D-FF4C14AFC161}" dt="2023-12-04T10:53:22.091" v="1199" actId="478"/>
          <ac:spMkLst>
            <pc:docMk/>
            <pc:sldMk cId="981846540" sldId="402"/>
            <ac:spMk id="6" creationId="{8945F673-3259-7BEA-D1F0-FE6578D8C945}"/>
          </ac:spMkLst>
        </pc:spChg>
        <pc:spChg chg="add del mod">
          <ac:chgData name="Mona-Anitta Riihimäki" userId="938f5d8c-52bf-4199-b188-f127d6787524" providerId="ADAL" clId="{1D2DC68C-8C3A-4EFC-8A0D-FF4C14AFC161}" dt="2023-12-04T10:47:23.551" v="982" actId="478"/>
          <ac:spMkLst>
            <pc:docMk/>
            <pc:sldMk cId="981846540" sldId="402"/>
            <ac:spMk id="7" creationId="{7B825E61-F0CE-85CF-A5B5-CF7D6CE05C98}"/>
          </ac:spMkLst>
        </pc:spChg>
        <pc:spChg chg="add del mod">
          <ac:chgData name="Mona-Anitta Riihimäki" userId="938f5d8c-52bf-4199-b188-f127d6787524" providerId="ADAL" clId="{1D2DC68C-8C3A-4EFC-8A0D-FF4C14AFC161}" dt="2023-12-04T10:49:51.975" v="1092" actId="478"/>
          <ac:spMkLst>
            <pc:docMk/>
            <pc:sldMk cId="981846540" sldId="402"/>
            <ac:spMk id="9" creationId="{1D6A70A4-AFAB-3DA1-F163-6CA750E1BF41}"/>
          </ac:spMkLst>
        </pc:spChg>
        <pc:spChg chg="add del mod">
          <ac:chgData name="Mona-Anitta Riihimäki" userId="938f5d8c-52bf-4199-b188-f127d6787524" providerId="ADAL" clId="{1D2DC68C-8C3A-4EFC-8A0D-FF4C14AFC161}" dt="2023-12-04T10:49:48.503" v="1090" actId="478"/>
          <ac:spMkLst>
            <pc:docMk/>
            <pc:sldMk cId="981846540" sldId="402"/>
            <ac:spMk id="10" creationId="{8D0B6952-8768-66FF-0928-9631B26FAC8D}"/>
          </ac:spMkLst>
        </pc:spChg>
        <pc:spChg chg="add del mod">
          <ac:chgData name="Mona-Anitta Riihimäki" userId="938f5d8c-52bf-4199-b188-f127d6787524" providerId="ADAL" clId="{1D2DC68C-8C3A-4EFC-8A0D-FF4C14AFC161}" dt="2023-12-04T10:49:23.911" v="1052" actId="478"/>
          <ac:spMkLst>
            <pc:docMk/>
            <pc:sldMk cId="981846540" sldId="402"/>
            <ac:spMk id="11" creationId="{B738546A-16C5-4013-DC15-AEA287766EFF}"/>
          </ac:spMkLst>
        </pc:spChg>
        <pc:spChg chg="add del mod">
          <ac:chgData name="Mona-Anitta Riihimäki" userId="938f5d8c-52bf-4199-b188-f127d6787524" providerId="ADAL" clId="{1D2DC68C-8C3A-4EFC-8A0D-FF4C14AFC161}" dt="2023-12-04T10:49:50.454" v="1091" actId="478"/>
          <ac:spMkLst>
            <pc:docMk/>
            <pc:sldMk cId="981846540" sldId="402"/>
            <ac:spMk id="12" creationId="{EAA63635-4706-F5F0-08B0-A1B83C6D431D}"/>
          </ac:spMkLst>
        </pc:spChg>
        <pc:spChg chg="add del mod">
          <ac:chgData name="Mona-Anitta Riihimäki" userId="938f5d8c-52bf-4199-b188-f127d6787524" providerId="ADAL" clId="{1D2DC68C-8C3A-4EFC-8A0D-FF4C14AFC161}" dt="2023-12-04T10:53:24.750" v="1200" actId="478"/>
          <ac:spMkLst>
            <pc:docMk/>
            <pc:sldMk cId="981846540" sldId="402"/>
            <ac:spMk id="15" creationId="{3020C1D1-3111-3DB7-A8BA-D32C576F2D67}"/>
          </ac:spMkLst>
        </pc:spChg>
        <pc:spChg chg="add mod">
          <ac:chgData name="Mona-Anitta Riihimäki" userId="938f5d8c-52bf-4199-b188-f127d6787524" providerId="ADAL" clId="{1D2DC68C-8C3A-4EFC-8A0D-FF4C14AFC161}" dt="2023-12-04T11:14:44.372" v="1874" actId="1076"/>
          <ac:spMkLst>
            <pc:docMk/>
            <pc:sldMk cId="981846540" sldId="402"/>
            <ac:spMk id="18" creationId="{79DFA91A-6C27-E215-8E94-944533DEF1EA}"/>
          </ac:spMkLst>
        </pc:spChg>
        <pc:graphicFrameChg chg="add del mod modGraphic">
          <ac:chgData name="Mona-Anitta Riihimäki" userId="938f5d8c-52bf-4199-b188-f127d6787524" providerId="ADAL" clId="{1D2DC68C-8C3A-4EFC-8A0D-FF4C14AFC161}" dt="2023-12-04T10:48:19.696" v="1025" actId="478"/>
          <ac:graphicFrameMkLst>
            <pc:docMk/>
            <pc:sldMk cId="981846540" sldId="402"/>
            <ac:graphicFrameMk id="8" creationId="{2E8C877A-8A38-7B1A-4821-D1695CB9F54D}"/>
          </ac:graphicFrameMkLst>
        </pc:graphicFrameChg>
        <pc:graphicFrameChg chg="add mod modGraphic">
          <ac:chgData name="Mona-Anitta Riihimäki" userId="938f5d8c-52bf-4199-b188-f127d6787524" providerId="ADAL" clId="{1D2DC68C-8C3A-4EFC-8A0D-FF4C14AFC161}" dt="2023-12-04T13:04:48.071" v="1910"/>
          <ac:graphicFrameMkLst>
            <pc:docMk/>
            <pc:sldMk cId="981846540" sldId="402"/>
            <ac:graphicFrameMk id="13" creationId="{2934310E-C058-156F-68D1-82032F3FECCF}"/>
          </ac:graphicFrameMkLst>
        </pc:graphicFrameChg>
        <pc:picChg chg="add del mod">
          <ac:chgData name="Mona-Anitta Riihimäki" userId="938f5d8c-52bf-4199-b188-f127d6787524" providerId="ADAL" clId="{1D2DC68C-8C3A-4EFC-8A0D-FF4C14AFC161}" dt="2023-12-04T11:14:40.179" v="1873" actId="478"/>
          <ac:picMkLst>
            <pc:docMk/>
            <pc:sldMk cId="981846540" sldId="402"/>
            <ac:picMk id="2" creationId="{281C1983-7929-FDE7-3F9A-8E403E796BD2}"/>
          </ac:picMkLst>
        </pc:picChg>
      </pc:sldChg>
      <pc:sldChg chg="addSp delSp modSp add mod">
        <pc:chgData name="Mona-Anitta Riihimäki" userId="938f5d8c-52bf-4199-b188-f127d6787524" providerId="ADAL" clId="{1D2DC68C-8C3A-4EFC-8A0D-FF4C14AFC161}" dt="2023-12-04T13:13:47.762" v="2028" actId="14100"/>
        <pc:sldMkLst>
          <pc:docMk/>
          <pc:sldMk cId="2064568150" sldId="436"/>
        </pc:sldMkLst>
        <pc:spChg chg="mod">
          <ac:chgData name="Mona-Anitta Riihimäki" userId="938f5d8c-52bf-4199-b188-f127d6787524" providerId="ADAL" clId="{1D2DC68C-8C3A-4EFC-8A0D-FF4C14AFC161}" dt="2023-12-04T13:13:04.165" v="2019" actId="1076"/>
          <ac:spMkLst>
            <pc:docMk/>
            <pc:sldMk cId="2064568150" sldId="436"/>
            <ac:spMk id="2" creationId="{1099090E-9BEC-E4C2-B258-CAD6B5548E8F}"/>
          </ac:spMkLst>
        </pc:spChg>
        <pc:spChg chg="del">
          <ac:chgData name="Mona-Anitta Riihimäki" userId="938f5d8c-52bf-4199-b188-f127d6787524" providerId="ADAL" clId="{1D2DC68C-8C3A-4EFC-8A0D-FF4C14AFC161}" dt="2023-12-04T11:18:43.513" v="1885" actId="478"/>
          <ac:spMkLst>
            <pc:docMk/>
            <pc:sldMk cId="2064568150" sldId="436"/>
            <ac:spMk id="3" creationId="{D59933F2-9F95-0E2C-DCE1-31C7792DB585}"/>
          </ac:spMkLst>
        </pc:spChg>
        <pc:spChg chg="del">
          <ac:chgData name="Mona-Anitta Riihimäki" userId="938f5d8c-52bf-4199-b188-f127d6787524" providerId="ADAL" clId="{1D2DC68C-8C3A-4EFC-8A0D-FF4C14AFC161}" dt="2023-12-04T11:18:40.642" v="1883" actId="478"/>
          <ac:spMkLst>
            <pc:docMk/>
            <pc:sldMk cId="2064568150" sldId="436"/>
            <ac:spMk id="4" creationId="{7D43B974-A049-7D4E-21C3-73FE0F735F66}"/>
          </ac:spMkLst>
        </pc:spChg>
        <pc:spChg chg="del">
          <ac:chgData name="Mona-Anitta Riihimäki" userId="938f5d8c-52bf-4199-b188-f127d6787524" providerId="ADAL" clId="{1D2DC68C-8C3A-4EFC-8A0D-FF4C14AFC161}" dt="2023-12-04T11:18:48.665" v="1887" actId="478"/>
          <ac:spMkLst>
            <pc:docMk/>
            <pc:sldMk cId="2064568150" sldId="436"/>
            <ac:spMk id="5" creationId="{3699F058-1CB0-E49E-24B2-3AD31D92590D}"/>
          </ac:spMkLst>
        </pc:spChg>
        <pc:spChg chg="mod">
          <ac:chgData name="Mona-Anitta Riihimäki" userId="938f5d8c-52bf-4199-b188-f127d6787524" providerId="ADAL" clId="{1D2DC68C-8C3A-4EFC-8A0D-FF4C14AFC161}" dt="2023-12-04T13:13:47.762" v="2028" actId="14100"/>
          <ac:spMkLst>
            <pc:docMk/>
            <pc:sldMk cId="2064568150" sldId="436"/>
            <ac:spMk id="6" creationId="{256886E7-4E27-ACCC-ECC2-68C5C8590DD0}"/>
          </ac:spMkLst>
        </pc:spChg>
        <pc:spChg chg="add del mod ord">
          <ac:chgData name="Mona-Anitta Riihimäki" userId="938f5d8c-52bf-4199-b188-f127d6787524" providerId="ADAL" clId="{1D2DC68C-8C3A-4EFC-8A0D-FF4C14AFC161}" dt="2023-12-04T11:18:47.601" v="1886" actId="478"/>
          <ac:spMkLst>
            <pc:docMk/>
            <pc:sldMk cId="2064568150" sldId="436"/>
            <ac:spMk id="7" creationId="{0DD4F50B-8170-3B1A-EFD3-EA98BEEF9D51}"/>
          </ac:spMkLst>
        </pc:spChg>
        <pc:spChg chg="add mod">
          <ac:chgData name="Mona-Anitta Riihimäki" userId="938f5d8c-52bf-4199-b188-f127d6787524" providerId="ADAL" clId="{1D2DC68C-8C3A-4EFC-8A0D-FF4C14AFC161}" dt="2023-12-04T13:13:39.693" v="2027" actId="1076"/>
          <ac:spMkLst>
            <pc:docMk/>
            <pc:sldMk cId="2064568150" sldId="436"/>
            <ac:spMk id="8" creationId="{929273C2-D1F5-6AF8-68B8-CD1F26412AEB}"/>
          </ac:spMkLst>
        </pc:spChg>
        <pc:spChg chg="mod">
          <ac:chgData name="Mona-Anitta Riihimäki" userId="938f5d8c-52bf-4199-b188-f127d6787524" providerId="ADAL" clId="{1D2DC68C-8C3A-4EFC-8A0D-FF4C14AFC161}" dt="2023-12-04T10:21:39.641" v="368" actId="20577"/>
          <ac:spMkLst>
            <pc:docMk/>
            <pc:sldMk cId="2064568150" sldId="436"/>
            <ac:spMk id="13" creationId="{36D61333-0E63-B0A6-6D06-49AD59326F8B}"/>
          </ac:spMkLst>
        </pc:spChg>
        <pc:spChg chg="mod">
          <ac:chgData name="Mona-Anitta Riihimäki" userId="938f5d8c-52bf-4199-b188-f127d6787524" providerId="ADAL" clId="{1D2DC68C-8C3A-4EFC-8A0D-FF4C14AFC161}" dt="2023-12-04T13:13:13.922" v="2022" actId="1076"/>
          <ac:spMkLst>
            <pc:docMk/>
            <pc:sldMk cId="2064568150" sldId="436"/>
            <ac:spMk id="16" creationId="{D621F384-23DF-A3DF-75F0-3930DD60C79E}"/>
          </ac:spMkLst>
        </pc:spChg>
        <pc:spChg chg="mod">
          <ac:chgData name="Mona-Anitta Riihimäki" userId="938f5d8c-52bf-4199-b188-f127d6787524" providerId="ADAL" clId="{1D2DC68C-8C3A-4EFC-8A0D-FF4C14AFC161}" dt="2023-12-04T13:13:16.884" v="2023" actId="1076"/>
          <ac:spMkLst>
            <pc:docMk/>
            <pc:sldMk cId="2064568150" sldId="436"/>
            <ac:spMk id="17" creationId="{3A07600D-F0B7-33A6-6830-206DB26DA50E}"/>
          </ac:spMkLst>
        </pc:spChg>
        <pc:spChg chg="mod">
          <ac:chgData name="Mona-Anitta Riihimäki" userId="938f5d8c-52bf-4199-b188-f127d6787524" providerId="ADAL" clId="{1D2DC68C-8C3A-4EFC-8A0D-FF4C14AFC161}" dt="2023-12-04T13:13:20.388" v="2024" actId="1076"/>
          <ac:spMkLst>
            <pc:docMk/>
            <pc:sldMk cId="2064568150" sldId="436"/>
            <ac:spMk id="18" creationId="{653983B3-ED4C-DE4C-CAC2-8EBFBF2639A4}"/>
          </ac:spMkLst>
        </pc:spChg>
        <pc:spChg chg="mod">
          <ac:chgData name="Mona-Anitta Riihimäki" userId="938f5d8c-52bf-4199-b188-f127d6787524" providerId="ADAL" clId="{1D2DC68C-8C3A-4EFC-8A0D-FF4C14AFC161}" dt="2023-12-04T13:13:11.562" v="2021" actId="1076"/>
          <ac:spMkLst>
            <pc:docMk/>
            <pc:sldMk cId="2064568150" sldId="436"/>
            <ac:spMk id="19" creationId="{49DB33E8-4897-FDB9-7433-A878077A0CBB}"/>
          </ac:spMkLst>
        </pc:spChg>
        <pc:spChg chg="mod">
          <ac:chgData name="Mona-Anitta Riihimäki" userId="938f5d8c-52bf-4199-b188-f127d6787524" providerId="ADAL" clId="{1D2DC68C-8C3A-4EFC-8A0D-FF4C14AFC161}" dt="2023-12-04T13:13:01.386" v="2018" actId="1076"/>
          <ac:spMkLst>
            <pc:docMk/>
            <pc:sldMk cId="2064568150" sldId="436"/>
            <ac:spMk id="20" creationId="{D28417E3-73CC-4C44-C5A2-2F8AFAF4E3B2}"/>
          </ac:spMkLst>
        </pc:spChg>
        <pc:spChg chg="mod">
          <ac:chgData name="Mona-Anitta Riihimäki" userId="938f5d8c-52bf-4199-b188-f127d6787524" providerId="ADAL" clId="{1D2DC68C-8C3A-4EFC-8A0D-FF4C14AFC161}" dt="2023-12-04T13:13:29.286" v="2025" actId="20577"/>
          <ac:spMkLst>
            <pc:docMk/>
            <pc:sldMk cId="2064568150" sldId="436"/>
            <ac:spMk id="21" creationId="{E8171B30-2FB7-A46A-25F2-7FDF568C179B}"/>
          </ac:spMkLst>
        </pc:spChg>
        <pc:spChg chg="del">
          <ac:chgData name="Mona-Anitta Riihimäki" userId="938f5d8c-52bf-4199-b188-f127d6787524" providerId="ADAL" clId="{1D2DC68C-8C3A-4EFC-8A0D-FF4C14AFC161}" dt="2023-12-04T11:18:42.025" v="1884" actId="478"/>
          <ac:spMkLst>
            <pc:docMk/>
            <pc:sldMk cId="2064568150" sldId="436"/>
            <ac:spMk id="22" creationId="{47BD84DE-C4B1-067A-AB23-03A008C01316}"/>
          </ac:spMkLst>
        </pc:spChg>
        <pc:spChg chg="mod">
          <ac:chgData name="Mona-Anitta Riihimäki" userId="938f5d8c-52bf-4199-b188-f127d6787524" providerId="ADAL" clId="{1D2DC68C-8C3A-4EFC-8A0D-FF4C14AFC161}" dt="2023-12-04T13:13:08.477" v="2020" actId="1076"/>
          <ac:spMkLst>
            <pc:docMk/>
            <pc:sldMk cId="2064568150" sldId="436"/>
            <ac:spMk id="25" creationId="{BB1D0E75-9923-FBA1-1812-FD72855F5EF9}"/>
          </ac:spMkLst>
        </pc:spChg>
        <pc:graphicFrameChg chg="modGraphic">
          <ac:chgData name="Mona-Anitta Riihimäki" userId="938f5d8c-52bf-4199-b188-f127d6787524" providerId="ADAL" clId="{1D2DC68C-8C3A-4EFC-8A0D-FF4C14AFC161}" dt="2023-12-04T10:22:57.670" v="501" actId="20577"/>
          <ac:graphicFrameMkLst>
            <pc:docMk/>
            <pc:sldMk cId="2064568150" sldId="436"/>
            <ac:graphicFrameMk id="12" creationId="{AC494D15-EAD0-A9F1-FB08-313FF20298EB}"/>
          </ac:graphicFrameMkLst>
        </pc:graphicFrameChg>
      </pc:sldChg>
      <pc:sldChg chg="addSp delSp modSp add mod">
        <pc:chgData name="Mona-Anitta Riihimäki" userId="938f5d8c-52bf-4199-b188-f127d6787524" providerId="ADAL" clId="{1D2DC68C-8C3A-4EFC-8A0D-FF4C14AFC161}" dt="2023-12-04T13:16:37.269" v="2136" actId="1076"/>
        <pc:sldMkLst>
          <pc:docMk/>
          <pc:sldMk cId="3238291866" sldId="440"/>
        </pc:sldMkLst>
        <pc:spChg chg="mod topLvl">
          <ac:chgData name="Mona-Anitta Riihimäki" userId="938f5d8c-52bf-4199-b188-f127d6787524" providerId="ADAL" clId="{1D2DC68C-8C3A-4EFC-8A0D-FF4C14AFC161}" dt="2023-12-04T13:15:52.300" v="2083" actId="20577"/>
          <ac:spMkLst>
            <pc:docMk/>
            <pc:sldMk cId="3238291866" sldId="440"/>
            <ac:spMk id="3" creationId="{DD2CCAEE-E372-E0EF-580D-3338B6B97C59}"/>
          </ac:spMkLst>
        </pc:spChg>
        <pc:spChg chg="mod topLvl">
          <ac:chgData name="Mona-Anitta Riihimäki" userId="938f5d8c-52bf-4199-b188-f127d6787524" providerId="ADAL" clId="{1D2DC68C-8C3A-4EFC-8A0D-FF4C14AFC161}" dt="2023-12-04T13:15:57.611" v="2091" actId="20577"/>
          <ac:spMkLst>
            <pc:docMk/>
            <pc:sldMk cId="3238291866" sldId="440"/>
            <ac:spMk id="4" creationId="{AF6AF46E-09D6-34BD-1F33-27BDF600B624}"/>
          </ac:spMkLst>
        </pc:spChg>
        <pc:spChg chg="mod topLvl">
          <ac:chgData name="Mona-Anitta Riihimäki" userId="938f5d8c-52bf-4199-b188-f127d6787524" providerId="ADAL" clId="{1D2DC68C-8C3A-4EFC-8A0D-FF4C14AFC161}" dt="2023-12-04T13:16:03.370" v="2099" actId="20577"/>
          <ac:spMkLst>
            <pc:docMk/>
            <pc:sldMk cId="3238291866" sldId="440"/>
            <ac:spMk id="5" creationId="{54DB2263-77F4-8964-4804-BC74E23C982A}"/>
          </ac:spMkLst>
        </pc:spChg>
        <pc:spChg chg="mod topLvl">
          <ac:chgData name="Mona-Anitta Riihimäki" userId="938f5d8c-52bf-4199-b188-f127d6787524" providerId="ADAL" clId="{1D2DC68C-8C3A-4EFC-8A0D-FF4C14AFC161}" dt="2023-12-04T13:16:08.599" v="2104" actId="20577"/>
          <ac:spMkLst>
            <pc:docMk/>
            <pc:sldMk cId="3238291866" sldId="440"/>
            <ac:spMk id="6" creationId="{6DDF1912-A21E-8E7F-0109-8414D3F0452E}"/>
          </ac:spMkLst>
        </pc:spChg>
        <pc:spChg chg="mod topLvl">
          <ac:chgData name="Mona-Anitta Riihimäki" userId="938f5d8c-52bf-4199-b188-f127d6787524" providerId="ADAL" clId="{1D2DC68C-8C3A-4EFC-8A0D-FF4C14AFC161}" dt="2023-12-04T13:16:37.269" v="2136" actId="1076"/>
          <ac:spMkLst>
            <pc:docMk/>
            <pc:sldMk cId="3238291866" sldId="440"/>
            <ac:spMk id="7" creationId="{07BF9856-4451-6339-2054-064F576E87E7}"/>
          </ac:spMkLst>
        </pc:spChg>
        <pc:spChg chg="mod topLvl">
          <ac:chgData name="Mona-Anitta Riihimäki" userId="938f5d8c-52bf-4199-b188-f127d6787524" providerId="ADAL" clId="{1D2DC68C-8C3A-4EFC-8A0D-FF4C14AFC161}" dt="2023-12-04T10:10:00.611" v="52" actId="20577"/>
          <ac:spMkLst>
            <pc:docMk/>
            <pc:sldMk cId="3238291866" sldId="440"/>
            <ac:spMk id="9" creationId="{90D75542-0800-64D6-23D4-C21B9CAA077B}"/>
          </ac:spMkLst>
        </pc:spChg>
        <pc:spChg chg="mod topLvl">
          <ac:chgData name="Mona-Anitta Riihimäki" userId="938f5d8c-52bf-4199-b188-f127d6787524" providerId="ADAL" clId="{1D2DC68C-8C3A-4EFC-8A0D-FF4C14AFC161}" dt="2023-12-04T13:16:27.434" v="2135" actId="20577"/>
          <ac:spMkLst>
            <pc:docMk/>
            <pc:sldMk cId="3238291866" sldId="440"/>
            <ac:spMk id="20" creationId="{50CFCF05-B33D-413C-BC63-9253978D6E03}"/>
          </ac:spMkLst>
        </pc:spChg>
        <pc:spChg chg="mod topLvl">
          <ac:chgData name="Mona-Anitta Riihimäki" userId="938f5d8c-52bf-4199-b188-f127d6787524" providerId="ADAL" clId="{1D2DC68C-8C3A-4EFC-8A0D-FF4C14AFC161}" dt="2023-12-04T10:17:29.478" v="280" actId="255"/>
          <ac:spMkLst>
            <pc:docMk/>
            <pc:sldMk cId="3238291866" sldId="440"/>
            <ac:spMk id="21" creationId="{9F19C65F-B1B4-7D01-CCB1-54EA12D42883}"/>
          </ac:spMkLst>
        </pc:spChg>
        <pc:spChg chg="mod topLvl">
          <ac:chgData name="Mona-Anitta Riihimäki" userId="938f5d8c-52bf-4199-b188-f127d6787524" providerId="ADAL" clId="{1D2DC68C-8C3A-4EFC-8A0D-FF4C14AFC161}" dt="2023-12-04T10:11:09.722" v="109" actId="20577"/>
          <ac:spMkLst>
            <pc:docMk/>
            <pc:sldMk cId="3238291866" sldId="440"/>
            <ac:spMk id="22" creationId="{48C4FEA3-362A-CD28-3C03-2386CC548A23}"/>
          </ac:spMkLst>
        </pc:spChg>
        <pc:spChg chg="mod topLvl">
          <ac:chgData name="Mona-Anitta Riihimäki" userId="938f5d8c-52bf-4199-b188-f127d6787524" providerId="ADAL" clId="{1D2DC68C-8C3A-4EFC-8A0D-FF4C14AFC161}" dt="2023-12-04T10:59:34.221" v="1237" actId="14100"/>
          <ac:spMkLst>
            <pc:docMk/>
            <pc:sldMk cId="3238291866" sldId="440"/>
            <ac:spMk id="29" creationId="{00E470FE-ADC3-C803-F927-C5D56B7366A2}"/>
          </ac:spMkLst>
        </pc:spChg>
        <pc:spChg chg="mod topLvl">
          <ac:chgData name="Mona-Anitta Riihimäki" userId="938f5d8c-52bf-4199-b188-f127d6787524" providerId="ADAL" clId="{1D2DC68C-8C3A-4EFC-8A0D-FF4C14AFC161}" dt="2023-12-04T10:08:38.269" v="5" actId="165"/>
          <ac:spMkLst>
            <pc:docMk/>
            <pc:sldMk cId="3238291866" sldId="440"/>
            <ac:spMk id="37" creationId="{674700BC-03E7-A361-46F7-66A346852695}"/>
          </ac:spMkLst>
        </pc:spChg>
        <pc:spChg chg="mod topLvl">
          <ac:chgData name="Mona-Anitta Riihimäki" userId="938f5d8c-52bf-4199-b188-f127d6787524" providerId="ADAL" clId="{1D2DC68C-8C3A-4EFC-8A0D-FF4C14AFC161}" dt="2023-12-04T10:08:38.269" v="5" actId="165"/>
          <ac:spMkLst>
            <pc:docMk/>
            <pc:sldMk cId="3238291866" sldId="440"/>
            <ac:spMk id="38" creationId="{56F0828D-CF6E-D655-7093-80A189CB0E10}"/>
          </ac:spMkLst>
        </pc:spChg>
        <pc:spChg chg="mod topLvl">
          <ac:chgData name="Mona-Anitta Riihimäki" userId="938f5d8c-52bf-4199-b188-f127d6787524" providerId="ADAL" clId="{1D2DC68C-8C3A-4EFC-8A0D-FF4C14AFC161}" dt="2023-12-04T10:08:38.269" v="5" actId="165"/>
          <ac:spMkLst>
            <pc:docMk/>
            <pc:sldMk cId="3238291866" sldId="440"/>
            <ac:spMk id="39" creationId="{FD8FFCC0-3B12-9A31-5BBF-A39956229871}"/>
          </ac:spMkLst>
        </pc:spChg>
        <pc:spChg chg="mod topLvl">
          <ac:chgData name="Mona-Anitta Riihimäki" userId="938f5d8c-52bf-4199-b188-f127d6787524" providerId="ADAL" clId="{1D2DC68C-8C3A-4EFC-8A0D-FF4C14AFC161}" dt="2023-12-04T10:12:27.348" v="176" actId="20577"/>
          <ac:spMkLst>
            <pc:docMk/>
            <pc:sldMk cId="3238291866" sldId="440"/>
            <ac:spMk id="40" creationId="{71A29D5E-9098-1033-689C-CE5EDCE8B080}"/>
          </ac:spMkLst>
        </pc:spChg>
        <pc:spChg chg="mod topLvl">
          <ac:chgData name="Mona-Anitta Riihimäki" userId="938f5d8c-52bf-4199-b188-f127d6787524" providerId="ADAL" clId="{1D2DC68C-8C3A-4EFC-8A0D-FF4C14AFC161}" dt="2023-12-04T10:08:38.269" v="5" actId="165"/>
          <ac:spMkLst>
            <pc:docMk/>
            <pc:sldMk cId="3238291866" sldId="440"/>
            <ac:spMk id="41" creationId="{ECDEC5C8-6BC5-6A2F-1F0B-093FA72F1A81}"/>
          </ac:spMkLst>
        </pc:spChg>
        <pc:spChg chg="mod topLvl">
          <ac:chgData name="Mona-Anitta Riihimäki" userId="938f5d8c-52bf-4199-b188-f127d6787524" providerId="ADAL" clId="{1D2DC68C-8C3A-4EFC-8A0D-FF4C14AFC161}" dt="2023-12-04T10:19:20.006" v="342" actId="255"/>
          <ac:spMkLst>
            <pc:docMk/>
            <pc:sldMk cId="3238291866" sldId="440"/>
            <ac:spMk id="42" creationId="{E896CF36-005D-0499-B694-59014F5AB6AF}"/>
          </ac:spMkLst>
        </pc:spChg>
        <pc:spChg chg="mod">
          <ac:chgData name="Mona-Anitta Riihimäki" userId="938f5d8c-52bf-4199-b188-f127d6787524" providerId="ADAL" clId="{1D2DC68C-8C3A-4EFC-8A0D-FF4C14AFC161}" dt="2023-12-04T10:11:44.028" v="143" actId="20577"/>
          <ac:spMkLst>
            <pc:docMk/>
            <pc:sldMk cId="3238291866" sldId="440"/>
            <ac:spMk id="43" creationId="{F6076D7D-90B2-F46C-EAE6-904C06AFF615}"/>
          </ac:spMkLst>
        </pc:spChg>
        <pc:spChg chg="mod">
          <ac:chgData name="Mona-Anitta Riihimäki" userId="938f5d8c-52bf-4199-b188-f127d6787524" providerId="ADAL" clId="{1D2DC68C-8C3A-4EFC-8A0D-FF4C14AFC161}" dt="2023-12-04T10:18:46.770" v="288" actId="20577"/>
          <ac:spMkLst>
            <pc:docMk/>
            <pc:sldMk cId="3238291866" sldId="440"/>
            <ac:spMk id="44" creationId="{A6C5CB33-D611-FD46-9B2C-2239557DEEA0}"/>
          </ac:spMkLst>
        </pc:spChg>
        <pc:spChg chg="mod">
          <ac:chgData name="Mona-Anitta Riihimäki" userId="938f5d8c-52bf-4199-b188-f127d6787524" providerId="ADAL" clId="{1D2DC68C-8C3A-4EFC-8A0D-FF4C14AFC161}" dt="2023-12-04T10:12:01.212" v="155" actId="20577"/>
          <ac:spMkLst>
            <pc:docMk/>
            <pc:sldMk cId="3238291866" sldId="440"/>
            <ac:spMk id="45" creationId="{13912388-C264-4930-03BB-899875C83DC8}"/>
          </ac:spMkLst>
        </pc:spChg>
        <pc:spChg chg="mod">
          <ac:chgData name="Mona-Anitta Riihimäki" userId="938f5d8c-52bf-4199-b188-f127d6787524" providerId="ADAL" clId="{1D2DC68C-8C3A-4EFC-8A0D-FF4C14AFC161}" dt="2023-12-04T10:16:48.450" v="279" actId="20577"/>
          <ac:spMkLst>
            <pc:docMk/>
            <pc:sldMk cId="3238291866" sldId="440"/>
            <ac:spMk id="46" creationId="{8C95AB17-660C-B725-C35F-FD3EDDE083B0}"/>
          </ac:spMkLst>
        </pc:spChg>
        <pc:spChg chg="mod">
          <ac:chgData name="Mona-Anitta Riihimäki" userId="938f5d8c-52bf-4199-b188-f127d6787524" providerId="ADAL" clId="{1D2DC68C-8C3A-4EFC-8A0D-FF4C14AFC161}" dt="2023-12-04T10:09:32.166" v="31" actId="20577"/>
          <ac:spMkLst>
            <pc:docMk/>
            <pc:sldMk cId="3238291866" sldId="440"/>
            <ac:spMk id="47" creationId="{4F41B811-5F38-20EB-6499-7332518682CE}"/>
          </ac:spMkLst>
        </pc:spChg>
        <pc:spChg chg="mod">
          <ac:chgData name="Mona-Anitta Riihimäki" userId="938f5d8c-52bf-4199-b188-f127d6787524" providerId="ADAL" clId="{1D2DC68C-8C3A-4EFC-8A0D-FF4C14AFC161}" dt="2023-12-04T10:13:44.546" v="228" actId="14100"/>
          <ac:spMkLst>
            <pc:docMk/>
            <pc:sldMk cId="3238291866" sldId="440"/>
            <ac:spMk id="48" creationId="{EA8D867C-10E9-FD32-72A4-BE2368DA65D2}"/>
          </ac:spMkLst>
        </pc:spChg>
        <pc:spChg chg="mod">
          <ac:chgData name="Mona-Anitta Riihimäki" userId="938f5d8c-52bf-4199-b188-f127d6787524" providerId="ADAL" clId="{1D2DC68C-8C3A-4EFC-8A0D-FF4C14AFC161}" dt="2023-12-04T10:16:10.667" v="266" actId="3064"/>
          <ac:spMkLst>
            <pc:docMk/>
            <pc:sldMk cId="3238291866" sldId="440"/>
            <ac:spMk id="49" creationId="{6069B5FE-D2D6-F2B9-9F7E-75148A61B570}"/>
          </ac:spMkLst>
        </pc:spChg>
        <pc:spChg chg="mod">
          <ac:chgData name="Mona-Anitta Riihimäki" userId="938f5d8c-52bf-4199-b188-f127d6787524" providerId="ADAL" clId="{1D2DC68C-8C3A-4EFC-8A0D-FF4C14AFC161}" dt="2023-12-04T10:09:55.324" v="51" actId="20577"/>
          <ac:spMkLst>
            <pc:docMk/>
            <pc:sldMk cId="3238291866" sldId="440"/>
            <ac:spMk id="50" creationId="{77110E8C-4BFA-75AE-0725-B9EA24F4C8F2}"/>
          </ac:spMkLst>
        </pc:spChg>
        <pc:spChg chg="mod">
          <ac:chgData name="Mona-Anitta Riihimäki" userId="938f5d8c-52bf-4199-b188-f127d6787524" providerId="ADAL" clId="{1D2DC68C-8C3A-4EFC-8A0D-FF4C14AFC161}" dt="2023-12-04T10:12:48.107" v="189" actId="20577"/>
          <ac:spMkLst>
            <pc:docMk/>
            <pc:sldMk cId="3238291866" sldId="440"/>
            <ac:spMk id="51" creationId="{05C1C1F4-E6F3-3F9B-5688-6020F1BBF3D0}"/>
          </ac:spMkLst>
        </pc:spChg>
        <pc:spChg chg="mod">
          <ac:chgData name="Mona-Anitta Riihimäki" userId="938f5d8c-52bf-4199-b188-f127d6787524" providerId="ADAL" clId="{1D2DC68C-8C3A-4EFC-8A0D-FF4C14AFC161}" dt="2023-12-04T10:10:40.742" v="96" actId="782"/>
          <ac:spMkLst>
            <pc:docMk/>
            <pc:sldMk cId="3238291866" sldId="440"/>
            <ac:spMk id="52" creationId="{F47A0198-7B9C-3A14-2ADB-B7A1D80E8E8D}"/>
          </ac:spMkLst>
        </pc:spChg>
        <pc:spChg chg="del mod">
          <ac:chgData name="Mona-Anitta Riihimäki" userId="938f5d8c-52bf-4199-b188-f127d6787524" providerId="ADAL" clId="{1D2DC68C-8C3A-4EFC-8A0D-FF4C14AFC161}" dt="2023-12-04T10:16:19.138" v="267" actId="478"/>
          <ac:spMkLst>
            <pc:docMk/>
            <pc:sldMk cId="3238291866" sldId="440"/>
            <ac:spMk id="53" creationId="{6354759D-1E16-423F-18F6-A513ECEC4D1E}"/>
          </ac:spMkLst>
        </pc:spChg>
        <pc:spChg chg="mod">
          <ac:chgData name="Mona-Anitta Riihimäki" userId="938f5d8c-52bf-4199-b188-f127d6787524" providerId="ADAL" clId="{1D2DC68C-8C3A-4EFC-8A0D-FF4C14AFC161}" dt="2023-12-04T10:10:18.707" v="72" actId="20577"/>
          <ac:spMkLst>
            <pc:docMk/>
            <pc:sldMk cId="3238291866" sldId="440"/>
            <ac:spMk id="54" creationId="{FC960299-D4DC-9EE2-0AB3-9A97E64798A4}"/>
          </ac:spMkLst>
        </pc:spChg>
        <pc:spChg chg="mod">
          <ac:chgData name="Mona-Anitta Riihimäki" userId="938f5d8c-52bf-4199-b188-f127d6787524" providerId="ADAL" clId="{1D2DC68C-8C3A-4EFC-8A0D-FF4C14AFC161}" dt="2023-12-04T10:18:01.490" v="285" actId="27636"/>
          <ac:spMkLst>
            <pc:docMk/>
            <pc:sldMk cId="3238291866" sldId="440"/>
            <ac:spMk id="55" creationId="{652B6CA9-18A2-B330-93D3-F2970704DBBE}"/>
          </ac:spMkLst>
        </pc:spChg>
        <pc:spChg chg="mod">
          <ac:chgData name="Mona-Anitta Riihimäki" userId="938f5d8c-52bf-4199-b188-f127d6787524" providerId="ADAL" clId="{1D2DC68C-8C3A-4EFC-8A0D-FF4C14AFC161}" dt="2023-12-04T10:10:28.005" v="84" actId="20577"/>
          <ac:spMkLst>
            <pc:docMk/>
            <pc:sldMk cId="3238291866" sldId="440"/>
            <ac:spMk id="56" creationId="{4E104E6B-59F7-D8F9-6535-515311A3645E}"/>
          </ac:spMkLst>
        </pc:spChg>
        <pc:spChg chg="mod">
          <ac:chgData name="Mona-Anitta Riihimäki" userId="938f5d8c-52bf-4199-b188-f127d6787524" providerId="ADAL" clId="{1D2DC68C-8C3A-4EFC-8A0D-FF4C14AFC161}" dt="2023-12-04T10:09:47.021" v="41" actId="20577"/>
          <ac:spMkLst>
            <pc:docMk/>
            <pc:sldMk cId="3238291866" sldId="440"/>
            <ac:spMk id="57" creationId="{BC9C55CC-D149-9694-CD9B-B15030363173}"/>
          </ac:spMkLst>
        </pc:spChg>
        <pc:spChg chg="mod">
          <ac:chgData name="Mona-Anitta Riihimäki" userId="938f5d8c-52bf-4199-b188-f127d6787524" providerId="ADAL" clId="{1D2DC68C-8C3A-4EFC-8A0D-FF4C14AFC161}" dt="2023-12-04T10:08:38.269" v="5" actId="165"/>
          <ac:spMkLst>
            <pc:docMk/>
            <pc:sldMk cId="3238291866" sldId="440"/>
            <ac:spMk id="58" creationId="{A0D9CD54-C171-07A0-2448-C2D788F11CEC}"/>
          </ac:spMkLst>
        </pc:spChg>
        <pc:spChg chg="mod">
          <ac:chgData name="Mona-Anitta Riihimäki" userId="938f5d8c-52bf-4199-b188-f127d6787524" providerId="ADAL" clId="{1D2DC68C-8C3A-4EFC-8A0D-FF4C14AFC161}" dt="2023-12-04T13:15:16.130" v="2064" actId="20577"/>
          <ac:spMkLst>
            <pc:docMk/>
            <pc:sldMk cId="3238291866" sldId="440"/>
            <ac:spMk id="59" creationId="{362AA673-342D-4A2F-C5A9-5130930C438D}"/>
          </ac:spMkLst>
        </pc:spChg>
        <pc:grpChg chg="del mod">
          <ac:chgData name="Mona-Anitta Riihimäki" userId="938f5d8c-52bf-4199-b188-f127d6787524" providerId="ADAL" clId="{1D2DC68C-8C3A-4EFC-8A0D-FF4C14AFC161}" dt="2023-12-04T10:08:21.523" v="2" actId="165"/>
          <ac:grpSpMkLst>
            <pc:docMk/>
            <pc:sldMk cId="3238291866" sldId="440"/>
            <ac:grpSpMk id="2" creationId="{1D7B0651-80A9-EB39-80AB-82F73ED92A38}"/>
          </ac:grpSpMkLst>
        </pc:grpChg>
        <pc:grpChg chg="add del mod topLvl">
          <ac:chgData name="Mona-Anitta Riihimäki" userId="938f5d8c-52bf-4199-b188-f127d6787524" providerId="ADAL" clId="{1D2DC68C-8C3A-4EFC-8A0D-FF4C14AFC161}" dt="2023-12-04T10:08:38.269" v="5" actId="165"/>
          <ac:grpSpMkLst>
            <pc:docMk/>
            <pc:sldMk cId="3238291866" sldId="440"/>
            <ac:grpSpMk id="8" creationId="{79C969EB-DCDC-D24D-45D8-3A630BEFFE97}"/>
          </ac:grpSpMkLst>
        </pc:grpChg>
        <pc:grpChg chg="mod topLvl">
          <ac:chgData name="Mona-Anitta Riihimäki" userId="938f5d8c-52bf-4199-b188-f127d6787524" providerId="ADAL" clId="{1D2DC68C-8C3A-4EFC-8A0D-FF4C14AFC161}" dt="2023-12-04T10:08:38.269" v="5" actId="165"/>
          <ac:grpSpMkLst>
            <pc:docMk/>
            <pc:sldMk cId="3238291866" sldId="440"/>
            <ac:grpSpMk id="13" creationId="{D8F49AE8-1A7D-701F-ADA8-64550EF39003}"/>
          </ac:grpSpMkLst>
        </pc:grpChg>
        <pc:picChg chg="mod topLvl">
          <ac:chgData name="Mona-Anitta Riihimäki" userId="938f5d8c-52bf-4199-b188-f127d6787524" providerId="ADAL" clId="{1D2DC68C-8C3A-4EFC-8A0D-FF4C14AFC161}" dt="2023-12-04T10:08:38.269" v="5" actId="165"/>
          <ac:picMkLst>
            <pc:docMk/>
            <pc:sldMk cId="3238291866" sldId="440"/>
            <ac:picMk id="11" creationId="{B7B89F3A-F2A9-B92B-8C12-5476563076CE}"/>
          </ac:picMkLst>
        </pc:picChg>
        <pc:picChg chg="mod topLvl">
          <ac:chgData name="Mona-Anitta Riihimäki" userId="938f5d8c-52bf-4199-b188-f127d6787524" providerId="ADAL" clId="{1D2DC68C-8C3A-4EFC-8A0D-FF4C14AFC161}" dt="2023-12-04T10:08:38.269" v="5" actId="165"/>
          <ac:picMkLst>
            <pc:docMk/>
            <pc:sldMk cId="3238291866" sldId="440"/>
            <ac:picMk id="12" creationId="{61826086-993A-BB73-4C06-CC449CED81F9}"/>
          </ac:picMkLst>
        </pc:picChg>
        <pc:picChg chg="mod topLvl">
          <ac:chgData name="Mona-Anitta Riihimäki" userId="938f5d8c-52bf-4199-b188-f127d6787524" providerId="ADAL" clId="{1D2DC68C-8C3A-4EFC-8A0D-FF4C14AFC161}" dt="2023-12-04T10:08:38.269" v="5" actId="165"/>
          <ac:picMkLst>
            <pc:docMk/>
            <pc:sldMk cId="3238291866" sldId="440"/>
            <ac:picMk id="14" creationId="{8DAA8A97-C8E3-6FE0-3D60-661DB4576B2E}"/>
          </ac:picMkLst>
        </pc:picChg>
        <pc:picChg chg="mod topLvl">
          <ac:chgData name="Mona-Anitta Riihimäki" userId="938f5d8c-52bf-4199-b188-f127d6787524" providerId="ADAL" clId="{1D2DC68C-8C3A-4EFC-8A0D-FF4C14AFC161}" dt="2023-12-04T10:08:38.269" v="5" actId="165"/>
          <ac:picMkLst>
            <pc:docMk/>
            <pc:sldMk cId="3238291866" sldId="440"/>
            <ac:picMk id="15" creationId="{A8C3837E-BA02-338A-F06E-262FF9358C54}"/>
          </ac:picMkLst>
        </pc:picChg>
        <pc:picChg chg="mod topLvl">
          <ac:chgData name="Mona-Anitta Riihimäki" userId="938f5d8c-52bf-4199-b188-f127d6787524" providerId="ADAL" clId="{1D2DC68C-8C3A-4EFC-8A0D-FF4C14AFC161}" dt="2023-12-04T10:08:38.269" v="5" actId="165"/>
          <ac:picMkLst>
            <pc:docMk/>
            <pc:sldMk cId="3238291866" sldId="440"/>
            <ac:picMk id="16" creationId="{CEC9657A-161D-9A10-1E59-02343C2A1F92}"/>
          </ac:picMkLst>
        </pc:picChg>
        <pc:picChg chg="mod topLvl">
          <ac:chgData name="Mona-Anitta Riihimäki" userId="938f5d8c-52bf-4199-b188-f127d6787524" providerId="ADAL" clId="{1D2DC68C-8C3A-4EFC-8A0D-FF4C14AFC161}" dt="2023-12-04T10:08:38.269" v="5" actId="165"/>
          <ac:picMkLst>
            <pc:docMk/>
            <pc:sldMk cId="3238291866" sldId="440"/>
            <ac:picMk id="17" creationId="{5B779EA6-B301-0CEE-42E2-154064A6BD40}"/>
          </ac:picMkLst>
        </pc:picChg>
        <pc:picChg chg="mod topLvl">
          <ac:chgData name="Mona-Anitta Riihimäki" userId="938f5d8c-52bf-4199-b188-f127d6787524" providerId="ADAL" clId="{1D2DC68C-8C3A-4EFC-8A0D-FF4C14AFC161}" dt="2023-12-04T10:08:38.269" v="5" actId="165"/>
          <ac:picMkLst>
            <pc:docMk/>
            <pc:sldMk cId="3238291866" sldId="440"/>
            <ac:picMk id="18" creationId="{72578783-0ECB-E42F-1BF8-AF95B6BF2481}"/>
          </ac:picMkLst>
        </pc:picChg>
        <pc:picChg chg="mod topLvl">
          <ac:chgData name="Mona-Anitta Riihimäki" userId="938f5d8c-52bf-4199-b188-f127d6787524" providerId="ADAL" clId="{1D2DC68C-8C3A-4EFC-8A0D-FF4C14AFC161}" dt="2023-12-04T10:08:38.269" v="5" actId="165"/>
          <ac:picMkLst>
            <pc:docMk/>
            <pc:sldMk cId="3238291866" sldId="440"/>
            <ac:picMk id="19" creationId="{94E46A6E-01B9-70C1-54B8-B90924638262}"/>
          </ac:picMkLst>
        </pc:picChg>
        <pc:picChg chg="mod topLvl">
          <ac:chgData name="Mona-Anitta Riihimäki" userId="938f5d8c-52bf-4199-b188-f127d6787524" providerId="ADAL" clId="{1D2DC68C-8C3A-4EFC-8A0D-FF4C14AFC161}" dt="2023-12-04T10:08:38.269" v="5" actId="165"/>
          <ac:picMkLst>
            <pc:docMk/>
            <pc:sldMk cId="3238291866" sldId="440"/>
            <ac:picMk id="23" creationId="{88928590-3C98-07DD-4DB6-213A43CE43AF}"/>
          </ac:picMkLst>
        </pc:picChg>
        <pc:picChg chg="mod topLvl">
          <ac:chgData name="Mona-Anitta Riihimäki" userId="938f5d8c-52bf-4199-b188-f127d6787524" providerId="ADAL" clId="{1D2DC68C-8C3A-4EFC-8A0D-FF4C14AFC161}" dt="2023-12-04T10:08:38.269" v="5" actId="165"/>
          <ac:picMkLst>
            <pc:docMk/>
            <pc:sldMk cId="3238291866" sldId="440"/>
            <ac:picMk id="24" creationId="{65D2AE74-5BC6-DE33-70B5-4A63F6B249CD}"/>
          </ac:picMkLst>
        </pc:picChg>
        <pc:picChg chg="mod topLvl">
          <ac:chgData name="Mona-Anitta Riihimäki" userId="938f5d8c-52bf-4199-b188-f127d6787524" providerId="ADAL" clId="{1D2DC68C-8C3A-4EFC-8A0D-FF4C14AFC161}" dt="2023-12-04T10:08:38.269" v="5" actId="165"/>
          <ac:picMkLst>
            <pc:docMk/>
            <pc:sldMk cId="3238291866" sldId="440"/>
            <ac:picMk id="25" creationId="{8DF11543-E497-2315-8A44-183FEBF72B96}"/>
          </ac:picMkLst>
        </pc:picChg>
        <pc:picChg chg="mod topLvl">
          <ac:chgData name="Mona-Anitta Riihimäki" userId="938f5d8c-52bf-4199-b188-f127d6787524" providerId="ADAL" clId="{1D2DC68C-8C3A-4EFC-8A0D-FF4C14AFC161}" dt="2023-12-04T10:08:38.269" v="5" actId="165"/>
          <ac:picMkLst>
            <pc:docMk/>
            <pc:sldMk cId="3238291866" sldId="440"/>
            <ac:picMk id="27" creationId="{E05E331E-A20F-B6E0-31E9-86E141837EC2}"/>
          </ac:picMkLst>
        </pc:picChg>
        <pc:picChg chg="mod topLvl">
          <ac:chgData name="Mona-Anitta Riihimäki" userId="938f5d8c-52bf-4199-b188-f127d6787524" providerId="ADAL" clId="{1D2DC68C-8C3A-4EFC-8A0D-FF4C14AFC161}" dt="2023-12-04T10:08:38.269" v="5" actId="165"/>
          <ac:picMkLst>
            <pc:docMk/>
            <pc:sldMk cId="3238291866" sldId="440"/>
            <ac:picMk id="30" creationId="{78A1D0DA-5D5B-0864-63BD-493AFBDCF4FA}"/>
          </ac:picMkLst>
        </pc:picChg>
        <pc:picChg chg="mod topLvl">
          <ac:chgData name="Mona-Anitta Riihimäki" userId="938f5d8c-52bf-4199-b188-f127d6787524" providerId="ADAL" clId="{1D2DC68C-8C3A-4EFC-8A0D-FF4C14AFC161}" dt="2023-12-04T10:08:38.269" v="5" actId="165"/>
          <ac:picMkLst>
            <pc:docMk/>
            <pc:sldMk cId="3238291866" sldId="440"/>
            <ac:picMk id="31" creationId="{C9237C36-AC7F-1E6F-1B39-8C933F16384A}"/>
          </ac:picMkLst>
        </pc:picChg>
        <pc:picChg chg="mod topLvl">
          <ac:chgData name="Mona-Anitta Riihimäki" userId="938f5d8c-52bf-4199-b188-f127d6787524" providerId="ADAL" clId="{1D2DC68C-8C3A-4EFC-8A0D-FF4C14AFC161}" dt="2023-12-04T10:08:38.269" v="5" actId="165"/>
          <ac:picMkLst>
            <pc:docMk/>
            <pc:sldMk cId="3238291866" sldId="440"/>
            <ac:picMk id="32" creationId="{CE22B3F6-C6D6-CCB0-9F3D-01CEC7C44557}"/>
          </ac:picMkLst>
        </pc:picChg>
        <pc:picChg chg="mod topLvl">
          <ac:chgData name="Mona-Anitta Riihimäki" userId="938f5d8c-52bf-4199-b188-f127d6787524" providerId="ADAL" clId="{1D2DC68C-8C3A-4EFC-8A0D-FF4C14AFC161}" dt="2023-12-04T10:08:38.269" v="5" actId="165"/>
          <ac:picMkLst>
            <pc:docMk/>
            <pc:sldMk cId="3238291866" sldId="440"/>
            <ac:picMk id="33" creationId="{F1A22FE2-8606-748F-A8D4-A2D562708252}"/>
          </ac:picMkLst>
        </pc:picChg>
        <pc:picChg chg="mod topLvl">
          <ac:chgData name="Mona-Anitta Riihimäki" userId="938f5d8c-52bf-4199-b188-f127d6787524" providerId="ADAL" clId="{1D2DC68C-8C3A-4EFC-8A0D-FF4C14AFC161}" dt="2023-12-04T10:08:38.269" v="5" actId="165"/>
          <ac:picMkLst>
            <pc:docMk/>
            <pc:sldMk cId="3238291866" sldId="440"/>
            <ac:picMk id="34" creationId="{8918FF90-2FD4-1207-F969-F6C33C1DF680}"/>
          </ac:picMkLst>
        </pc:picChg>
        <pc:picChg chg="mod topLvl">
          <ac:chgData name="Mona-Anitta Riihimäki" userId="938f5d8c-52bf-4199-b188-f127d6787524" providerId="ADAL" clId="{1D2DC68C-8C3A-4EFC-8A0D-FF4C14AFC161}" dt="2023-12-04T10:08:38.269" v="5" actId="165"/>
          <ac:picMkLst>
            <pc:docMk/>
            <pc:sldMk cId="3238291866" sldId="440"/>
            <ac:picMk id="35" creationId="{B47496F3-F683-3847-4B12-6C91CCC174CE}"/>
          </ac:picMkLst>
        </pc:picChg>
        <pc:picChg chg="mod topLvl">
          <ac:chgData name="Mona-Anitta Riihimäki" userId="938f5d8c-52bf-4199-b188-f127d6787524" providerId="ADAL" clId="{1D2DC68C-8C3A-4EFC-8A0D-FF4C14AFC161}" dt="2023-12-04T10:08:38.269" v="5" actId="165"/>
          <ac:picMkLst>
            <pc:docMk/>
            <pc:sldMk cId="3238291866" sldId="440"/>
            <ac:picMk id="36" creationId="{F8FA6368-3DA5-74CA-A2CF-E11809F1D8A4}"/>
          </ac:picMkLst>
        </pc:picChg>
        <pc:cxnChg chg="del mod topLvl">
          <ac:chgData name="Mona-Anitta Riihimäki" userId="938f5d8c-52bf-4199-b188-f127d6787524" providerId="ADAL" clId="{1D2DC68C-8C3A-4EFC-8A0D-FF4C14AFC161}" dt="2023-12-04T10:08:44.324" v="6" actId="478"/>
          <ac:cxnSpMkLst>
            <pc:docMk/>
            <pc:sldMk cId="3238291866" sldId="440"/>
            <ac:cxnSpMk id="10" creationId="{5ED9F8B4-21AA-A6B9-E0CA-B991AE0DA218}"/>
          </ac:cxnSpMkLst>
        </pc:cxnChg>
        <pc:cxnChg chg="mod topLvl">
          <ac:chgData name="Mona-Anitta Riihimäki" userId="938f5d8c-52bf-4199-b188-f127d6787524" providerId="ADAL" clId="{1D2DC68C-8C3A-4EFC-8A0D-FF4C14AFC161}" dt="2023-12-04T10:12:38.677" v="178" actId="1035"/>
          <ac:cxnSpMkLst>
            <pc:docMk/>
            <pc:sldMk cId="3238291866" sldId="440"/>
            <ac:cxnSpMk id="28" creationId="{A285EED0-CFF7-34A2-6700-9CCE4541AB3F}"/>
          </ac:cxnSpMkLst>
        </pc:cxnChg>
      </pc:sldChg>
      <pc:sldChg chg="addSp delSp modSp new mod ord modClrScheme chgLayout">
        <pc:chgData name="Mona-Anitta Riihimäki" userId="938f5d8c-52bf-4199-b188-f127d6787524" providerId="ADAL" clId="{1D2DC68C-8C3A-4EFC-8A0D-FF4C14AFC161}" dt="2023-12-04T13:10:05.280" v="1952" actId="14100"/>
        <pc:sldMkLst>
          <pc:docMk/>
          <pc:sldMk cId="292222525" sldId="441"/>
        </pc:sldMkLst>
        <pc:spChg chg="del mod ord">
          <ac:chgData name="Mona-Anitta Riihimäki" userId="938f5d8c-52bf-4199-b188-f127d6787524" providerId="ADAL" clId="{1D2DC68C-8C3A-4EFC-8A0D-FF4C14AFC161}" dt="2023-12-04T10:59:54.764" v="1239" actId="700"/>
          <ac:spMkLst>
            <pc:docMk/>
            <pc:sldMk cId="292222525" sldId="441"/>
            <ac:spMk id="2" creationId="{BF9C0808-1B0A-6F33-2924-69DF1C6B208C}"/>
          </ac:spMkLst>
        </pc:spChg>
        <pc:spChg chg="del mod ord">
          <ac:chgData name="Mona-Anitta Riihimäki" userId="938f5d8c-52bf-4199-b188-f127d6787524" providerId="ADAL" clId="{1D2DC68C-8C3A-4EFC-8A0D-FF4C14AFC161}" dt="2023-12-04T10:59:54.764" v="1239" actId="700"/>
          <ac:spMkLst>
            <pc:docMk/>
            <pc:sldMk cId="292222525" sldId="441"/>
            <ac:spMk id="3" creationId="{9804DADC-29EE-0FE1-F0AC-BE17776359DA}"/>
          </ac:spMkLst>
        </pc:spChg>
        <pc:spChg chg="del mod ord">
          <ac:chgData name="Mona-Anitta Riihimäki" userId="938f5d8c-52bf-4199-b188-f127d6787524" providerId="ADAL" clId="{1D2DC68C-8C3A-4EFC-8A0D-FF4C14AFC161}" dt="2023-12-04T10:59:54.764" v="1239" actId="700"/>
          <ac:spMkLst>
            <pc:docMk/>
            <pc:sldMk cId="292222525" sldId="441"/>
            <ac:spMk id="4" creationId="{7CA080B8-A677-E060-D6F2-FECFA014F658}"/>
          </ac:spMkLst>
        </pc:spChg>
        <pc:spChg chg="add mod ord">
          <ac:chgData name="Mona-Anitta Riihimäki" userId="938f5d8c-52bf-4199-b188-f127d6787524" providerId="ADAL" clId="{1D2DC68C-8C3A-4EFC-8A0D-FF4C14AFC161}" dt="2023-12-04T13:09:37.945" v="1950" actId="20577"/>
          <ac:spMkLst>
            <pc:docMk/>
            <pc:sldMk cId="292222525" sldId="441"/>
            <ac:spMk id="5" creationId="{C6907BBD-EBCE-2D8F-B63F-14ABDE1CF94E}"/>
          </ac:spMkLst>
        </pc:spChg>
        <pc:spChg chg="add mod ord">
          <ac:chgData name="Mona-Anitta Riihimäki" userId="938f5d8c-52bf-4199-b188-f127d6787524" providerId="ADAL" clId="{1D2DC68C-8C3A-4EFC-8A0D-FF4C14AFC161}" dt="2023-12-04T13:10:05.280" v="1952" actId="14100"/>
          <ac:spMkLst>
            <pc:docMk/>
            <pc:sldMk cId="292222525" sldId="441"/>
            <ac:spMk id="6" creationId="{412E5157-20C7-02D0-D47E-ABC24EAF02A7}"/>
          </ac:spMkLst>
        </pc:spChg>
        <pc:spChg chg="add del mod ord">
          <ac:chgData name="Mona-Anitta Riihimäki" userId="938f5d8c-52bf-4199-b188-f127d6787524" providerId="ADAL" clId="{1D2DC68C-8C3A-4EFC-8A0D-FF4C14AFC161}" dt="2023-12-04T11:05:32.826" v="1866" actId="931"/>
          <ac:spMkLst>
            <pc:docMk/>
            <pc:sldMk cId="292222525" sldId="441"/>
            <ac:spMk id="7" creationId="{E4466919-D1FF-577E-C06C-96762B13F1A2}"/>
          </ac:spMkLst>
        </pc:spChg>
        <pc:picChg chg="add mod">
          <ac:chgData name="Mona-Anitta Riihimäki" userId="938f5d8c-52bf-4199-b188-f127d6787524" providerId="ADAL" clId="{1D2DC68C-8C3A-4EFC-8A0D-FF4C14AFC161}" dt="2023-12-04T11:05:39.902" v="1868" actId="962"/>
          <ac:picMkLst>
            <pc:docMk/>
            <pc:sldMk cId="292222525" sldId="441"/>
            <ac:picMk id="9" creationId="{2490A2AB-D374-FF96-67D7-6009888E7327}"/>
          </ac:picMkLst>
        </pc:picChg>
      </pc:sldChg>
      <pc:sldChg chg="addSp delSp modSp new mod modClrScheme chgLayout">
        <pc:chgData name="Mona-Anitta Riihimäki" userId="938f5d8c-52bf-4199-b188-f127d6787524" providerId="ADAL" clId="{1D2DC68C-8C3A-4EFC-8A0D-FF4C14AFC161}" dt="2023-12-04T13:43:46.258" v="2810" actId="20577"/>
        <pc:sldMkLst>
          <pc:docMk/>
          <pc:sldMk cId="4228637147" sldId="442"/>
        </pc:sldMkLst>
        <pc:spChg chg="del mod">
          <ac:chgData name="Mona-Anitta Riihimäki" userId="938f5d8c-52bf-4199-b188-f127d6787524" providerId="ADAL" clId="{1D2DC68C-8C3A-4EFC-8A0D-FF4C14AFC161}" dt="2023-12-04T13:26:02.039" v="2203" actId="478"/>
          <ac:spMkLst>
            <pc:docMk/>
            <pc:sldMk cId="4228637147" sldId="442"/>
            <ac:spMk id="2" creationId="{64E5EF15-53E9-405C-855A-49AA7625A118}"/>
          </ac:spMkLst>
        </pc:spChg>
        <pc:spChg chg="del">
          <ac:chgData name="Mona-Anitta Riihimäki" userId="938f5d8c-52bf-4199-b188-f127d6787524" providerId="ADAL" clId="{1D2DC68C-8C3A-4EFC-8A0D-FF4C14AFC161}" dt="2023-12-04T13:24:49.358" v="2195" actId="478"/>
          <ac:spMkLst>
            <pc:docMk/>
            <pc:sldMk cId="4228637147" sldId="442"/>
            <ac:spMk id="3" creationId="{5A6D3BB4-DE9E-893B-5598-6DFB8431B280}"/>
          </ac:spMkLst>
        </pc:spChg>
        <pc:spChg chg="add mod">
          <ac:chgData name="Mona-Anitta Riihimäki" userId="938f5d8c-52bf-4199-b188-f127d6787524" providerId="ADAL" clId="{1D2DC68C-8C3A-4EFC-8A0D-FF4C14AFC161}" dt="2023-12-04T13:26:16.453" v="2205" actId="1076"/>
          <ac:spMkLst>
            <pc:docMk/>
            <pc:sldMk cId="4228637147" sldId="442"/>
            <ac:spMk id="4" creationId="{960FEF90-2D19-CBD5-5889-03C0B7585FC1}"/>
          </ac:spMkLst>
        </pc:spChg>
        <pc:spChg chg="add mod">
          <ac:chgData name="Mona-Anitta Riihimäki" userId="938f5d8c-52bf-4199-b188-f127d6787524" providerId="ADAL" clId="{1D2DC68C-8C3A-4EFC-8A0D-FF4C14AFC161}" dt="2023-12-04T13:26:16.453" v="2205" actId="1076"/>
          <ac:spMkLst>
            <pc:docMk/>
            <pc:sldMk cId="4228637147" sldId="442"/>
            <ac:spMk id="5" creationId="{416FC3B0-5849-8873-20C5-47FB2B8A31B7}"/>
          </ac:spMkLst>
        </pc:spChg>
        <pc:spChg chg="add mod">
          <ac:chgData name="Mona-Anitta Riihimäki" userId="938f5d8c-52bf-4199-b188-f127d6787524" providerId="ADAL" clId="{1D2DC68C-8C3A-4EFC-8A0D-FF4C14AFC161}" dt="2023-12-04T13:26:16.453" v="2205" actId="1076"/>
          <ac:spMkLst>
            <pc:docMk/>
            <pc:sldMk cId="4228637147" sldId="442"/>
            <ac:spMk id="6" creationId="{4C7E1C88-3EA8-D6A9-9B91-FC15EB63E6CA}"/>
          </ac:spMkLst>
        </pc:spChg>
        <pc:spChg chg="add mod">
          <ac:chgData name="Mona-Anitta Riihimäki" userId="938f5d8c-52bf-4199-b188-f127d6787524" providerId="ADAL" clId="{1D2DC68C-8C3A-4EFC-8A0D-FF4C14AFC161}" dt="2023-12-04T13:26:16.453" v="2205" actId="1076"/>
          <ac:spMkLst>
            <pc:docMk/>
            <pc:sldMk cId="4228637147" sldId="442"/>
            <ac:spMk id="7" creationId="{A5BE0FA3-35FB-353E-3243-832B8AECEBF8}"/>
          </ac:spMkLst>
        </pc:spChg>
        <pc:spChg chg="add mod">
          <ac:chgData name="Mona-Anitta Riihimäki" userId="938f5d8c-52bf-4199-b188-f127d6787524" providerId="ADAL" clId="{1D2DC68C-8C3A-4EFC-8A0D-FF4C14AFC161}" dt="2023-12-04T13:41:06.117" v="2662" actId="1076"/>
          <ac:spMkLst>
            <pc:docMk/>
            <pc:sldMk cId="4228637147" sldId="442"/>
            <ac:spMk id="8" creationId="{7F69AD6D-0F6B-8746-2821-535F5E2BA64A}"/>
          </ac:spMkLst>
        </pc:spChg>
        <pc:spChg chg="add mod">
          <ac:chgData name="Mona-Anitta Riihimäki" userId="938f5d8c-52bf-4199-b188-f127d6787524" providerId="ADAL" clId="{1D2DC68C-8C3A-4EFC-8A0D-FF4C14AFC161}" dt="2023-12-04T13:38:21.202" v="2547" actId="1076"/>
          <ac:spMkLst>
            <pc:docMk/>
            <pc:sldMk cId="4228637147" sldId="442"/>
            <ac:spMk id="9" creationId="{091A4588-26C5-630F-93D9-5E3FC72CDBE1}"/>
          </ac:spMkLst>
        </pc:spChg>
        <pc:spChg chg="add del mod">
          <ac:chgData name="Mona-Anitta Riihimäki" userId="938f5d8c-52bf-4199-b188-f127d6787524" providerId="ADAL" clId="{1D2DC68C-8C3A-4EFC-8A0D-FF4C14AFC161}" dt="2023-12-04T13:39:06.990" v="2578" actId="478"/>
          <ac:spMkLst>
            <pc:docMk/>
            <pc:sldMk cId="4228637147" sldId="442"/>
            <ac:spMk id="10" creationId="{090C7032-C429-356B-89F5-E926C2805017}"/>
          </ac:spMkLst>
        </pc:spChg>
        <pc:spChg chg="add mod">
          <ac:chgData name="Mona-Anitta Riihimäki" userId="938f5d8c-52bf-4199-b188-f127d6787524" providerId="ADAL" clId="{1D2DC68C-8C3A-4EFC-8A0D-FF4C14AFC161}" dt="2023-12-04T13:26:16.453" v="2205" actId="1076"/>
          <ac:spMkLst>
            <pc:docMk/>
            <pc:sldMk cId="4228637147" sldId="442"/>
            <ac:spMk id="11" creationId="{BAF26B38-F0A3-D1F9-7638-AAADF74C944F}"/>
          </ac:spMkLst>
        </pc:spChg>
        <pc:spChg chg="add mod">
          <ac:chgData name="Mona-Anitta Riihimäki" userId="938f5d8c-52bf-4199-b188-f127d6787524" providerId="ADAL" clId="{1D2DC68C-8C3A-4EFC-8A0D-FF4C14AFC161}" dt="2023-12-04T13:26:16.453" v="2205" actId="1076"/>
          <ac:spMkLst>
            <pc:docMk/>
            <pc:sldMk cId="4228637147" sldId="442"/>
            <ac:spMk id="12" creationId="{863751F4-E79B-BD9B-CF2B-206F34C1C9DA}"/>
          </ac:spMkLst>
        </pc:spChg>
        <pc:spChg chg="add mod">
          <ac:chgData name="Mona-Anitta Riihimäki" userId="938f5d8c-52bf-4199-b188-f127d6787524" providerId="ADAL" clId="{1D2DC68C-8C3A-4EFC-8A0D-FF4C14AFC161}" dt="2023-12-04T13:26:16.453" v="2205" actId="1076"/>
          <ac:spMkLst>
            <pc:docMk/>
            <pc:sldMk cId="4228637147" sldId="442"/>
            <ac:spMk id="13" creationId="{5D532294-98C1-DD61-1AB2-B4D4B4C02080}"/>
          </ac:spMkLst>
        </pc:spChg>
        <pc:spChg chg="add mod">
          <ac:chgData name="Mona-Anitta Riihimäki" userId="938f5d8c-52bf-4199-b188-f127d6787524" providerId="ADAL" clId="{1D2DC68C-8C3A-4EFC-8A0D-FF4C14AFC161}" dt="2023-12-04T13:26:16.453" v="2205" actId="1076"/>
          <ac:spMkLst>
            <pc:docMk/>
            <pc:sldMk cId="4228637147" sldId="442"/>
            <ac:spMk id="14" creationId="{616594BC-125C-5CA2-8DAD-49021A84886F}"/>
          </ac:spMkLst>
        </pc:spChg>
        <pc:spChg chg="add del mod">
          <ac:chgData name="Mona-Anitta Riihimäki" userId="938f5d8c-52bf-4199-b188-f127d6787524" providerId="ADAL" clId="{1D2DC68C-8C3A-4EFC-8A0D-FF4C14AFC161}" dt="2023-12-04T13:39:07.959" v="2579" actId="478"/>
          <ac:spMkLst>
            <pc:docMk/>
            <pc:sldMk cId="4228637147" sldId="442"/>
            <ac:spMk id="15" creationId="{DC5AB8CB-6E74-0EA3-B423-2B4CAE99999E}"/>
          </ac:spMkLst>
        </pc:spChg>
        <pc:spChg chg="add mod">
          <ac:chgData name="Mona-Anitta Riihimäki" userId="938f5d8c-52bf-4199-b188-f127d6787524" providerId="ADAL" clId="{1D2DC68C-8C3A-4EFC-8A0D-FF4C14AFC161}" dt="2023-12-04T13:41:10.935" v="2664" actId="14100"/>
          <ac:spMkLst>
            <pc:docMk/>
            <pc:sldMk cId="4228637147" sldId="442"/>
            <ac:spMk id="16" creationId="{4FEA7413-9DB9-092F-5E67-61F0DE0634A7}"/>
          </ac:spMkLst>
        </pc:spChg>
        <pc:spChg chg="add mod">
          <ac:chgData name="Mona-Anitta Riihimäki" userId="938f5d8c-52bf-4199-b188-f127d6787524" providerId="ADAL" clId="{1D2DC68C-8C3A-4EFC-8A0D-FF4C14AFC161}" dt="2023-12-04T13:41:01.523" v="2661" actId="1076"/>
          <ac:spMkLst>
            <pc:docMk/>
            <pc:sldMk cId="4228637147" sldId="442"/>
            <ac:spMk id="23" creationId="{8BAF11B1-4AF6-BAA9-5A50-F85A5E604D47}"/>
          </ac:spMkLst>
        </pc:spChg>
        <pc:spChg chg="add mod">
          <ac:chgData name="Mona-Anitta Riihimäki" userId="938f5d8c-52bf-4199-b188-f127d6787524" providerId="ADAL" clId="{1D2DC68C-8C3A-4EFC-8A0D-FF4C14AFC161}" dt="2023-12-04T13:35:32.470" v="2369" actId="20577"/>
          <ac:spMkLst>
            <pc:docMk/>
            <pc:sldMk cId="4228637147" sldId="442"/>
            <ac:spMk id="24" creationId="{6C53A1FA-4797-68BA-E3A4-398FA5F24297}"/>
          </ac:spMkLst>
        </pc:spChg>
        <pc:spChg chg="add mod">
          <ac:chgData name="Mona-Anitta Riihimäki" userId="938f5d8c-52bf-4199-b188-f127d6787524" providerId="ADAL" clId="{1D2DC68C-8C3A-4EFC-8A0D-FF4C14AFC161}" dt="2023-12-04T13:40:58.820" v="2660" actId="1076"/>
          <ac:spMkLst>
            <pc:docMk/>
            <pc:sldMk cId="4228637147" sldId="442"/>
            <ac:spMk id="25" creationId="{03B0F86D-00CB-BC5B-C8D2-52008100049A}"/>
          </ac:spMkLst>
        </pc:spChg>
        <pc:spChg chg="add mod">
          <ac:chgData name="Mona-Anitta Riihimäki" userId="938f5d8c-52bf-4199-b188-f127d6787524" providerId="ADAL" clId="{1D2DC68C-8C3A-4EFC-8A0D-FF4C14AFC161}" dt="2023-12-04T13:34:41.661" v="2297" actId="20577"/>
          <ac:spMkLst>
            <pc:docMk/>
            <pc:sldMk cId="4228637147" sldId="442"/>
            <ac:spMk id="26" creationId="{48DBDAB2-4AD9-F480-2DDA-B62106B700BD}"/>
          </ac:spMkLst>
        </pc:spChg>
        <pc:spChg chg="add mod">
          <ac:chgData name="Mona-Anitta Riihimäki" userId="938f5d8c-52bf-4199-b188-f127d6787524" providerId="ADAL" clId="{1D2DC68C-8C3A-4EFC-8A0D-FF4C14AFC161}" dt="2023-12-04T13:27:25.712" v="2217" actId="20577"/>
          <ac:spMkLst>
            <pc:docMk/>
            <pc:sldMk cId="4228637147" sldId="442"/>
            <ac:spMk id="27" creationId="{53AF7012-0AF5-BAEC-FC3B-B902BB5EFBF4}"/>
          </ac:spMkLst>
        </pc:spChg>
        <pc:spChg chg="add del mod">
          <ac:chgData name="Mona-Anitta Riihimäki" userId="938f5d8c-52bf-4199-b188-f127d6787524" providerId="ADAL" clId="{1D2DC68C-8C3A-4EFC-8A0D-FF4C14AFC161}" dt="2023-12-04T13:39:11.016" v="2581" actId="478"/>
          <ac:spMkLst>
            <pc:docMk/>
            <pc:sldMk cId="4228637147" sldId="442"/>
            <ac:spMk id="28" creationId="{A88C2E9C-C4A2-9318-44C2-BAD38A55C74B}"/>
          </ac:spMkLst>
        </pc:spChg>
        <pc:spChg chg="add mod">
          <ac:chgData name="Mona-Anitta Riihimäki" userId="938f5d8c-52bf-4199-b188-f127d6787524" providerId="ADAL" clId="{1D2DC68C-8C3A-4EFC-8A0D-FF4C14AFC161}" dt="2023-12-04T13:36:15.934" v="2448" actId="14100"/>
          <ac:spMkLst>
            <pc:docMk/>
            <pc:sldMk cId="4228637147" sldId="442"/>
            <ac:spMk id="29" creationId="{6FF60AD9-7A79-2D21-DCF5-CBD04588B663}"/>
          </ac:spMkLst>
        </pc:spChg>
        <pc:spChg chg="add del mod">
          <ac:chgData name="Mona-Anitta Riihimäki" userId="938f5d8c-52bf-4199-b188-f127d6787524" providerId="ADAL" clId="{1D2DC68C-8C3A-4EFC-8A0D-FF4C14AFC161}" dt="2023-12-04T13:39:30.590" v="2584" actId="478"/>
          <ac:spMkLst>
            <pc:docMk/>
            <pc:sldMk cId="4228637147" sldId="442"/>
            <ac:spMk id="31" creationId="{817F79A9-2148-36EB-35D4-8408C8226A51}"/>
          </ac:spMkLst>
        </pc:spChg>
        <pc:spChg chg="add del mod">
          <ac:chgData name="Mona-Anitta Riihimäki" userId="938f5d8c-52bf-4199-b188-f127d6787524" providerId="ADAL" clId="{1D2DC68C-8C3A-4EFC-8A0D-FF4C14AFC161}" dt="2023-12-04T13:39:33.764" v="2586" actId="478"/>
          <ac:spMkLst>
            <pc:docMk/>
            <pc:sldMk cId="4228637147" sldId="442"/>
            <ac:spMk id="32" creationId="{EBF6385F-4038-A11F-DEA2-093A1DE23195}"/>
          </ac:spMkLst>
        </pc:spChg>
        <pc:spChg chg="add del mod">
          <ac:chgData name="Mona-Anitta Riihimäki" userId="938f5d8c-52bf-4199-b188-f127d6787524" providerId="ADAL" clId="{1D2DC68C-8C3A-4EFC-8A0D-FF4C14AFC161}" dt="2023-12-04T13:39:34.607" v="2587" actId="478"/>
          <ac:spMkLst>
            <pc:docMk/>
            <pc:sldMk cId="4228637147" sldId="442"/>
            <ac:spMk id="33" creationId="{E39572A4-3AC1-8E22-A828-7D88AEAB288B}"/>
          </ac:spMkLst>
        </pc:spChg>
        <pc:spChg chg="add del mod">
          <ac:chgData name="Mona-Anitta Riihimäki" userId="938f5d8c-52bf-4199-b188-f127d6787524" providerId="ADAL" clId="{1D2DC68C-8C3A-4EFC-8A0D-FF4C14AFC161}" dt="2023-12-04T13:38:08.582" v="2545" actId="478"/>
          <ac:spMkLst>
            <pc:docMk/>
            <pc:sldMk cId="4228637147" sldId="442"/>
            <ac:spMk id="34" creationId="{61AF9F5F-6F32-59F3-368F-FA2A73F8D172}"/>
          </ac:spMkLst>
        </pc:spChg>
        <pc:spChg chg="add del mod">
          <ac:chgData name="Mona-Anitta Riihimäki" userId="938f5d8c-52bf-4199-b188-f127d6787524" providerId="ADAL" clId="{1D2DC68C-8C3A-4EFC-8A0D-FF4C14AFC161}" dt="2023-12-04T13:38:12.281" v="2546" actId="478"/>
          <ac:spMkLst>
            <pc:docMk/>
            <pc:sldMk cId="4228637147" sldId="442"/>
            <ac:spMk id="35" creationId="{3498F824-1F6B-B8DC-0B4B-393BB749827F}"/>
          </ac:spMkLst>
        </pc:spChg>
        <pc:spChg chg="add del mod">
          <ac:chgData name="Mona-Anitta Riihimäki" userId="938f5d8c-52bf-4199-b188-f127d6787524" providerId="ADAL" clId="{1D2DC68C-8C3A-4EFC-8A0D-FF4C14AFC161}" dt="2023-12-04T13:39:36.884" v="2588" actId="478"/>
          <ac:spMkLst>
            <pc:docMk/>
            <pc:sldMk cId="4228637147" sldId="442"/>
            <ac:spMk id="36" creationId="{22D53B19-7BC5-7B8B-CE8C-F1A5BC76B530}"/>
          </ac:spMkLst>
        </pc:spChg>
        <pc:spChg chg="add del mod">
          <ac:chgData name="Mona-Anitta Riihimäki" userId="938f5d8c-52bf-4199-b188-f127d6787524" providerId="ADAL" clId="{1D2DC68C-8C3A-4EFC-8A0D-FF4C14AFC161}" dt="2023-12-04T13:38:07.264" v="2544" actId="478"/>
          <ac:spMkLst>
            <pc:docMk/>
            <pc:sldMk cId="4228637147" sldId="442"/>
            <ac:spMk id="37" creationId="{E7C45EC7-530A-E826-D3A4-926A318EC358}"/>
          </ac:spMkLst>
        </pc:spChg>
        <pc:spChg chg="add del mod">
          <ac:chgData name="Mona-Anitta Riihimäki" userId="938f5d8c-52bf-4199-b188-f127d6787524" providerId="ADAL" clId="{1D2DC68C-8C3A-4EFC-8A0D-FF4C14AFC161}" dt="2023-12-04T13:26:04.507" v="2204" actId="478"/>
          <ac:spMkLst>
            <pc:docMk/>
            <pc:sldMk cId="4228637147" sldId="442"/>
            <ac:spMk id="40" creationId="{EE884620-07FE-1400-EE8B-8B85A545E316}"/>
          </ac:spMkLst>
        </pc:spChg>
        <pc:spChg chg="add mod">
          <ac:chgData name="Mona-Anitta Riihimäki" userId="938f5d8c-52bf-4199-b188-f127d6787524" providerId="ADAL" clId="{1D2DC68C-8C3A-4EFC-8A0D-FF4C14AFC161}" dt="2023-12-04T13:40:50.036" v="2658" actId="1076"/>
          <ac:spMkLst>
            <pc:docMk/>
            <pc:sldMk cId="4228637147" sldId="442"/>
            <ac:spMk id="41" creationId="{5B130119-1575-B7D6-6D40-841438E65FDA}"/>
          </ac:spMkLst>
        </pc:spChg>
        <pc:spChg chg="add mod">
          <ac:chgData name="Mona-Anitta Riihimäki" userId="938f5d8c-52bf-4199-b188-f127d6787524" providerId="ADAL" clId="{1D2DC68C-8C3A-4EFC-8A0D-FF4C14AFC161}" dt="2023-12-04T13:40:40.916" v="2656" actId="14100"/>
          <ac:spMkLst>
            <pc:docMk/>
            <pc:sldMk cId="4228637147" sldId="442"/>
            <ac:spMk id="42" creationId="{4F3E9F6C-516D-F8CD-8B8F-96BA3A2E1FFF}"/>
          </ac:spMkLst>
        </pc:spChg>
        <pc:spChg chg="add mod">
          <ac:chgData name="Mona-Anitta Riihimäki" userId="938f5d8c-52bf-4199-b188-f127d6787524" providerId="ADAL" clId="{1D2DC68C-8C3A-4EFC-8A0D-FF4C14AFC161}" dt="2023-12-04T13:43:28.844" v="2787" actId="1076"/>
          <ac:spMkLst>
            <pc:docMk/>
            <pc:sldMk cId="4228637147" sldId="442"/>
            <ac:spMk id="43" creationId="{4EAAD0F7-F4DB-4A94-1DB4-D346ECAA9197}"/>
          </ac:spMkLst>
        </pc:spChg>
        <pc:spChg chg="add mod">
          <ac:chgData name="Mona-Anitta Riihimäki" userId="938f5d8c-52bf-4199-b188-f127d6787524" providerId="ADAL" clId="{1D2DC68C-8C3A-4EFC-8A0D-FF4C14AFC161}" dt="2023-12-04T13:43:46.258" v="2810" actId="20577"/>
          <ac:spMkLst>
            <pc:docMk/>
            <pc:sldMk cId="4228637147" sldId="442"/>
            <ac:spMk id="44" creationId="{2B29B14F-283F-6F56-3341-C963DB8FA593}"/>
          </ac:spMkLst>
        </pc:spChg>
        <pc:picChg chg="add mod">
          <ac:chgData name="Mona-Anitta Riihimäki" userId="938f5d8c-52bf-4199-b188-f127d6787524" providerId="ADAL" clId="{1D2DC68C-8C3A-4EFC-8A0D-FF4C14AFC161}" dt="2023-12-04T13:28:05.707" v="2225" actId="14100"/>
          <ac:picMkLst>
            <pc:docMk/>
            <pc:sldMk cId="4228637147" sldId="442"/>
            <ac:picMk id="17" creationId="{5C24C22D-319D-1E66-D9F3-15B71DA560F1}"/>
          </ac:picMkLst>
        </pc:picChg>
        <pc:picChg chg="add mod">
          <ac:chgData name="Mona-Anitta Riihimäki" userId="938f5d8c-52bf-4199-b188-f127d6787524" providerId="ADAL" clId="{1D2DC68C-8C3A-4EFC-8A0D-FF4C14AFC161}" dt="2023-12-04T13:28:14.650" v="2226" actId="1076"/>
          <ac:picMkLst>
            <pc:docMk/>
            <pc:sldMk cId="4228637147" sldId="442"/>
            <ac:picMk id="18" creationId="{09F03C71-6313-0E11-DC4D-CFCDA04B4F9A}"/>
          </ac:picMkLst>
        </pc:picChg>
        <pc:picChg chg="add mod">
          <ac:chgData name="Mona-Anitta Riihimäki" userId="938f5d8c-52bf-4199-b188-f127d6787524" providerId="ADAL" clId="{1D2DC68C-8C3A-4EFC-8A0D-FF4C14AFC161}" dt="2023-12-04T13:28:37.345" v="2231" actId="1076"/>
          <ac:picMkLst>
            <pc:docMk/>
            <pc:sldMk cId="4228637147" sldId="442"/>
            <ac:picMk id="19" creationId="{B0A15663-5897-D68F-3173-CFFF1976E640}"/>
          </ac:picMkLst>
        </pc:picChg>
        <pc:picChg chg="add mod">
          <ac:chgData name="Mona-Anitta Riihimäki" userId="938f5d8c-52bf-4199-b188-f127d6787524" providerId="ADAL" clId="{1D2DC68C-8C3A-4EFC-8A0D-FF4C14AFC161}" dt="2023-12-04T13:41:07.983" v="2663" actId="1076"/>
          <ac:picMkLst>
            <pc:docMk/>
            <pc:sldMk cId="4228637147" sldId="442"/>
            <ac:picMk id="20" creationId="{D0E0624C-6BD2-275B-8E10-94D5E8E07D3B}"/>
          </ac:picMkLst>
        </pc:picChg>
        <pc:picChg chg="add mod">
          <ac:chgData name="Mona-Anitta Riihimäki" userId="938f5d8c-52bf-4199-b188-f127d6787524" providerId="ADAL" clId="{1D2DC68C-8C3A-4EFC-8A0D-FF4C14AFC161}" dt="2023-12-04T13:39:15.897" v="2582" actId="1076"/>
          <ac:picMkLst>
            <pc:docMk/>
            <pc:sldMk cId="4228637147" sldId="442"/>
            <ac:picMk id="21" creationId="{924CCA39-8D10-5DC4-9A22-84C4899AF46A}"/>
          </ac:picMkLst>
        </pc:picChg>
        <pc:picChg chg="add del mod">
          <ac:chgData name="Mona-Anitta Riihimäki" userId="938f5d8c-52bf-4199-b188-f127d6787524" providerId="ADAL" clId="{1D2DC68C-8C3A-4EFC-8A0D-FF4C14AFC161}" dt="2023-12-04T13:39:08.835" v="2580" actId="478"/>
          <ac:picMkLst>
            <pc:docMk/>
            <pc:sldMk cId="4228637147" sldId="442"/>
            <ac:picMk id="22" creationId="{8B61BAC5-58C4-65C2-0F15-F7998F0D8321}"/>
          </ac:picMkLst>
        </pc:picChg>
        <pc:picChg chg="add mod">
          <ac:chgData name="Mona-Anitta Riihimäki" userId="938f5d8c-52bf-4199-b188-f127d6787524" providerId="ADAL" clId="{1D2DC68C-8C3A-4EFC-8A0D-FF4C14AFC161}" dt="2023-12-04T13:26:16.453" v="2205" actId="1076"/>
          <ac:picMkLst>
            <pc:docMk/>
            <pc:sldMk cId="4228637147" sldId="442"/>
            <ac:picMk id="38" creationId="{4DDFE4F2-FF63-7367-DCB1-00D05001302A}"/>
          </ac:picMkLst>
        </pc:picChg>
        <pc:cxnChg chg="add mod">
          <ac:chgData name="Mona-Anitta Riihimäki" userId="938f5d8c-52bf-4199-b188-f127d6787524" providerId="ADAL" clId="{1D2DC68C-8C3A-4EFC-8A0D-FF4C14AFC161}" dt="2023-12-04T13:26:16.453" v="2205" actId="1076"/>
          <ac:cxnSpMkLst>
            <pc:docMk/>
            <pc:sldMk cId="4228637147" sldId="442"/>
            <ac:cxnSpMk id="30" creationId="{708DC3BE-AAB3-1BDE-4BC1-DE3AD76DAAD4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D515DD-0149-484F-9D30-7A4DE6AF2488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041A4170-7DD6-4A14-97F5-01B60E56320C}">
      <dgm:prSet phldrT="[Text]" custT="1"/>
      <dgm:spPr/>
      <dgm:t>
        <a:bodyPr/>
        <a:lstStyle/>
        <a:p>
          <a:r>
            <a:rPr lang="fi-FI" sz="1400" dirty="0">
              <a:latin typeface="+mj-lt"/>
            </a:rPr>
            <a:t>Luonnon monimuotoisuus</a:t>
          </a:r>
        </a:p>
      </dgm:t>
    </dgm:pt>
    <dgm:pt modelId="{88F65524-DA4F-4722-A0AD-C402B43421A8}" type="parTrans" cxnId="{E4F1D753-B4F8-452C-991A-434AEB5B98F5}">
      <dgm:prSet/>
      <dgm:spPr/>
      <dgm:t>
        <a:bodyPr/>
        <a:lstStyle/>
        <a:p>
          <a:endParaRPr lang="fi-FI" sz="1400">
            <a:latin typeface="+mj-lt"/>
          </a:endParaRPr>
        </a:p>
      </dgm:t>
    </dgm:pt>
    <dgm:pt modelId="{E81385F2-8470-46F4-A7DC-E3285E59FC74}" type="sibTrans" cxnId="{E4F1D753-B4F8-452C-991A-434AEB5B98F5}">
      <dgm:prSet/>
      <dgm:spPr/>
      <dgm:t>
        <a:bodyPr/>
        <a:lstStyle/>
        <a:p>
          <a:endParaRPr lang="fi-FI" sz="1400">
            <a:latin typeface="+mj-lt"/>
          </a:endParaRPr>
        </a:p>
      </dgm:t>
    </dgm:pt>
    <dgm:pt modelId="{D8A91C14-8418-4F71-A330-E486131B13EE}">
      <dgm:prSet phldrT="[Text]" custT="1"/>
      <dgm:spPr/>
      <dgm:t>
        <a:bodyPr/>
        <a:lstStyle/>
        <a:p>
          <a:r>
            <a:rPr lang="fi-FI" sz="1400" dirty="0">
              <a:latin typeface="+mj-lt"/>
            </a:rPr>
            <a:t>Osaaminen</a:t>
          </a:r>
        </a:p>
      </dgm:t>
    </dgm:pt>
    <dgm:pt modelId="{7E327A12-7EC2-4436-9603-9DB535EB484E}" type="parTrans" cxnId="{F4F25E1E-5AF2-4B56-B538-97C3F6C736FF}">
      <dgm:prSet/>
      <dgm:spPr/>
      <dgm:t>
        <a:bodyPr/>
        <a:lstStyle/>
        <a:p>
          <a:endParaRPr lang="fi-FI" sz="1400">
            <a:latin typeface="+mj-lt"/>
          </a:endParaRPr>
        </a:p>
      </dgm:t>
    </dgm:pt>
    <dgm:pt modelId="{D7E26085-3361-4B6F-8D20-58A7E7FA588D}" type="sibTrans" cxnId="{F4F25E1E-5AF2-4B56-B538-97C3F6C736FF}">
      <dgm:prSet/>
      <dgm:spPr/>
      <dgm:t>
        <a:bodyPr/>
        <a:lstStyle/>
        <a:p>
          <a:endParaRPr lang="fi-FI" sz="1400">
            <a:latin typeface="+mj-lt"/>
          </a:endParaRPr>
        </a:p>
      </dgm:t>
    </dgm:pt>
    <dgm:pt modelId="{5166590B-D998-457F-BB80-16A23094E7E0}">
      <dgm:prSet phldrT="[Text]" custT="1"/>
      <dgm:spPr/>
      <dgm:t>
        <a:bodyPr/>
        <a:lstStyle/>
        <a:p>
          <a:r>
            <a:rPr lang="fi-FI" sz="1400" dirty="0">
              <a:latin typeface="+mj-lt"/>
            </a:rPr>
            <a:t>Yhteiskunta</a:t>
          </a:r>
        </a:p>
      </dgm:t>
    </dgm:pt>
    <dgm:pt modelId="{7F27C25F-D5A4-4926-94C6-89C25CDAF656}" type="parTrans" cxnId="{99CCF851-55E5-4089-AD14-CC5BF7B0F1B1}">
      <dgm:prSet/>
      <dgm:spPr/>
      <dgm:t>
        <a:bodyPr/>
        <a:lstStyle/>
        <a:p>
          <a:endParaRPr lang="fi-FI" sz="1400">
            <a:latin typeface="+mj-lt"/>
          </a:endParaRPr>
        </a:p>
      </dgm:t>
    </dgm:pt>
    <dgm:pt modelId="{71545455-A9C0-4EA9-A256-112F27F471A1}" type="sibTrans" cxnId="{99CCF851-55E5-4089-AD14-CC5BF7B0F1B1}">
      <dgm:prSet/>
      <dgm:spPr/>
      <dgm:t>
        <a:bodyPr/>
        <a:lstStyle/>
        <a:p>
          <a:endParaRPr lang="fi-FI" sz="1400">
            <a:latin typeface="+mj-lt"/>
          </a:endParaRPr>
        </a:p>
      </dgm:t>
    </dgm:pt>
    <dgm:pt modelId="{D195B148-9629-41F2-9FBF-6697E01E7249}">
      <dgm:prSet phldrT="[Text]" custT="1"/>
      <dgm:spPr/>
      <dgm:t>
        <a:bodyPr/>
        <a:lstStyle/>
        <a:p>
          <a:r>
            <a:rPr lang="fi-FI" sz="1400" dirty="0">
              <a:latin typeface="+mj-lt"/>
            </a:rPr>
            <a:t>Maaperän kasvukunto</a:t>
          </a:r>
        </a:p>
      </dgm:t>
    </dgm:pt>
    <dgm:pt modelId="{821E408A-D85C-439A-8865-4BFE6D822ACC}" type="parTrans" cxnId="{1A48D051-753E-45F4-BAD6-D1581AA03E16}">
      <dgm:prSet/>
      <dgm:spPr/>
      <dgm:t>
        <a:bodyPr/>
        <a:lstStyle/>
        <a:p>
          <a:endParaRPr lang="fi-FI" sz="1400">
            <a:latin typeface="+mj-lt"/>
          </a:endParaRPr>
        </a:p>
      </dgm:t>
    </dgm:pt>
    <dgm:pt modelId="{9D02331B-A5A8-4274-96AE-6A0221C49DB9}" type="sibTrans" cxnId="{1A48D051-753E-45F4-BAD6-D1581AA03E16}">
      <dgm:prSet/>
      <dgm:spPr/>
      <dgm:t>
        <a:bodyPr/>
        <a:lstStyle/>
        <a:p>
          <a:endParaRPr lang="fi-FI" sz="1400">
            <a:latin typeface="+mj-lt"/>
          </a:endParaRPr>
        </a:p>
      </dgm:t>
    </dgm:pt>
    <dgm:pt modelId="{F0CE13DD-F8DC-4581-AD9B-DDC8359D49D0}">
      <dgm:prSet phldrT="[Text]" custT="1"/>
      <dgm:spPr/>
      <dgm:t>
        <a:bodyPr/>
        <a:lstStyle/>
        <a:p>
          <a:r>
            <a:rPr lang="fi-FI" sz="1400" dirty="0">
              <a:latin typeface="+mj-lt"/>
            </a:rPr>
            <a:t>Ilmastonmuutos</a:t>
          </a:r>
        </a:p>
      </dgm:t>
    </dgm:pt>
    <dgm:pt modelId="{E69A2090-5F29-40D1-927B-0ED84DB181C6}" type="parTrans" cxnId="{119F12F2-B411-44D3-8D61-0F32C7EE106F}">
      <dgm:prSet/>
      <dgm:spPr/>
      <dgm:t>
        <a:bodyPr/>
        <a:lstStyle/>
        <a:p>
          <a:endParaRPr lang="fi-FI" sz="1400">
            <a:latin typeface="+mj-lt"/>
          </a:endParaRPr>
        </a:p>
      </dgm:t>
    </dgm:pt>
    <dgm:pt modelId="{2DB3E9DD-A83F-41D8-8C80-1B23353BD0C7}" type="sibTrans" cxnId="{119F12F2-B411-44D3-8D61-0F32C7EE106F}">
      <dgm:prSet/>
      <dgm:spPr/>
      <dgm:t>
        <a:bodyPr/>
        <a:lstStyle/>
        <a:p>
          <a:endParaRPr lang="fi-FI" sz="1400">
            <a:latin typeface="+mj-lt"/>
          </a:endParaRPr>
        </a:p>
      </dgm:t>
    </dgm:pt>
    <dgm:pt modelId="{83246A5D-240B-4889-BB7D-0B339E3B9B6E}" type="pres">
      <dgm:prSet presAssocID="{FFD515DD-0149-484F-9D30-7A4DE6AF2488}" presName="cycle" presStyleCnt="0">
        <dgm:presLayoutVars>
          <dgm:dir/>
          <dgm:resizeHandles val="exact"/>
        </dgm:presLayoutVars>
      </dgm:prSet>
      <dgm:spPr/>
    </dgm:pt>
    <dgm:pt modelId="{F4A2A2E5-9B76-42A0-BE15-BABE070402AA}" type="pres">
      <dgm:prSet presAssocID="{041A4170-7DD6-4A14-97F5-01B60E56320C}" presName="dummy" presStyleCnt="0"/>
      <dgm:spPr/>
    </dgm:pt>
    <dgm:pt modelId="{F8D70359-6CF4-44BB-BC07-2CBFD3E2BFB1}" type="pres">
      <dgm:prSet presAssocID="{041A4170-7DD6-4A14-97F5-01B60E56320C}" presName="node" presStyleLbl="revTx" presStyleIdx="0" presStyleCnt="5" custScaleX="133801">
        <dgm:presLayoutVars>
          <dgm:bulletEnabled val="1"/>
        </dgm:presLayoutVars>
      </dgm:prSet>
      <dgm:spPr/>
    </dgm:pt>
    <dgm:pt modelId="{0AD6F051-6DAE-4B8A-9091-3E8E7A2F1309}" type="pres">
      <dgm:prSet presAssocID="{E81385F2-8470-46F4-A7DC-E3285E59FC74}" presName="sibTrans" presStyleLbl="node1" presStyleIdx="0" presStyleCnt="5"/>
      <dgm:spPr/>
    </dgm:pt>
    <dgm:pt modelId="{348D8A4E-53A6-4E5F-94B7-5EEAFE6131D9}" type="pres">
      <dgm:prSet presAssocID="{D8A91C14-8418-4F71-A330-E486131B13EE}" presName="dummy" presStyleCnt="0"/>
      <dgm:spPr/>
    </dgm:pt>
    <dgm:pt modelId="{DD1B29A3-AE44-47B4-9A78-8D83A4915C22}" type="pres">
      <dgm:prSet presAssocID="{D8A91C14-8418-4F71-A330-E486131B13EE}" presName="node" presStyleLbl="revTx" presStyleIdx="1" presStyleCnt="5">
        <dgm:presLayoutVars>
          <dgm:bulletEnabled val="1"/>
        </dgm:presLayoutVars>
      </dgm:prSet>
      <dgm:spPr/>
    </dgm:pt>
    <dgm:pt modelId="{13E6DF37-1943-4546-85E2-054214613322}" type="pres">
      <dgm:prSet presAssocID="{D7E26085-3361-4B6F-8D20-58A7E7FA588D}" presName="sibTrans" presStyleLbl="node1" presStyleIdx="1" presStyleCnt="5"/>
      <dgm:spPr/>
    </dgm:pt>
    <dgm:pt modelId="{917B3336-5D70-4BFD-B1E1-4E520CB5CAFC}" type="pres">
      <dgm:prSet presAssocID="{5166590B-D998-457F-BB80-16A23094E7E0}" presName="dummy" presStyleCnt="0"/>
      <dgm:spPr/>
    </dgm:pt>
    <dgm:pt modelId="{9769DEB6-7013-4A0C-9ECA-9FEAB6CE8079}" type="pres">
      <dgm:prSet presAssocID="{5166590B-D998-457F-BB80-16A23094E7E0}" presName="node" presStyleLbl="revTx" presStyleIdx="2" presStyleCnt="5">
        <dgm:presLayoutVars>
          <dgm:bulletEnabled val="1"/>
        </dgm:presLayoutVars>
      </dgm:prSet>
      <dgm:spPr/>
    </dgm:pt>
    <dgm:pt modelId="{0FAECC22-5933-4489-8483-C4C280F4509B}" type="pres">
      <dgm:prSet presAssocID="{71545455-A9C0-4EA9-A256-112F27F471A1}" presName="sibTrans" presStyleLbl="node1" presStyleIdx="2" presStyleCnt="5"/>
      <dgm:spPr/>
    </dgm:pt>
    <dgm:pt modelId="{AE8D6534-8A18-4789-B416-7F7736C46AA7}" type="pres">
      <dgm:prSet presAssocID="{D195B148-9629-41F2-9FBF-6697E01E7249}" presName="dummy" presStyleCnt="0"/>
      <dgm:spPr/>
    </dgm:pt>
    <dgm:pt modelId="{6253E101-670E-438F-B0DF-C97406F0B40F}" type="pres">
      <dgm:prSet presAssocID="{D195B148-9629-41F2-9FBF-6697E01E7249}" presName="node" presStyleLbl="revTx" presStyleIdx="3" presStyleCnt="5">
        <dgm:presLayoutVars>
          <dgm:bulletEnabled val="1"/>
        </dgm:presLayoutVars>
      </dgm:prSet>
      <dgm:spPr/>
    </dgm:pt>
    <dgm:pt modelId="{6903E779-D8BC-40BD-B0E3-3EBDE6CBA895}" type="pres">
      <dgm:prSet presAssocID="{9D02331B-A5A8-4274-96AE-6A0221C49DB9}" presName="sibTrans" presStyleLbl="node1" presStyleIdx="3" presStyleCnt="5"/>
      <dgm:spPr/>
    </dgm:pt>
    <dgm:pt modelId="{73F69417-89A5-447F-B5D5-CD4466E64173}" type="pres">
      <dgm:prSet presAssocID="{F0CE13DD-F8DC-4581-AD9B-DDC8359D49D0}" presName="dummy" presStyleCnt="0"/>
      <dgm:spPr/>
    </dgm:pt>
    <dgm:pt modelId="{4B3AFA75-34E6-4CAC-AE32-5EA7FFFBF2A1}" type="pres">
      <dgm:prSet presAssocID="{F0CE13DD-F8DC-4581-AD9B-DDC8359D49D0}" presName="node" presStyleLbl="revTx" presStyleIdx="4" presStyleCnt="5" custScaleX="169257">
        <dgm:presLayoutVars>
          <dgm:bulletEnabled val="1"/>
        </dgm:presLayoutVars>
      </dgm:prSet>
      <dgm:spPr/>
    </dgm:pt>
    <dgm:pt modelId="{90B037EA-65F1-40FE-822F-68B2619A3332}" type="pres">
      <dgm:prSet presAssocID="{2DB3E9DD-A83F-41D8-8C80-1B23353BD0C7}" presName="sibTrans" presStyleLbl="node1" presStyleIdx="4" presStyleCnt="5"/>
      <dgm:spPr/>
    </dgm:pt>
  </dgm:ptLst>
  <dgm:cxnLst>
    <dgm:cxn modelId="{F4F25E1E-5AF2-4B56-B538-97C3F6C736FF}" srcId="{FFD515DD-0149-484F-9D30-7A4DE6AF2488}" destId="{D8A91C14-8418-4F71-A330-E486131B13EE}" srcOrd="1" destOrd="0" parTransId="{7E327A12-7EC2-4436-9603-9DB535EB484E}" sibTransId="{D7E26085-3361-4B6F-8D20-58A7E7FA588D}"/>
    <dgm:cxn modelId="{9BEB5C5F-D916-4BA5-9AB0-C60D28D0A0D5}" type="presOf" srcId="{2DB3E9DD-A83F-41D8-8C80-1B23353BD0C7}" destId="{90B037EA-65F1-40FE-822F-68B2619A3332}" srcOrd="0" destOrd="0" presId="urn:microsoft.com/office/officeart/2005/8/layout/cycle1"/>
    <dgm:cxn modelId="{64C99E6D-0C6E-4C35-A8C2-F766A0CC12FC}" type="presOf" srcId="{E81385F2-8470-46F4-A7DC-E3285E59FC74}" destId="{0AD6F051-6DAE-4B8A-9091-3E8E7A2F1309}" srcOrd="0" destOrd="0" presId="urn:microsoft.com/office/officeart/2005/8/layout/cycle1"/>
    <dgm:cxn modelId="{CF676C6F-4395-4BA4-BDF4-52902CB7678C}" type="presOf" srcId="{D7E26085-3361-4B6F-8D20-58A7E7FA588D}" destId="{13E6DF37-1943-4546-85E2-054214613322}" srcOrd="0" destOrd="0" presId="urn:microsoft.com/office/officeart/2005/8/layout/cycle1"/>
    <dgm:cxn modelId="{1A48D051-753E-45F4-BAD6-D1581AA03E16}" srcId="{FFD515DD-0149-484F-9D30-7A4DE6AF2488}" destId="{D195B148-9629-41F2-9FBF-6697E01E7249}" srcOrd="3" destOrd="0" parTransId="{821E408A-D85C-439A-8865-4BFE6D822ACC}" sibTransId="{9D02331B-A5A8-4274-96AE-6A0221C49DB9}"/>
    <dgm:cxn modelId="{99CCF851-55E5-4089-AD14-CC5BF7B0F1B1}" srcId="{FFD515DD-0149-484F-9D30-7A4DE6AF2488}" destId="{5166590B-D998-457F-BB80-16A23094E7E0}" srcOrd="2" destOrd="0" parTransId="{7F27C25F-D5A4-4926-94C6-89C25CDAF656}" sibTransId="{71545455-A9C0-4EA9-A256-112F27F471A1}"/>
    <dgm:cxn modelId="{E4F1D753-B4F8-452C-991A-434AEB5B98F5}" srcId="{FFD515DD-0149-484F-9D30-7A4DE6AF2488}" destId="{041A4170-7DD6-4A14-97F5-01B60E56320C}" srcOrd="0" destOrd="0" parTransId="{88F65524-DA4F-4722-A0AD-C402B43421A8}" sibTransId="{E81385F2-8470-46F4-A7DC-E3285E59FC74}"/>
    <dgm:cxn modelId="{7868C087-F47E-45F5-8E64-8ECDCA014937}" type="presOf" srcId="{5166590B-D998-457F-BB80-16A23094E7E0}" destId="{9769DEB6-7013-4A0C-9ECA-9FEAB6CE8079}" srcOrd="0" destOrd="0" presId="urn:microsoft.com/office/officeart/2005/8/layout/cycle1"/>
    <dgm:cxn modelId="{BDB3EEC1-C09C-4FDF-B91A-739B973DF7C9}" type="presOf" srcId="{71545455-A9C0-4EA9-A256-112F27F471A1}" destId="{0FAECC22-5933-4489-8483-C4C280F4509B}" srcOrd="0" destOrd="0" presId="urn:microsoft.com/office/officeart/2005/8/layout/cycle1"/>
    <dgm:cxn modelId="{0AACD2D2-2324-4716-A852-9C5719A7901A}" type="presOf" srcId="{9D02331B-A5A8-4274-96AE-6A0221C49DB9}" destId="{6903E779-D8BC-40BD-B0E3-3EBDE6CBA895}" srcOrd="0" destOrd="0" presId="urn:microsoft.com/office/officeart/2005/8/layout/cycle1"/>
    <dgm:cxn modelId="{EA8A15D3-2DAD-4AB7-9A07-D3B6AF66CE3C}" type="presOf" srcId="{FFD515DD-0149-484F-9D30-7A4DE6AF2488}" destId="{83246A5D-240B-4889-BB7D-0B339E3B9B6E}" srcOrd="0" destOrd="0" presId="urn:microsoft.com/office/officeart/2005/8/layout/cycle1"/>
    <dgm:cxn modelId="{4BFB1DD3-92E8-4A48-8EF3-5AB175A69765}" type="presOf" srcId="{D8A91C14-8418-4F71-A330-E486131B13EE}" destId="{DD1B29A3-AE44-47B4-9A78-8D83A4915C22}" srcOrd="0" destOrd="0" presId="urn:microsoft.com/office/officeart/2005/8/layout/cycle1"/>
    <dgm:cxn modelId="{C81F63DC-375C-49CB-874B-8B8367B7A5AA}" type="presOf" srcId="{041A4170-7DD6-4A14-97F5-01B60E56320C}" destId="{F8D70359-6CF4-44BB-BC07-2CBFD3E2BFB1}" srcOrd="0" destOrd="0" presId="urn:microsoft.com/office/officeart/2005/8/layout/cycle1"/>
    <dgm:cxn modelId="{640961E2-D817-4AC5-9141-885340D3F69D}" type="presOf" srcId="{D195B148-9629-41F2-9FBF-6697E01E7249}" destId="{6253E101-670E-438F-B0DF-C97406F0B40F}" srcOrd="0" destOrd="0" presId="urn:microsoft.com/office/officeart/2005/8/layout/cycle1"/>
    <dgm:cxn modelId="{EDE4E9E8-0B57-407F-850A-DAE8B8608E95}" type="presOf" srcId="{F0CE13DD-F8DC-4581-AD9B-DDC8359D49D0}" destId="{4B3AFA75-34E6-4CAC-AE32-5EA7FFFBF2A1}" srcOrd="0" destOrd="0" presId="urn:microsoft.com/office/officeart/2005/8/layout/cycle1"/>
    <dgm:cxn modelId="{119F12F2-B411-44D3-8D61-0F32C7EE106F}" srcId="{FFD515DD-0149-484F-9D30-7A4DE6AF2488}" destId="{F0CE13DD-F8DC-4581-AD9B-DDC8359D49D0}" srcOrd="4" destOrd="0" parTransId="{E69A2090-5F29-40D1-927B-0ED84DB181C6}" sibTransId="{2DB3E9DD-A83F-41D8-8C80-1B23353BD0C7}"/>
    <dgm:cxn modelId="{2347CE17-784D-4497-8EB5-8FECC235976E}" type="presParOf" srcId="{83246A5D-240B-4889-BB7D-0B339E3B9B6E}" destId="{F4A2A2E5-9B76-42A0-BE15-BABE070402AA}" srcOrd="0" destOrd="0" presId="urn:microsoft.com/office/officeart/2005/8/layout/cycle1"/>
    <dgm:cxn modelId="{A51ACDF7-A3D6-4D5A-A571-0D0D94A11255}" type="presParOf" srcId="{83246A5D-240B-4889-BB7D-0B339E3B9B6E}" destId="{F8D70359-6CF4-44BB-BC07-2CBFD3E2BFB1}" srcOrd="1" destOrd="0" presId="urn:microsoft.com/office/officeart/2005/8/layout/cycle1"/>
    <dgm:cxn modelId="{5F0E7D22-B8DC-4030-B940-DD3207FC18A1}" type="presParOf" srcId="{83246A5D-240B-4889-BB7D-0B339E3B9B6E}" destId="{0AD6F051-6DAE-4B8A-9091-3E8E7A2F1309}" srcOrd="2" destOrd="0" presId="urn:microsoft.com/office/officeart/2005/8/layout/cycle1"/>
    <dgm:cxn modelId="{C32B8173-2B90-453D-8533-4BBDB707C6DD}" type="presParOf" srcId="{83246A5D-240B-4889-BB7D-0B339E3B9B6E}" destId="{348D8A4E-53A6-4E5F-94B7-5EEAFE6131D9}" srcOrd="3" destOrd="0" presId="urn:microsoft.com/office/officeart/2005/8/layout/cycle1"/>
    <dgm:cxn modelId="{4B73E2C1-0E74-4292-8A59-03049C1B8294}" type="presParOf" srcId="{83246A5D-240B-4889-BB7D-0B339E3B9B6E}" destId="{DD1B29A3-AE44-47B4-9A78-8D83A4915C22}" srcOrd="4" destOrd="0" presId="urn:microsoft.com/office/officeart/2005/8/layout/cycle1"/>
    <dgm:cxn modelId="{7C2F55CA-5FAD-4B9C-BECE-8BFC953B652C}" type="presParOf" srcId="{83246A5D-240B-4889-BB7D-0B339E3B9B6E}" destId="{13E6DF37-1943-4546-85E2-054214613322}" srcOrd="5" destOrd="0" presId="urn:microsoft.com/office/officeart/2005/8/layout/cycle1"/>
    <dgm:cxn modelId="{402E1ADA-B450-4207-8A03-DB3501DB3B36}" type="presParOf" srcId="{83246A5D-240B-4889-BB7D-0B339E3B9B6E}" destId="{917B3336-5D70-4BFD-B1E1-4E520CB5CAFC}" srcOrd="6" destOrd="0" presId="urn:microsoft.com/office/officeart/2005/8/layout/cycle1"/>
    <dgm:cxn modelId="{855823F8-416C-4E98-8450-AC5DEFF8BFD7}" type="presParOf" srcId="{83246A5D-240B-4889-BB7D-0B339E3B9B6E}" destId="{9769DEB6-7013-4A0C-9ECA-9FEAB6CE8079}" srcOrd="7" destOrd="0" presId="urn:microsoft.com/office/officeart/2005/8/layout/cycle1"/>
    <dgm:cxn modelId="{230F4E85-4940-47D6-AA34-3185C7D0C3CA}" type="presParOf" srcId="{83246A5D-240B-4889-BB7D-0B339E3B9B6E}" destId="{0FAECC22-5933-4489-8483-C4C280F4509B}" srcOrd="8" destOrd="0" presId="urn:microsoft.com/office/officeart/2005/8/layout/cycle1"/>
    <dgm:cxn modelId="{0C839B7D-CD16-429B-B513-5E5D20A89C1A}" type="presParOf" srcId="{83246A5D-240B-4889-BB7D-0B339E3B9B6E}" destId="{AE8D6534-8A18-4789-B416-7F7736C46AA7}" srcOrd="9" destOrd="0" presId="urn:microsoft.com/office/officeart/2005/8/layout/cycle1"/>
    <dgm:cxn modelId="{C53D55B1-C084-46C9-AEAD-79DA2B43B372}" type="presParOf" srcId="{83246A5D-240B-4889-BB7D-0B339E3B9B6E}" destId="{6253E101-670E-438F-B0DF-C97406F0B40F}" srcOrd="10" destOrd="0" presId="urn:microsoft.com/office/officeart/2005/8/layout/cycle1"/>
    <dgm:cxn modelId="{1D44C3F7-8F1D-4E5D-A528-21C9F817ED38}" type="presParOf" srcId="{83246A5D-240B-4889-BB7D-0B339E3B9B6E}" destId="{6903E779-D8BC-40BD-B0E3-3EBDE6CBA895}" srcOrd="11" destOrd="0" presId="urn:microsoft.com/office/officeart/2005/8/layout/cycle1"/>
    <dgm:cxn modelId="{6831625D-33F0-4945-B48F-DA7E1C4C515D}" type="presParOf" srcId="{83246A5D-240B-4889-BB7D-0B339E3B9B6E}" destId="{73F69417-89A5-447F-B5D5-CD4466E64173}" srcOrd="12" destOrd="0" presId="urn:microsoft.com/office/officeart/2005/8/layout/cycle1"/>
    <dgm:cxn modelId="{B2C686B5-7021-4101-93B7-5171B78FB6A4}" type="presParOf" srcId="{83246A5D-240B-4889-BB7D-0B339E3B9B6E}" destId="{4B3AFA75-34E6-4CAC-AE32-5EA7FFFBF2A1}" srcOrd="13" destOrd="0" presId="urn:microsoft.com/office/officeart/2005/8/layout/cycle1"/>
    <dgm:cxn modelId="{C2A35F7E-B24E-4232-BE51-8E5CD4A24D7C}" type="presParOf" srcId="{83246A5D-240B-4889-BB7D-0B339E3B9B6E}" destId="{90B037EA-65F1-40FE-822F-68B2619A3332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70359-6CF4-44BB-BC07-2CBFD3E2BFB1}">
      <dsp:nvSpPr>
        <dsp:cNvPr id="0" name=""/>
        <dsp:cNvSpPr/>
      </dsp:nvSpPr>
      <dsp:spPr>
        <a:xfrm>
          <a:off x="3831564" y="40351"/>
          <a:ext cx="1830326" cy="1367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latin typeface="+mj-lt"/>
            </a:rPr>
            <a:t>Luonnon monimuotoisuus</a:t>
          </a:r>
        </a:p>
      </dsp:txBody>
      <dsp:txXfrm>
        <a:off x="3831564" y="40351"/>
        <a:ext cx="1830326" cy="1367946"/>
      </dsp:txXfrm>
    </dsp:sp>
    <dsp:sp modelId="{0AD6F051-6DAE-4B8A-9091-3E8E7A2F1309}">
      <dsp:nvSpPr>
        <dsp:cNvPr id="0" name=""/>
        <dsp:cNvSpPr/>
      </dsp:nvSpPr>
      <dsp:spPr>
        <a:xfrm>
          <a:off x="842029" y="438"/>
          <a:ext cx="5132376" cy="5132376"/>
        </a:xfrm>
        <a:prstGeom prst="circularArrow">
          <a:avLst>
            <a:gd name="adj1" fmla="val 5197"/>
            <a:gd name="adj2" fmla="val 335711"/>
            <a:gd name="adj3" fmla="val 21294063"/>
            <a:gd name="adj4" fmla="val 19765519"/>
            <a:gd name="adj5" fmla="val 606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B29A3-AE44-47B4-9A78-8D83A4915C22}">
      <dsp:nvSpPr>
        <dsp:cNvPr id="0" name=""/>
        <dsp:cNvSpPr/>
      </dsp:nvSpPr>
      <dsp:spPr>
        <a:xfrm>
          <a:off x="4889999" y="2586349"/>
          <a:ext cx="1367946" cy="1367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latin typeface="+mj-lt"/>
            </a:rPr>
            <a:t>Osaaminen</a:t>
          </a:r>
        </a:p>
      </dsp:txBody>
      <dsp:txXfrm>
        <a:off x="4889999" y="2586349"/>
        <a:ext cx="1367946" cy="1367946"/>
      </dsp:txXfrm>
    </dsp:sp>
    <dsp:sp modelId="{13E6DF37-1943-4546-85E2-054214613322}">
      <dsp:nvSpPr>
        <dsp:cNvPr id="0" name=""/>
        <dsp:cNvSpPr/>
      </dsp:nvSpPr>
      <dsp:spPr>
        <a:xfrm>
          <a:off x="842029" y="438"/>
          <a:ext cx="5132376" cy="5132376"/>
        </a:xfrm>
        <a:prstGeom prst="circularArrow">
          <a:avLst>
            <a:gd name="adj1" fmla="val 5197"/>
            <a:gd name="adj2" fmla="val 335711"/>
            <a:gd name="adj3" fmla="val 4015549"/>
            <a:gd name="adj4" fmla="val 2252651"/>
            <a:gd name="adj5" fmla="val 606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9DEB6-7013-4A0C-9ECA-9FEAB6CE8079}">
      <dsp:nvSpPr>
        <dsp:cNvPr id="0" name=""/>
        <dsp:cNvSpPr/>
      </dsp:nvSpPr>
      <dsp:spPr>
        <a:xfrm>
          <a:off x="2724244" y="4159862"/>
          <a:ext cx="1367946" cy="1367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latin typeface="+mj-lt"/>
            </a:rPr>
            <a:t>Yhteiskunta</a:t>
          </a:r>
        </a:p>
      </dsp:txBody>
      <dsp:txXfrm>
        <a:off x="2724244" y="4159862"/>
        <a:ext cx="1367946" cy="1367946"/>
      </dsp:txXfrm>
    </dsp:sp>
    <dsp:sp modelId="{0FAECC22-5933-4489-8483-C4C280F4509B}">
      <dsp:nvSpPr>
        <dsp:cNvPr id="0" name=""/>
        <dsp:cNvSpPr/>
      </dsp:nvSpPr>
      <dsp:spPr>
        <a:xfrm>
          <a:off x="842029" y="438"/>
          <a:ext cx="5132376" cy="5132376"/>
        </a:xfrm>
        <a:prstGeom prst="circularArrow">
          <a:avLst>
            <a:gd name="adj1" fmla="val 5197"/>
            <a:gd name="adj2" fmla="val 335711"/>
            <a:gd name="adj3" fmla="val 8211638"/>
            <a:gd name="adj4" fmla="val 6448739"/>
            <a:gd name="adj5" fmla="val 606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53E101-670E-438F-B0DF-C97406F0B40F}">
      <dsp:nvSpPr>
        <dsp:cNvPr id="0" name=""/>
        <dsp:cNvSpPr/>
      </dsp:nvSpPr>
      <dsp:spPr>
        <a:xfrm>
          <a:off x="558489" y="2586349"/>
          <a:ext cx="1367946" cy="1367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latin typeface="+mj-lt"/>
            </a:rPr>
            <a:t>Maaperän kasvukunto</a:t>
          </a:r>
        </a:p>
      </dsp:txBody>
      <dsp:txXfrm>
        <a:off x="558489" y="2586349"/>
        <a:ext cx="1367946" cy="1367946"/>
      </dsp:txXfrm>
    </dsp:sp>
    <dsp:sp modelId="{6903E779-D8BC-40BD-B0E3-3EBDE6CBA895}">
      <dsp:nvSpPr>
        <dsp:cNvPr id="0" name=""/>
        <dsp:cNvSpPr/>
      </dsp:nvSpPr>
      <dsp:spPr>
        <a:xfrm>
          <a:off x="842029" y="438"/>
          <a:ext cx="5132376" cy="5132376"/>
        </a:xfrm>
        <a:prstGeom prst="circularArrow">
          <a:avLst>
            <a:gd name="adj1" fmla="val 5197"/>
            <a:gd name="adj2" fmla="val 335711"/>
            <a:gd name="adj3" fmla="val 12298769"/>
            <a:gd name="adj4" fmla="val 10770225"/>
            <a:gd name="adj5" fmla="val 606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AFA75-34E6-4CAC-AE32-5EA7FFFBF2A1}">
      <dsp:nvSpPr>
        <dsp:cNvPr id="0" name=""/>
        <dsp:cNvSpPr/>
      </dsp:nvSpPr>
      <dsp:spPr>
        <a:xfrm>
          <a:off x="912035" y="40351"/>
          <a:ext cx="2315345" cy="1367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latin typeface="+mj-lt"/>
            </a:rPr>
            <a:t>Ilmastonmuutos</a:t>
          </a:r>
        </a:p>
      </dsp:txBody>
      <dsp:txXfrm>
        <a:off x="912035" y="40351"/>
        <a:ext cx="2315345" cy="1367946"/>
      </dsp:txXfrm>
    </dsp:sp>
    <dsp:sp modelId="{90B037EA-65F1-40FE-822F-68B2619A3332}">
      <dsp:nvSpPr>
        <dsp:cNvPr id="0" name=""/>
        <dsp:cNvSpPr/>
      </dsp:nvSpPr>
      <dsp:spPr>
        <a:xfrm>
          <a:off x="842029" y="438"/>
          <a:ext cx="5132376" cy="5132376"/>
        </a:xfrm>
        <a:prstGeom prst="circularArrow">
          <a:avLst>
            <a:gd name="adj1" fmla="val 5197"/>
            <a:gd name="adj2" fmla="val 335711"/>
            <a:gd name="adj3" fmla="val 16507126"/>
            <a:gd name="adj4" fmla="val 15926715"/>
            <a:gd name="adj5" fmla="val 606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6FD38-F535-4100-8CBC-B5EEC313CA48}" type="datetimeFigureOut">
              <a:rPr lang="fi-FI" smtClean="0"/>
              <a:t>4.12.2023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127E2-97AA-4059-9CB4-D0C507C221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9844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2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2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6.svg"/><Relationship Id="rId5" Type="http://schemas.openxmlformats.org/officeDocument/2006/relationships/image" Target="../media/image22.svg"/><Relationship Id="rId10" Type="http://schemas.openxmlformats.org/officeDocument/2006/relationships/image" Target="../media/image5.png"/><Relationship Id="rId4" Type="http://schemas.openxmlformats.org/officeDocument/2006/relationships/image" Target="../media/image21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2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– tumm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HAMK – Hämeen ammattikorkeakoulu">
            <a:extLst>
              <a:ext uri="{FF2B5EF4-FFF2-40B4-BE49-F238E27FC236}">
                <a16:creationId xmlns:a16="http://schemas.microsoft.com/office/drawing/2014/main" id="{D80A1C54-A902-2130-7395-E07D3C657D9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1231" y="271774"/>
            <a:ext cx="3644091" cy="13882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933D3A-4207-9488-55A8-500D30F29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35" y="1870030"/>
            <a:ext cx="6124432" cy="3125608"/>
          </a:xfrm>
        </p:spPr>
        <p:txBody>
          <a:bodyPr anchor="ctr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4" name="Kuva 2" descr="RUN EU – Regional University Network, European University">
            <a:extLst>
              <a:ext uri="{FF2B5EF4-FFF2-40B4-BE49-F238E27FC236}">
                <a16:creationId xmlns:a16="http://schemas.microsoft.com/office/drawing/2014/main" id="{79D23AB6-277A-52C9-FCF2-7E12C6E9C8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897849" y="212097"/>
            <a:ext cx="1757035" cy="1215917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053D5C9-52DA-A8C4-41D6-4A652EAE1B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5435" y="5367082"/>
            <a:ext cx="2516188" cy="10271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4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B8B8F1-2FA3-1190-AD8C-EF93AC9A92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38696" y="5367082"/>
            <a:ext cx="2516188" cy="10271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4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8287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oikealla kuva vasemmalla – tumm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981937" y="676405"/>
            <a:ext cx="4674603" cy="1985141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isällön paikkamerkki 2"/>
          <p:cNvSpPr>
            <a:spLocks noGrp="1"/>
          </p:cNvSpPr>
          <p:nvPr>
            <p:ph idx="13"/>
          </p:nvPr>
        </p:nvSpPr>
        <p:spPr>
          <a:xfrm>
            <a:off x="6981937" y="2899107"/>
            <a:ext cx="4674603" cy="36461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35F366-CB27-4601-87F8-E0FA3542B4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799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0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asemmalla kuva oikella – Grafi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C437BB1-9519-B896-787B-48FFE8F64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E2107D0-8658-4288-A7E7-FF16D78264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7997924B-C694-4443-9052-AB424E10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198" y="847615"/>
            <a:ext cx="4674602" cy="1813932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10633A4-2EBD-43D9-A4C3-AF4159C07F8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3198" y="2899107"/>
            <a:ext cx="4674602" cy="36429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7" name="Kuva 2">
            <a:extLst>
              <a:ext uri="{FF2B5EF4-FFF2-40B4-BE49-F238E27FC236}">
                <a16:creationId xmlns:a16="http://schemas.microsoft.com/office/drawing/2014/main" id="{C79E3A65-E412-FA8B-3D1F-825380CB5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942034" y="123580"/>
            <a:ext cx="1134936" cy="78540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E050B85-5222-9CD5-D161-7E9C8DEC9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51662" y="155818"/>
            <a:ext cx="2410761" cy="9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46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asemmalla kuva oik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E2107D0-8658-4288-A7E7-FF16D78264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7997924B-C694-4443-9052-AB424E10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198" y="847615"/>
            <a:ext cx="4674602" cy="1813932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10633A4-2EBD-43D9-A4C3-AF4159C07F8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3198" y="2899107"/>
            <a:ext cx="4674602" cy="36429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4" name="Kuva 2">
            <a:extLst>
              <a:ext uri="{FF2B5EF4-FFF2-40B4-BE49-F238E27FC236}">
                <a16:creationId xmlns:a16="http://schemas.microsoft.com/office/drawing/2014/main" id="{EB8A3E03-43A2-BB27-8779-063785EBC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942034" y="123580"/>
            <a:ext cx="1134936" cy="78540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0F3B1D1-920E-BFF4-AA4D-AA44200F8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1662" y="155818"/>
            <a:ext cx="2410761" cy="9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8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asemmalla kuva oikella – tumma  – Grafiikk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74105601-3089-9DD0-6D0C-45BF741F8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E2107D0-8658-4288-A7E7-FF16D78264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7997924B-C694-4443-9052-AB424E10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198" y="847615"/>
            <a:ext cx="4674602" cy="1813932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10633A4-2EBD-43D9-A4C3-AF4159C07F8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3198" y="2899107"/>
            <a:ext cx="4674602" cy="362104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6" name="Kuva 2">
            <a:extLst>
              <a:ext uri="{FF2B5EF4-FFF2-40B4-BE49-F238E27FC236}">
                <a16:creationId xmlns:a16="http://schemas.microsoft.com/office/drawing/2014/main" id="{F55B62D5-70B1-A09D-22CE-7C9464555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942034" y="123580"/>
            <a:ext cx="1134936" cy="78540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5A00A4B-6D07-9FB6-1B13-145E0AB06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51662" y="155818"/>
            <a:ext cx="2410761" cy="9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07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vasemmalla kuva oikella – tumm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E2107D0-8658-4288-A7E7-FF16D78264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7997924B-C694-4443-9052-AB424E10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198" y="847615"/>
            <a:ext cx="4674602" cy="1813932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10633A4-2EBD-43D9-A4C3-AF4159C07F8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3198" y="2899107"/>
            <a:ext cx="4674602" cy="362104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6" name="Kuva 2">
            <a:extLst>
              <a:ext uri="{FF2B5EF4-FFF2-40B4-BE49-F238E27FC236}">
                <a16:creationId xmlns:a16="http://schemas.microsoft.com/office/drawing/2014/main" id="{9E0E32CA-FEF4-B74A-2649-F3E8762AA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942034" y="123580"/>
            <a:ext cx="1134936" cy="78540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DDFF155-D47C-F5BF-C1E8-1EF35C6FC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1662" y="155818"/>
            <a:ext cx="2410761" cy="9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71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asemmalla päällekkäiset kortit oik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C437BB1-9519-B896-787B-48FFE8F64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06BB400-053E-D1A0-5676-7138A0C8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5810" y="4689523"/>
            <a:ext cx="5222992" cy="1849929"/>
          </a:xfrm>
          <a:prstGeom prst="roundRect">
            <a:avLst>
              <a:gd name="adj" fmla="val 635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2053697-FC18-3B35-8F3C-072B5DB59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5810" y="2633791"/>
            <a:ext cx="5222992" cy="1849929"/>
          </a:xfrm>
          <a:prstGeom prst="roundRect">
            <a:avLst>
              <a:gd name="adj" fmla="val 635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CCE06BD-E752-5EC8-3F92-CCA8676FE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5810" y="578059"/>
            <a:ext cx="5222992" cy="1849929"/>
          </a:xfrm>
          <a:prstGeom prst="roundRect">
            <a:avLst>
              <a:gd name="adj" fmla="val 635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Otsikko 1">
            <a:extLst>
              <a:ext uri="{FF2B5EF4-FFF2-40B4-BE49-F238E27FC236}">
                <a16:creationId xmlns:a16="http://schemas.microsoft.com/office/drawing/2014/main" id="{E5FCE2BA-8A45-0EB0-4104-6FDC51B32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198" y="1932135"/>
            <a:ext cx="4674602" cy="1813932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9" name="Sisällön paikkamerkki 2">
            <a:extLst>
              <a:ext uri="{FF2B5EF4-FFF2-40B4-BE49-F238E27FC236}">
                <a16:creationId xmlns:a16="http://schemas.microsoft.com/office/drawing/2014/main" id="{241CC300-DDD1-C4DC-6E4A-99CED6F2B04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3198" y="3983627"/>
            <a:ext cx="4674602" cy="253947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4" name="Kortin kuva 1">
            <a:extLst>
              <a:ext uri="{FF2B5EF4-FFF2-40B4-BE49-F238E27FC236}">
                <a16:creationId xmlns:a16="http://schemas.microsoft.com/office/drawing/2014/main" id="{2D6F0985-6F02-3A9E-2B60-73ED4977132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86513" y="577358"/>
            <a:ext cx="1913050" cy="1849930"/>
          </a:xfrm>
          <a:custGeom>
            <a:avLst/>
            <a:gdLst>
              <a:gd name="connsiteX0" fmla="*/ 99491 w 1913050"/>
              <a:gd name="connsiteY0" fmla="*/ 0 h 1849930"/>
              <a:gd name="connsiteX1" fmla="*/ 518987 w 1913050"/>
              <a:gd name="connsiteY1" fmla="*/ 0 h 1849930"/>
              <a:gd name="connsiteX2" fmla="*/ 1445405 w 1913050"/>
              <a:gd name="connsiteY2" fmla="*/ 0 h 1849930"/>
              <a:gd name="connsiteX3" fmla="*/ 1913050 w 1913050"/>
              <a:gd name="connsiteY3" fmla="*/ 0 h 1849930"/>
              <a:gd name="connsiteX4" fmla="*/ 1913050 w 1913050"/>
              <a:gd name="connsiteY4" fmla="*/ 1849930 h 1849930"/>
              <a:gd name="connsiteX5" fmla="*/ 1445405 w 1913050"/>
              <a:gd name="connsiteY5" fmla="*/ 1849930 h 1849930"/>
              <a:gd name="connsiteX6" fmla="*/ 518987 w 1913050"/>
              <a:gd name="connsiteY6" fmla="*/ 1849930 h 1849930"/>
              <a:gd name="connsiteX7" fmla="*/ 99491 w 1913050"/>
              <a:gd name="connsiteY7" fmla="*/ 1849930 h 1849930"/>
              <a:gd name="connsiteX8" fmla="*/ 0 w 1913050"/>
              <a:gd name="connsiteY8" fmla="*/ 1750439 h 1849930"/>
              <a:gd name="connsiteX9" fmla="*/ 0 w 1913050"/>
              <a:gd name="connsiteY9" fmla="*/ 99491 h 1849930"/>
              <a:gd name="connsiteX10" fmla="*/ 99491 w 1913050"/>
              <a:gd name="connsiteY10" fmla="*/ 0 h 184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3050" h="1849930">
                <a:moveTo>
                  <a:pt x="99491" y="0"/>
                </a:moveTo>
                <a:lnTo>
                  <a:pt x="518987" y="0"/>
                </a:lnTo>
                <a:lnTo>
                  <a:pt x="1445405" y="0"/>
                </a:lnTo>
                <a:lnTo>
                  <a:pt x="1913050" y="0"/>
                </a:lnTo>
                <a:lnTo>
                  <a:pt x="1913050" y="1849930"/>
                </a:lnTo>
                <a:lnTo>
                  <a:pt x="1445405" y="1849930"/>
                </a:lnTo>
                <a:lnTo>
                  <a:pt x="518987" y="1849930"/>
                </a:lnTo>
                <a:lnTo>
                  <a:pt x="99491" y="1849930"/>
                </a:lnTo>
                <a:cubicBezTo>
                  <a:pt x="44544" y="1849930"/>
                  <a:pt x="0" y="1805386"/>
                  <a:pt x="0" y="1750439"/>
                </a:cubicBezTo>
                <a:lnTo>
                  <a:pt x="0" y="99491"/>
                </a:lnTo>
                <a:cubicBezTo>
                  <a:pt x="0" y="44544"/>
                  <a:pt x="44544" y="0"/>
                  <a:pt x="99491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4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endParaRPr lang="fi-FI" dirty="0"/>
          </a:p>
        </p:txBody>
      </p:sp>
      <p:sp>
        <p:nvSpPr>
          <p:cNvPr id="32" name="Kortin tekstin paikkamerkintä 1">
            <a:extLst>
              <a:ext uri="{FF2B5EF4-FFF2-40B4-BE49-F238E27FC236}">
                <a16:creationId xmlns:a16="http://schemas.microsoft.com/office/drawing/2014/main" id="{FB5060B0-4FB6-BB7D-489E-9FEDA55CE0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14607" y="577850"/>
            <a:ext cx="3094781" cy="184943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28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text styles</a:t>
            </a:r>
          </a:p>
        </p:txBody>
      </p:sp>
      <p:sp>
        <p:nvSpPr>
          <p:cNvPr id="26" name="Kortin kuva 2">
            <a:extLst>
              <a:ext uri="{FF2B5EF4-FFF2-40B4-BE49-F238E27FC236}">
                <a16:creationId xmlns:a16="http://schemas.microsoft.com/office/drawing/2014/main" id="{3CC58731-9B1B-EFCD-0E86-1BC020F33B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86513" y="2638694"/>
            <a:ext cx="1913050" cy="1849930"/>
          </a:xfrm>
          <a:custGeom>
            <a:avLst/>
            <a:gdLst>
              <a:gd name="connsiteX0" fmla="*/ 99491 w 1913050"/>
              <a:gd name="connsiteY0" fmla="*/ 0 h 1849930"/>
              <a:gd name="connsiteX1" fmla="*/ 518987 w 1913050"/>
              <a:gd name="connsiteY1" fmla="*/ 0 h 1849930"/>
              <a:gd name="connsiteX2" fmla="*/ 1445405 w 1913050"/>
              <a:gd name="connsiteY2" fmla="*/ 0 h 1849930"/>
              <a:gd name="connsiteX3" fmla="*/ 1913050 w 1913050"/>
              <a:gd name="connsiteY3" fmla="*/ 0 h 1849930"/>
              <a:gd name="connsiteX4" fmla="*/ 1913050 w 1913050"/>
              <a:gd name="connsiteY4" fmla="*/ 1849930 h 1849930"/>
              <a:gd name="connsiteX5" fmla="*/ 1445405 w 1913050"/>
              <a:gd name="connsiteY5" fmla="*/ 1849930 h 1849930"/>
              <a:gd name="connsiteX6" fmla="*/ 518987 w 1913050"/>
              <a:gd name="connsiteY6" fmla="*/ 1849930 h 1849930"/>
              <a:gd name="connsiteX7" fmla="*/ 99491 w 1913050"/>
              <a:gd name="connsiteY7" fmla="*/ 1849930 h 1849930"/>
              <a:gd name="connsiteX8" fmla="*/ 0 w 1913050"/>
              <a:gd name="connsiteY8" fmla="*/ 1750439 h 1849930"/>
              <a:gd name="connsiteX9" fmla="*/ 0 w 1913050"/>
              <a:gd name="connsiteY9" fmla="*/ 99491 h 1849930"/>
              <a:gd name="connsiteX10" fmla="*/ 99491 w 1913050"/>
              <a:gd name="connsiteY10" fmla="*/ 0 h 184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3050" h="1849930">
                <a:moveTo>
                  <a:pt x="99491" y="0"/>
                </a:moveTo>
                <a:lnTo>
                  <a:pt x="518987" y="0"/>
                </a:lnTo>
                <a:lnTo>
                  <a:pt x="1445405" y="0"/>
                </a:lnTo>
                <a:lnTo>
                  <a:pt x="1913050" y="0"/>
                </a:lnTo>
                <a:lnTo>
                  <a:pt x="1913050" y="1849930"/>
                </a:lnTo>
                <a:lnTo>
                  <a:pt x="1445405" y="1849930"/>
                </a:lnTo>
                <a:lnTo>
                  <a:pt x="518987" y="1849930"/>
                </a:lnTo>
                <a:lnTo>
                  <a:pt x="99491" y="1849930"/>
                </a:lnTo>
                <a:cubicBezTo>
                  <a:pt x="44544" y="1849930"/>
                  <a:pt x="0" y="1805386"/>
                  <a:pt x="0" y="1750439"/>
                </a:cubicBezTo>
                <a:lnTo>
                  <a:pt x="0" y="99491"/>
                </a:lnTo>
                <a:cubicBezTo>
                  <a:pt x="0" y="44544"/>
                  <a:pt x="44544" y="0"/>
                  <a:pt x="99491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4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endParaRPr lang="fi-FI" dirty="0"/>
          </a:p>
        </p:txBody>
      </p:sp>
      <p:sp>
        <p:nvSpPr>
          <p:cNvPr id="33" name="Kortin tekstin paikkamerkintä 2">
            <a:extLst>
              <a:ext uri="{FF2B5EF4-FFF2-40B4-BE49-F238E27FC236}">
                <a16:creationId xmlns:a16="http://schemas.microsoft.com/office/drawing/2014/main" id="{00E446CD-4DD4-4E78-F202-93D2FC09A0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14607" y="2629934"/>
            <a:ext cx="3094781" cy="184943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28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text styles</a:t>
            </a:r>
          </a:p>
        </p:txBody>
      </p:sp>
      <p:sp>
        <p:nvSpPr>
          <p:cNvPr id="27" name="Kortin kuva 3">
            <a:extLst>
              <a:ext uri="{FF2B5EF4-FFF2-40B4-BE49-F238E27FC236}">
                <a16:creationId xmlns:a16="http://schemas.microsoft.com/office/drawing/2014/main" id="{40F0D2C4-9783-E39D-58EC-F425F2738E6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86513" y="4687627"/>
            <a:ext cx="1913050" cy="1849930"/>
          </a:xfrm>
          <a:custGeom>
            <a:avLst/>
            <a:gdLst>
              <a:gd name="connsiteX0" fmla="*/ 99491 w 1913050"/>
              <a:gd name="connsiteY0" fmla="*/ 0 h 1849930"/>
              <a:gd name="connsiteX1" fmla="*/ 518987 w 1913050"/>
              <a:gd name="connsiteY1" fmla="*/ 0 h 1849930"/>
              <a:gd name="connsiteX2" fmla="*/ 1445405 w 1913050"/>
              <a:gd name="connsiteY2" fmla="*/ 0 h 1849930"/>
              <a:gd name="connsiteX3" fmla="*/ 1913050 w 1913050"/>
              <a:gd name="connsiteY3" fmla="*/ 0 h 1849930"/>
              <a:gd name="connsiteX4" fmla="*/ 1913050 w 1913050"/>
              <a:gd name="connsiteY4" fmla="*/ 1849930 h 1849930"/>
              <a:gd name="connsiteX5" fmla="*/ 1445405 w 1913050"/>
              <a:gd name="connsiteY5" fmla="*/ 1849930 h 1849930"/>
              <a:gd name="connsiteX6" fmla="*/ 518987 w 1913050"/>
              <a:gd name="connsiteY6" fmla="*/ 1849930 h 1849930"/>
              <a:gd name="connsiteX7" fmla="*/ 99491 w 1913050"/>
              <a:gd name="connsiteY7" fmla="*/ 1849930 h 1849930"/>
              <a:gd name="connsiteX8" fmla="*/ 0 w 1913050"/>
              <a:gd name="connsiteY8" fmla="*/ 1750439 h 1849930"/>
              <a:gd name="connsiteX9" fmla="*/ 0 w 1913050"/>
              <a:gd name="connsiteY9" fmla="*/ 99491 h 1849930"/>
              <a:gd name="connsiteX10" fmla="*/ 99491 w 1913050"/>
              <a:gd name="connsiteY10" fmla="*/ 0 h 184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3050" h="1849930">
                <a:moveTo>
                  <a:pt x="99491" y="0"/>
                </a:moveTo>
                <a:lnTo>
                  <a:pt x="518987" y="0"/>
                </a:lnTo>
                <a:lnTo>
                  <a:pt x="1445405" y="0"/>
                </a:lnTo>
                <a:lnTo>
                  <a:pt x="1913050" y="0"/>
                </a:lnTo>
                <a:lnTo>
                  <a:pt x="1913050" y="1849930"/>
                </a:lnTo>
                <a:lnTo>
                  <a:pt x="1445405" y="1849930"/>
                </a:lnTo>
                <a:lnTo>
                  <a:pt x="518987" y="1849930"/>
                </a:lnTo>
                <a:lnTo>
                  <a:pt x="99491" y="1849930"/>
                </a:lnTo>
                <a:cubicBezTo>
                  <a:pt x="44544" y="1849930"/>
                  <a:pt x="0" y="1805386"/>
                  <a:pt x="0" y="1750439"/>
                </a:cubicBezTo>
                <a:lnTo>
                  <a:pt x="0" y="99491"/>
                </a:lnTo>
                <a:cubicBezTo>
                  <a:pt x="0" y="44544"/>
                  <a:pt x="44544" y="0"/>
                  <a:pt x="99491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4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endParaRPr lang="fi-FI" dirty="0"/>
          </a:p>
        </p:txBody>
      </p:sp>
      <p:sp>
        <p:nvSpPr>
          <p:cNvPr id="34" name="Kortin tekstin paikkamerkintä 3">
            <a:extLst>
              <a:ext uri="{FF2B5EF4-FFF2-40B4-BE49-F238E27FC236}">
                <a16:creationId xmlns:a16="http://schemas.microsoft.com/office/drawing/2014/main" id="{913D0762-E55A-2958-05E4-69B5BE95E1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14607" y="4692651"/>
            <a:ext cx="3094781" cy="184943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28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text styles</a:t>
            </a:r>
          </a:p>
        </p:txBody>
      </p:sp>
      <p:pic>
        <p:nvPicPr>
          <p:cNvPr id="37" name="Kuva 2">
            <a:extLst>
              <a:ext uri="{FF2B5EF4-FFF2-40B4-BE49-F238E27FC236}">
                <a16:creationId xmlns:a16="http://schemas.microsoft.com/office/drawing/2014/main" id="{A13A54A0-63B0-DB20-D4F8-6E248ED9D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942034" y="123580"/>
            <a:ext cx="1134936" cy="785408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129BE7CA-F993-2448-31B9-1A202A8FC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51662" y="155818"/>
            <a:ext cx="2410761" cy="9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3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vasemmalla päällekkäiset kortit oikell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C437BB1-9519-B896-787B-48FFE8F64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06BB400-053E-D1A0-5676-7138A0C8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5810" y="4689523"/>
            <a:ext cx="5222992" cy="1849929"/>
          </a:xfrm>
          <a:prstGeom prst="roundRect">
            <a:avLst>
              <a:gd name="adj" fmla="val 635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2053697-FC18-3B35-8F3C-072B5DB59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5810" y="2633791"/>
            <a:ext cx="5222992" cy="1849929"/>
          </a:xfrm>
          <a:prstGeom prst="roundRect">
            <a:avLst>
              <a:gd name="adj" fmla="val 635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CCE06BD-E752-5EC8-3F92-CCA8676FE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5810" y="578059"/>
            <a:ext cx="5222992" cy="1849929"/>
          </a:xfrm>
          <a:prstGeom prst="roundRect">
            <a:avLst>
              <a:gd name="adj" fmla="val 635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Otsikko 1">
            <a:extLst>
              <a:ext uri="{FF2B5EF4-FFF2-40B4-BE49-F238E27FC236}">
                <a16:creationId xmlns:a16="http://schemas.microsoft.com/office/drawing/2014/main" id="{E5FCE2BA-8A45-0EB0-4104-6FDC51B32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198" y="1932135"/>
            <a:ext cx="4674602" cy="1813932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9" name="Sisällön paikkamerkki 1">
            <a:extLst>
              <a:ext uri="{FF2B5EF4-FFF2-40B4-BE49-F238E27FC236}">
                <a16:creationId xmlns:a16="http://schemas.microsoft.com/office/drawing/2014/main" id="{241CC300-DDD1-C4DC-6E4A-99CED6F2B04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3198" y="3983627"/>
            <a:ext cx="4674602" cy="253947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4" name="Kortin kuva 1">
            <a:extLst>
              <a:ext uri="{FF2B5EF4-FFF2-40B4-BE49-F238E27FC236}">
                <a16:creationId xmlns:a16="http://schemas.microsoft.com/office/drawing/2014/main" id="{2D6F0985-6F02-3A9E-2B60-73ED4977132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86513" y="577358"/>
            <a:ext cx="1913050" cy="1849930"/>
          </a:xfrm>
          <a:custGeom>
            <a:avLst/>
            <a:gdLst>
              <a:gd name="connsiteX0" fmla="*/ 99491 w 1913050"/>
              <a:gd name="connsiteY0" fmla="*/ 0 h 1849930"/>
              <a:gd name="connsiteX1" fmla="*/ 518987 w 1913050"/>
              <a:gd name="connsiteY1" fmla="*/ 0 h 1849930"/>
              <a:gd name="connsiteX2" fmla="*/ 1445405 w 1913050"/>
              <a:gd name="connsiteY2" fmla="*/ 0 h 1849930"/>
              <a:gd name="connsiteX3" fmla="*/ 1913050 w 1913050"/>
              <a:gd name="connsiteY3" fmla="*/ 0 h 1849930"/>
              <a:gd name="connsiteX4" fmla="*/ 1913050 w 1913050"/>
              <a:gd name="connsiteY4" fmla="*/ 1849930 h 1849930"/>
              <a:gd name="connsiteX5" fmla="*/ 1445405 w 1913050"/>
              <a:gd name="connsiteY5" fmla="*/ 1849930 h 1849930"/>
              <a:gd name="connsiteX6" fmla="*/ 518987 w 1913050"/>
              <a:gd name="connsiteY6" fmla="*/ 1849930 h 1849930"/>
              <a:gd name="connsiteX7" fmla="*/ 99491 w 1913050"/>
              <a:gd name="connsiteY7" fmla="*/ 1849930 h 1849930"/>
              <a:gd name="connsiteX8" fmla="*/ 0 w 1913050"/>
              <a:gd name="connsiteY8" fmla="*/ 1750439 h 1849930"/>
              <a:gd name="connsiteX9" fmla="*/ 0 w 1913050"/>
              <a:gd name="connsiteY9" fmla="*/ 99491 h 1849930"/>
              <a:gd name="connsiteX10" fmla="*/ 99491 w 1913050"/>
              <a:gd name="connsiteY10" fmla="*/ 0 h 184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3050" h="1849930">
                <a:moveTo>
                  <a:pt x="99491" y="0"/>
                </a:moveTo>
                <a:lnTo>
                  <a:pt x="518987" y="0"/>
                </a:lnTo>
                <a:lnTo>
                  <a:pt x="1445405" y="0"/>
                </a:lnTo>
                <a:lnTo>
                  <a:pt x="1913050" y="0"/>
                </a:lnTo>
                <a:lnTo>
                  <a:pt x="1913050" y="1849930"/>
                </a:lnTo>
                <a:lnTo>
                  <a:pt x="1445405" y="1849930"/>
                </a:lnTo>
                <a:lnTo>
                  <a:pt x="518987" y="1849930"/>
                </a:lnTo>
                <a:lnTo>
                  <a:pt x="99491" y="1849930"/>
                </a:lnTo>
                <a:cubicBezTo>
                  <a:pt x="44544" y="1849930"/>
                  <a:pt x="0" y="1805386"/>
                  <a:pt x="0" y="1750439"/>
                </a:cubicBezTo>
                <a:lnTo>
                  <a:pt x="0" y="99491"/>
                </a:lnTo>
                <a:cubicBezTo>
                  <a:pt x="0" y="44544"/>
                  <a:pt x="44544" y="0"/>
                  <a:pt x="99491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4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endParaRPr lang="fi-FI" dirty="0"/>
          </a:p>
        </p:txBody>
      </p:sp>
      <p:sp>
        <p:nvSpPr>
          <p:cNvPr id="32" name="Kortin tekstin paikkamerkintä 1">
            <a:extLst>
              <a:ext uri="{FF2B5EF4-FFF2-40B4-BE49-F238E27FC236}">
                <a16:creationId xmlns:a16="http://schemas.microsoft.com/office/drawing/2014/main" id="{FB5060B0-4FB6-BB7D-489E-9FEDA55CE0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14607" y="577850"/>
            <a:ext cx="3094781" cy="184943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28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text styles</a:t>
            </a:r>
          </a:p>
        </p:txBody>
      </p:sp>
      <p:sp>
        <p:nvSpPr>
          <p:cNvPr id="26" name="Kortin kuva 2">
            <a:extLst>
              <a:ext uri="{FF2B5EF4-FFF2-40B4-BE49-F238E27FC236}">
                <a16:creationId xmlns:a16="http://schemas.microsoft.com/office/drawing/2014/main" id="{3CC58731-9B1B-EFCD-0E86-1BC020F33B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86513" y="2638694"/>
            <a:ext cx="1913050" cy="1849930"/>
          </a:xfrm>
          <a:custGeom>
            <a:avLst/>
            <a:gdLst>
              <a:gd name="connsiteX0" fmla="*/ 99491 w 1913050"/>
              <a:gd name="connsiteY0" fmla="*/ 0 h 1849930"/>
              <a:gd name="connsiteX1" fmla="*/ 518987 w 1913050"/>
              <a:gd name="connsiteY1" fmla="*/ 0 h 1849930"/>
              <a:gd name="connsiteX2" fmla="*/ 1445405 w 1913050"/>
              <a:gd name="connsiteY2" fmla="*/ 0 h 1849930"/>
              <a:gd name="connsiteX3" fmla="*/ 1913050 w 1913050"/>
              <a:gd name="connsiteY3" fmla="*/ 0 h 1849930"/>
              <a:gd name="connsiteX4" fmla="*/ 1913050 w 1913050"/>
              <a:gd name="connsiteY4" fmla="*/ 1849930 h 1849930"/>
              <a:gd name="connsiteX5" fmla="*/ 1445405 w 1913050"/>
              <a:gd name="connsiteY5" fmla="*/ 1849930 h 1849930"/>
              <a:gd name="connsiteX6" fmla="*/ 518987 w 1913050"/>
              <a:gd name="connsiteY6" fmla="*/ 1849930 h 1849930"/>
              <a:gd name="connsiteX7" fmla="*/ 99491 w 1913050"/>
              <a:gd name="connsiteY7" fmla="*/ 1849930 h 1849930"/>
              <a:gd name="connsiteX8" fmla="*/ 0 w 1913050"/>
              <a:gd name="connsiteY8" fmla="*/ 1750439 h 1849930"/>
              <a:gd name="connsiteX9" fmla="*/ 0 w 1913050"/>
              <a:gd name="connsiteY9" fmla="*/ 99491 h 1849930"/>
              <a:gd name="connsiteX10" fmla="*/ 99491 w 1913050"/>
              <a:gd name="connsiteY10" fmla="*/ 0 h 184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3050" h="1849930">
                <a:moveTo>
                  <a:pt x="99491" y="0"/>
                </a:moveTo>
                <a:lnTo>
                  <a:pt x="518987" y="0"/>
                </a:lnTo>
                <a:lnTo>
                  <a:pt x="1445405" y="0"/>
                </a:lnTo>
                <a:lnTo>
                  <a:pt x="1913050" y="0"/>
                </a:lnTo>
                <a:lnTo>
                  <a:pt x="1913050" y="1849930"/>
                </a:lnTo>
                <a:lnTo>
                  <a:pt x="1445405" y="1849930"/>
                </a:lnTo>
                <a:lnTo>
                  <a:pt x="518987" y="1849930"/>
                </a:lnTo>
                <a:lnTo>
                  <a:pt x="99491" y="1849930"/>
                </a:lnTo>
                <a:cubicBezTo>
                  <a:pt x="44544" y="1849930"/>
                  <a:pt x="0" y="1805386"/>
                  <a:pt x="0" y="1750439"/>
                </a:cubicBezTo>
                <a:lnTo>
                  <a:pt x="0" y="99491"/>
                </a:lnTo>
                <a:cubicBezTo>
                  <a:pt x="0" y="44544"/>
                  <a:pt x="44544" y="0"/>
                  <a:pt x="99491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4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endParaRPr lang="fi-FI" dirty="0"/>
          </a:p>
        </p:txBody>
      </p:sp>
      <p:sp>
        <p:nvSpPr>
          <p:cNvPr id="33" name="Kortin tekstin paikkamerkintä 2">
            <a:extLst>
              <a:ext uri="{FF2B5EF4-FFF2-40B4-BE49-F238E27FC236}">
                <a16:creationId xmlns:a16="http://schemas.microsoft.com/office/drawing/2014/main" id="{00E446CD-4DD4-4E78-F202-93D2FC09A0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14607" y="2629934"/>
            <a:ext cx="3094781" cy="184943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28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text styles</a:t>
            </a:r>
          </a:p>
        </p:txBody>
      </p:sp>
      <p:sp>
        <p:nvSpPr>
          <p:cNvPr id="27" name="Kortin kuva 3">
            <a:extLst>
              <a:ext uri="{FF2B5EF4-FFF2-40B4-BE49-F238E27FC236}">
                <a16:creationId xmlns:a16="http://schemas.microsoft.com/office/drawing/2014/main" id="{40F0D2C4-9783-E39D-58EC-F425F2738E6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86513" y="4687627"/>
            <a:ext cx="1913050" cy="1849930"/>
          </a:xfrm>
          <a:custGeom>
            <a:avLst/>
            <a:gdLst>
              <a:gd name="connsiteX0" fmla="*/ 99491 w 1913050"/>
              <a:gd name="connsiteY0" fmla="*/ 0 h 1849930"/>
              <a:gd name="connsiteX1" fmla="*/ 518987 w 1913050"/>
              <a:gd name="connsiteY1" fmla="*/ 0 h 1849930"/>
              <a:gd name="connsiteX2" fmla="*/ 1445405 w 1913050"/>
              <a:gd name="connsiteY2" fmla="*/ 0 h 1849930"/>
              <a:gd name="connsiteX3" fmla="*/ 1913050 w 1913050"/>
              <a:gd name="connsiteY3" fmla="*/ 0 h 1849930"/>
              <a:gd name="connsiteX4" fmla="*/ 1913050 w 1913050"/>
              <a:gd name="connsiteY4" fmla="*/ 1849930 h 1849930"/>
              <a:gd name="connsiteX5" fmla="*/ 1445405 w 1913050"/>
              <a:gd name="connsiteY5" fmla="*/ 1849930 h 1849930"/>
              <a:gd name="connsiteX6" fmla="*/ 518987 w 1913050"/>
              <a:gd name="connsiteY6" fmla="*/ 1849930 h 1849930"/>
              <a:gd name="connsiteX7" fmla="*/ 99491 w 1913050"/>
              <a:gd name="connsiteY7" fmla="*/ 1849930 h 1849930"/>
              <a:gd name="connsiteX8" fmla="*/ 0 w 1913050"/>
              <a:gd name="connsiteY8" fmla="*/ 1750439 h 1849930"/>
              <a:gd name="connsiteX9" fmla="*/ 0 w 1913050"/>
              <a:gd name="connsiteY9" fmla="*/ 99491 h 1849930"/>
              <a:gd name="connsiteX10" fmla="*/ 99491 w 1913050"/>
              <a:gd name="connsiteY10" fmla="*/ 0 h 184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3050" h="1849930">
                <a:moveTo>
                  <a:pt x="99491" y="0"/>
                </a:moveTo>
                <a:lnTo>
                  <a:pt x="518987" y="0"/>
                </a:lnTo>
                <a:lnTo>
                  <a:pt x="1445405" y="0"/>
                </a:lnTo>
                <a:lnTo>
                  <a:pt x="1913050" y="0"/>
                </a:lnTo>
                <a:lnTo>
                  <a:pt x="1913050" y="1849930"/>
                </a:lnTo>
                <a:lnTo>
                  <a:pt x="1445405" y="1849930"/>
                </a:lnTo>
                <a:lnTo>
                  <a:pt x="518987" y="1849930"/>
                </a:lnTo>
                <a:lnTo>
                  <a:pt x="99491" y="1849930"/>
                </a:lnTo>
                <a:cubicBezTo>
                  <a:pt x="44544" y="1849930"/>
                  <a:pt x="0" y="1805386"/>
                  <a:pt x="0" y="1750439"/>
                </a:cubicBezTo>
                <a:lnTo>
                  <a:pt x="0" y="99491"/>
                </a:lnTo>
                <a:cubicBezTo>
                  <a:pt x="0" y="44544"/>
                  <a:pt x="44544" y="0"/>
                  <a:pt x="99491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4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endParaRPr lang="fi-FI" dirty="0"/>
          </a:p>
        </p:txBody>
      </p:sp>
      <p:sp>
        <p:nvSpPr>
          <p:cNvPr id="34" name="Kortin tekstin paikkamerkintä 3">
            <a:extLst>
              <a:ext uri="{FF2B5EF4-FFF2-40B4-BE49-F238E27FC236}">
                <a16:creationId xmlns:a16="http://schemas.microsoft.com/office/drawing/2014/main" id="{913D0762-E55A-2958-05E4-69B5BE95E1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14607" y="4692651"/>
            <a:ext cx="3094781" cy="184943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28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text styles</a:t>
            </a:r>
          </a:p>
        </p:txBody>
      </p:sp>
      <p:pic>
        <p:nvPicPr>
          <p:cNvPr id="6" name="Kuva 2">
            <a:extLst>
              <a:ext uri="{FF2B5EF4-FFF2-40B4-BE49-F238E27FC236}">
                <a16:creationId xmlns:a16="http://schemas.microsoft.com/office/drawing/2014/main" id="{CA237002-B1A8-142B-4C6A-B332FBC95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942034" y="123580"/>
            <a:ext cx="1134936" cy="78540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CDA0ABE-2405-D33F-8972-4C39232E3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51662" y="155818"/>
            <a:ext cx="2410761" cy="9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0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6000" y="1246874"/>
            <a:ext cx="102600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6000" y="4126599"/>
            <a:ext cx="102600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Kuva 2">
            <a:extLst>
              <a:ext uri="{FF2B5EF4-FFF2-40B4-BE49-F238E27FC236}">
                <a16:creationId xmlns:a16="http://schemas.microsoft.com/office/drawing/2014/main" id="{8E74C3FD-9DCD-9D2C-CB48-3F22E83CA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942034" y="123580"/>
            <a:ext cx="1134936" cy="78540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CEE9353-8D7A-767E-DF89-AD042BEBF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1662" y="155818"/>
            <a:ext cx="2410761" cy="9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43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/ Nosto – vaale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8EB635C-9F0C-11A6-E79E-1CC5C3051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371" t="14782" r="12246" b="42294"/>
          <a:stretch/>
        </p:blipFill>
        <p:spPr>
          <a:xfrm>
            <a:off x="2911642" y="0"/>
            <a:ext cx="9280358" cy="6858000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AB8F0596-148F-3D54-5E87-6FB23D31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000" y="1246874"/>
            <a:ext cx="10260000" cy="285273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15CF0E4E-E0C3-AAD1-B987-131389E47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000" y="4126599"/>
            <a:ext cx="102600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Kuva 2">
            <a:extLst>
              <a:ext uri="{FF2B5EF4-FFF2-40B4-BE49-F238E27FC236}">
                <a16:creationId xmlns:a16="http://schemas.microsoft.com/office/drawing/2014/main" id="{BDD97EC4-A33F-C8FA-9AC8-3A47A7764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942034" y="123580"/>
            <a:ext cx="1134936" cy="78540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8DA243B-B22B-1F49-AC26-70BEB0E34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51662" y="155818"/>
            <a:ext cx="2410761" cy="9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37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/ Nosto – tumm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8EB635C-9F0C-11A6-E79E-1CC5C3051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371" t="37126" r="12246" b="19950"/>
          <a:stretch/>
        </p:blipFill>
        <p:spPr>
          <a:xfrm>
            <a:off x="2911642" y="0"/>
            <a:ext cx="9280358" cy="6858000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AB8F0596-148F-3D54-5E87-6FB23D31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000" y="1246874"/>
            <a:ext cx="10260000" cy="285273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15CF0E4E-E0C3-AAD1-B987-131389E47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000" y="4126599"/>
            <a:ext cx="102600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49EDFF7-339F-05FB-D59A-71516A668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942034" y="123580"/>
            <a:ext cx="1134936" cy="78540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5C88B9D-C1C4-D05F-8A76-DA57E78E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51662" y="155818"/>
            <a:ext cx="2410761" cy="9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46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– vaale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014960B-D229-CFAD-379B-EE4F481E4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35" y="1870030"/>
            <a:ext cx="6124432" cy="3125608"/>
          </a:xfrm>
        </p:spPr>
        <p:txBody>
          <a:bodyPr anchor="ctr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11" name="Graphic 10" descr="HAMK – Hämeen ammattikorkeakoulu">
            <a:extLst>
              <a:ext uri="{FF2B5EF4-FFF2-40B4-BE49-F238E27FC236}">
                <a16:creationId xmlns:a16="http://schemas.microsoft.com/office/drawing/2014/main" id="{FA02E98C-1C9B-DE42-9EAD-28F1CDEF509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1231" y="271774"/>
            <a:ext cx="3644091" cy="1388225"/>
          </a:xfrm>
          <a:prstGeom prst="rect">
            <a:avLst/>
          </a:prstGeom>
        </p:spPr>
      </p:pic>
      <p:pic>
        <p:nvPicPr>
          <p:cNvPr id="14" name="Kuva 2" descr="RUN EU – Regional University Network, European University">
            <a:extLst>
              <a:ext uri="{FF2B5EF4-FFF2-40B4-BE49-F238E27FC236}">
                <a16:creationId xmlns:a16="http://schemas.microsoft.com/office/drawing/2014/main" id="{CA4B3400-5540-3DEA-41DD-B578251334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895323" y="212097"/>
            <a:ext cx="1759562" cy="1217667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2E48E6C-31EA-376C-654E-CA84FD10C1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5435" y="5367082"/>
            <a:ext cx="2516188" cy="10271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4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0B555A34-9557-A17F-6AD9-2FF63FACA4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38696" y="5367082"/>
            <a:ext cx="2516188" cy="10271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4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9753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86000" y="2304162"/>
            <a:ext cx="5040000" cy="4177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66000" y="2304162"/>
            <a:ext cx="5040000" cy="4177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6000" y="843662"/>
            <a:ext cx="102600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7" name="Kuva 2">
            <a:extLst>
              <a:ext uri="{FF2B5EF4-FFF2-40B4-BE49-F238E27FC236}">
                <a16:creationId xmlns:a16="http://schemas.microsoft.com/office/drawing/2014/main" id="{19B82103-7FAC-A572-FD1C-332AF46B6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942034" y="123580"/>
            <a:ext cx="1134936" cy="78540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A8A717D-C907-5CC6-DA4E-5422F0ECE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1662" y="155818"/>
            <a:ext cx="2410761" cy="9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76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rttitausta –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3000" y="4121733"/>
            <a:ext cx="11286000" cy="66278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3000" y="4919452"/>
            <a:ext cx="5544000" cy="149520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37483" y="4919452"/>
            <a:ext cx="5544000" cy="149520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73989F9-EAD0-F780-5991-397FDF221D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4115188"/>
          </a:xfrm>
          <a:custGeom>
            <a:avLst/>
            <a:gdLst>
              <a:gd name="connsiteX0" fmla="*/ 0 w 12192000"/>
              <a:gd name="connsiteY0" fmla="*/ 0 h 4115188"/>
              <a:gd name="connsiteX1" fmla="*/ 12192000 w 12192000"/>
              <a:gd name="connsiteY1" fmla="*/ 0 h 4115188"/>
              <a:gd name="connsiteX2" fmla="*/ 12192000 w 12192000"/>
              <a:gd name="connsiteY2" fmla="*/ 4115188 h 4115188"/>
              <a:gd name="connsiteX3" fmla="*/ 11990721 w 12192000"/>
              <a:gd name="connsiteY3" fmla="*/ 3913909 h 4115188"/>
              <a:gd name="connsiteX4" fmla="*/ 201279 w 12192000"/>
              <a:gd name="connsiteY4" fmla="*/ 3913909 h 4115188"/>
              <a:gd name="connsiteX5" fmla="*/ 0 w 12192000"/>
              <a:gd name="connsiteY5" fmla="*/ 4115188 h 411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115188">
                <a:moveTo>
                  <a:pt x="0" y="0"/>
                </a:moveTo>
                <a:lnTo>
                  <a:pt x="12192000" y="0"/>
                </a:lnTo>
                <a:lnTo>
                  <a:pt x="12192000" y="4115188"/>
                </a:lnTo>
                <a:cubicBezTo>
                  <a:pt x="12192000" y="4004025"/>
                  <a:pt x="12101884" y="3913909"/>
                  <a:pt x="11990721" y="3913909"/>
                </a:cubicBezTo>
                <a:lnTo>
                  <a:pt x="201279" y="3913909"/>
                </a:lnTo>
                <a:cubicBezTo>
                  <a:pt x="90116" y="3913909"/>
                  <a:pt x="0" y="4004025"/>
                  <a:pt x="0" y="411518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4057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titausta – kaksi palstaa – tumm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3000" y="4121733"/>
            <a:ext cx="11286000" cy="66278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3000" y="4919452"/>
            <a:ext cx="5544000" cy="149520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37483" y="4919452"/>
            <a:ext cx="5544000" cy="1495203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73989F9-EAD0-F780-5991-397FDF221D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4115188"/>
          </a:xfrm>
          <a:custGeom>
            <a:avLst/>
            <a:gdLst>
              <a:gd name="connsiteX0" fmla="*/ 0 w 12192000"/>
              <a:gd name="connsiteY0" fmla="*/ 0 h 4115188"/>
              <a:gd name="connsiteX1" fmla="*/ 12192000 w 12192000"/>
              <a:gd name="connsiteY1" fmla="*/ 0 h 4115188"/>
              <a:gd name="connsiteX2" fmla="*/ 12192000 w 12192000"/>
              <a:gd name="connsiteY2" fmla="*/ 4115188 h 4115188"/>
              <a:gd name="connsiteX3" fmla="*/ 11990721 w 12192000"/>
              <a:gd name="connsiteY3" fmla="*/ 3913909 h 4115188"/>
              <a:gd name="connsiteX4" fmla="*/ 201279 w 12192000"/>
              <a:gd name="connsiteY4" fmla="*/ 3913909 h 4115188"/>
              <a:gd name="connsiteX5" fmla="*/ 0 w 12192000"/>
              <a:gd name="connsiteY5" fmla="*/ 4115188 h 411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115188">
                <a:moveTo>
                  <a:pt x="0" y="0"/>
                </a:moveTo>
                <a:lnTo>
                  <a:pt x="12192000" y="0"/>
                </a:lnTo>
                <a:lnTo>
                  <a:pt x="12192000" y="4115188"/>
                </a:lnTo>
                <a:cubicBezTo>
                  <a:pt x="12192000" y="4004025"/>
                  <a:pt x="12101884" y="3913909"/>
                  <a:pt x="11990721" y="3913909"/>
                </a:cubicBezTo>
                <a:lnTo>
                  <a:pt x="201279" y="3913909"/>
                </a:lnTo>
                <a:cubicBezTo>
                  <a:pt x="90116" y="3913909"/>
                  <a:pt x="0" y="4004025"/>
                  <a:pt x="0" y="411518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8006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isältökohdetta kuv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94D89F-B0D3-9DA0-6B53-35F75FA5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98" y="852797"/>
            <a:ext cx="102600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8" name="Picture Placeholder 1">
            <a:extLst>
              <a:ext uri="{FF2B5EF4-FFF2-40B4-BE49-F238E27FC236}">
                <a16:creationId xmlns:a16="http://schemas.microsoft.com/office/drawing/2014/main" id="{07B75C7A-9DBC-66EF-356F-857882EF0B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6689" y="2596602"/>
            <a:ext cx="1239837" cy="123983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Add picture</a:t>
            </a:r>
            <a:endParaRPr lang="fi-FI" dirty="0"/>
          </a:p>
        </p:txBody>
      </p:sp>
      <p:sp>
        <p:nvSpPr>
          <p:cNvPr id="89" name="Subtitle Placeholder 1">
            <a:extLst>
              <a:ext uri="{FF2B5EF4-FFF2-40B4-BE49-F238E27FC236}">
                <a16:creationId xmlns:a16="http://schemas.microsoft.com/office/drawing/2014/main" id="{BD46FC81-AB58-C609-62EE-C4561E2744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40733" y="2550812"/>
            <a:ext cx="2179736" cy="65406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sz="2000"/>
              <a:t>Click to edit Master text styles</a:t>
            </a:r>
          </a:p>
        </p:txBody>
      </p:sp>
      <p:sp>
        <p:nvSpPr>
          <p:cNvPr id="67" name="Text Placeholder 1">
            <a:extLst>
              <a:ext uri="{FF2B5EF4-FFF2-40B4-BE49-F238E27FC236}">
                <a16:creationId xmlns:a16="http://schemas.microsoft.com/office/drawing/2014/main" id="{FCDAF4DD-3993-D951-6297-AA197DA832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40733" y="3227171"/>
            <a:ext cx="2179736" cy="90487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Picture Placeholder 56">
            <a:extLst>
              <a:ext uri="{FF2B5EF4-FFF2-40B4-BE49-F238E27FC236}">
                <a16:creationId xmlns:a16="http://schemas.microsoft.com/office/drawing/2014/main" id="{47FFBD7D-C0AF-63AF-E306-AE020EF601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81523" y="2596602"/>
            <a:ext cx="1239837" cy="123983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Add picture</a:t>
            </a:r>
            <a:endParaRPr lang="fi-FI" dirty="0"/>
          </a:p>
        </p:txBody>
      </p:sp>
      <p:sp>
        <p:nvSpPr>
          <p:cNvPr id="90" name="Text Placeholder 64">
            <a:extLst>
              <a:ext uri="{FF2B5EF4-FFF2-40B4-BE49-F238E27FC236}">
                <a16:creationId xmlns:a16="http://schemas.microsoft.com/office/drawing/2014/main" id="{BF485BBE-3218-5331-A1DA-E3592EB569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53629" y="2550812"/>
            <a:ext cx="2179736" cy="65406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sz="2000"/>
              <a:t>Click to edit Master text styles</a:t>
            </a:r>
          </a:p>
        </p:txBody>
      </p:sp>
      <p:sp>
        <p:nvSpPr>
          <p:cNvPr id="69" name="Text Placeholder 64">
            <a:extLst>
              <a:ext uri="{FF2B5EF4-FFF2-40B4-BE49-F238E27FC236}">
                <a16:creationId xmlns:a16="http://schemas.microsoft.com/office/drawing/2014/main" id="{A367A078-BA4C-367D-F98B-4C1F602379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53629" y="3227171"/>
            <a:ext cx="2179736" cy="90487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Picture Placeholder 56">
            <a:extLst>
              <a:ext uri="{FF2B5EF4-FFF2-40B4-BE49-F238E27FC236}">
                <a16:creationId xmlns:a16="http://schemas.microsoft.com/office/drawing/2014/main" id="{4C559552-6002-B35F-6368-1CF23942B91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40601" y="2596602"/>
            <a:ext cx="1239837" cy="123983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Add picture</a:t>
            </a:r>
            <a:endParaRPr lang="fi-FI" dirty="0"/>
          </a:p>
        </p:txBody>
      </p:sp>
      <p:sp>
        <p:nvSpPr>
          <p:cNvPr id="91" name="Text Placeholder 64">
            <a:extLst>
              <a:ext uri="{FF2B5EF4-FFF2-40B4-BE49-F238E27FC236}">
                <a16:creationId xmlns:a16="http://schemas.microsoft.com/office/drawing/2014/main" id="{F9F8A733-C1C2-6ED8-0D57-E5136CAD0F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515329" y="2550812"/>
            <a:ext cx="2179736" cy="65406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sz="2000"/>
              <a:t>Click to edit Master text styles</a:t>
            </a:r>
          </a:p>
        </p:txBody>
      </p:sp>
      <p:sp>
        <p:nvSpPr>
          <p:cNvPr id="71" name="Text Placeholder 64">
            <a:extLst>
              <a:ext uri="{FF2B5EF4-FFF2-40B4-BE49-F238E27FC236}">
                <a16:creationId xmlns:a16="http://schemas.microsoft.com/office/drawing/2014/main" id="{D2005A24-7719-A485-DB69-F8BD3CA78BE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15329" y="3227171"/>
            <a:ext cx="2179736" cy="90487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Picture Placeholder 56">
            <a:extLst>
              <a:ext uri="{FF2B5EF4-FFF2-40B4-BE49-F238E27FC236}">
                <a16:creationId xmlns:a16="http://schemas.microsoft.com/office/drawing/2014/main" id="{2072E402-4912-F028-46C8-1CAC7440741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6689" y="4681124"/>
            <a:ext cx="1239837" cy="123983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Add picture</a:t>
            </a:r>
            <a:endParaRPr lang="fi-FI" dirty="0"/>
          </a:p>
        </p:txBody>
      </p:sp>
      <p:sp>
        <p:nvSpPr>
          <p:cNvPr id="92" name="Text Placeholder 64">
            <a:extLst>
              <a:ext uri="{FF2B5EF4-FFF2-40B4-BE49-F238E27FC236}">
                <a16:creationId xmlns:a16="http://schemas.microsoft.com/office/drawing/2014/main" id="{D98EAFC6-56BF-AC8F-6CEA-8711AB445C6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840733" y="4627585"/>
            <a:ext cx="2179736" cy="65406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sz="2000"/>
              <a:t>Click to edit Master text styles</a:t>
            </a:r>
          </a:p>
        </p:txBody>
      </p:sp>
      <p:sp>
        <p:nvSpPr>
          <p:cNvPr id="73" name="Text Placeholder 64">
            <a:extLst>
              <a:ext uri="{FF2B5EF4-FFF2-40B4-BE49-F238E27FC236}">
                <a16:creationId xmlns:a16="http://schemas.microsoft.com/office/drawing/2014/main" id="{36A54E77-8071-0406-6219-53BAE005E0E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840733" y="5303944"/>
            <a:ext cx="2179736" cy="90487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Picture Placeholder 56">
            <a:extLst>
              <a:ext uri="{FF2B5EF4-FFF2-40B4-BE49-F238E27FC236}">
                <a16:creationId xmlns:a16="http://schemas.microsoft.com/office/drawing/2014/main" id="{01F5FF07-74BC-8BC3-A58E-5F834D29B5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81523" y="4681124"/>
            <a:ext cx="1239837" cy="123983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Add picture</a:t>
            </a:r>
            <a:endParaRPr lang="fi-FI" dirty="0"/>
          </a:p>
        </p:txBody>
      </p:sp>
      <p:sp>
        <p:nvSpPr>
          <p:cNvPr id="93" name="Text Placeholder 64">
            <a:extLst>
              <a:ext uri="{FF2B5EF4-FFF2-40B4-BE49-F238E27FC236}">
                <a16:creationId xmlns:a16="http://schemas.microsoft.com/office/drawing/2014/main" id="{A458066B-9BBC-4CAC-994B-033C5058B25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53629" y="4627585"/>
            <a:ext cx="2179736" cy="65406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sz="2000"/>
              <a:t>Click to edit Master text styles</a:t>
            </a:r>
          </a:p>
        </p:txBody>
      </p:sp>
      <p:sp>
        <p:nvSpPr>
          <p:cNvPr id="75" name="Text Placeholder 64">
            <a:extLst>
              <a:ext uri="{FF2B5EF4-FFF2-40B4-BE49-F238E27FC236}">
                <a16:creationId xmlns:a16="http://schemas.microsoft.com/office/drawing/2014/main" id="{E0998DCE-E162-41AD-CD85-ADA4CEB8255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53629" y="5303944"/>
            <a:ext cx="2179736" cy="90487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Picture Placeholder 56">
            <a:extLst>
              <a:ext uri="{FF2B5EF4-FFF2-40B4-BE49-F238E27FC236}">
                <a16:creationId xmlns:a16="http://schemas.microsoft.com/office/drawing/2014/main" id="{E1EF8070-AF44-140B-9899-DB78EFBAB3A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40601" y="4681124"/>
            <a:ext cx="1239837" cy="123983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Add picture</a:t>
            </a:r>
            <a:endParaRPr lang="fi-FI" dirty="0"/>
          </a:p>
        </p:txBody>
      </p:sp>
      <p:sp>
        <p:nvSpPr>
          <p:cNvPr id="94" name="Text Placeholder 64">
            <a:extLst>
              <a:ext uri="{FF2B5EF4-FFF2-40B4-BE49-F238E27FC236}">
                <a16:creationId xmlns:a16="http://schemas.microsoft.com/office/drawing/2014/main" id="{4662EDCE-70FE-8FCE-2E11-93CBBC5EC84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515329" y="4627585"/>
            <a:ext cx="2179736" cy="65406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sz="2000"/>
              <a:t>Click to edit Master text styles</a:t>
            </a:r>
          </a:p>
        </p:txBody>
      </p:sp>
      <p:sp>
        <p:nvSpPr>
          <p:cNvPr id="77" name="Text Placeholder 64">
            <a:extLst>
              <a:ext uri="{FF2B5EF4-FFF2-40B4-BE49-F238E27FC236}">
                <a16:creationId xmlns:a16="http://schemas.microsoft.com/office/drawing/2014/main" id="{D975B5FA-4232-E6AB-9338-FB1E7B8086E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515329" y="5303944"/>
            <a:ext cx="2179736" cy="90487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0E17AE6-245A-C232-CD9E-2B2F6CDD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68249" y="2438218"/>
            <a:ext cx="355222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5C0E5FE-B2FF-2FC1-0DCD-3A24E4461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281145" y="2438218"/>
            <a:ext cx="355222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2BCE957-963C-CC4F-D69B-5ABD71113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142845" y="2438218"/>
            <a:ext cx="355222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0BC7F83-82B8-CE14-4E8B-4C1E1F21B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68249" y="4443664"/>
            <a:ext cx="355222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96B2DBA-105B-504C-81C8-02F461F94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281145" y="4443664"/>
            <a:ext cx="355222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FFD692E-4224-2BD7-6C98-6C8FB7530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142845" y="4443664"/>
            <a:ext cx="355222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uva 2">
            <a:extLst>
              <a:ext uri="{FF2B5EF4-FFF2-40B4-BE49-F238E27FC236}">
                <a16:creationId xmlns:a16="http://schemas.microsoft.com/office/drawing/2014/main" id="{97BE3F02-DCD8-088C-C2BA-9207F68D2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942034" y="123580"/>
            <a:ext cx="1134936" cy="78540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3A34EB7-F295-93D3-DEBC-BF491EEE5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1662" y="155818"/>
            <a:ext cx="2410761" cy="9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36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49C5E2-1305-ED3A-48DB-0D8CE82A6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98" y="851399"/>
            <a:ext cx="102600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89" name="Text Placeholder 64">
            <a:extLst>
              <a:ext uri="{FF2B5EF4-FFF2-40B4-BE49-F238E27FC236}">
                <a16:creationId xmlns:a16="http://schemas.microsoft.com/office/drawing/2014/main" id="{BD46FC81-AB58-C609-62EE-C4561E2744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8249" y="2550812"/>
            <a:ext cx="2509285" cy="654062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sz="2000"/>
              <a:t>Click to edit Master text styles</a:t>
            </a:r>
          </a:p>
        </p:txBody>
      </p:sp>
      <p:sp>
        <p:nvSpPr>
          <p:cNvPr id="67" name="Text Placeholder 64">
            <a:extLst>
              <a:ext uri="{FF2B5EF4-FFF2-40B4-BE49-F238E27FC236}">
                <a16:creationId xmlns:a16="http://schemas.microsoft.com/office/drawing/2014/main" id="{FCDAF4DD-3993-D951-6297-AA197DA832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8249" y="3227171"/>
            <a:ext cx="2509285" cy="90487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64">
            <a:extLst>
              <a:ext uri="{FF2B5EF4-FFF2-40B4-BE49-F238E27FC236}">
                <a16:creationId xmlns:a16="http://schemas.microsoft.com/office/drawing/2014/main" id="{BF485BBE-3218-5331-A1DA-E3592EB569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82466" y="2550812"/>
            <a:ext cx="2509285" cy="654062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sz="2000"/>
              <a:t>Click to edit Master text styles</a:t>
            </a:r>
          </a:p>
        </p:txBody>
      </p:sp>
      <p:sp>
        <p:nvSpPr>
          <p:cNvPr id="69" name="Text Placeholder 64">
            <a:extLst>
              <a:ext uri="{FF2B5EF4-FFF2-40B4-BE49-F238E27FC236}">
                <a16:creationId xmlns:a16="http://schemas.microsoft.com/office/drawing/2014/main" id="{A367A078-BA4C-367D-F98B-4C1F602379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82466" y="3227171"/>
            <a:ext cx="2509285" cy="90487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64">
            <a:extLst>
              <a:ext uri="{FF2B5EF4-FFF2-40B4-BE49-F238E27FC236}">
                <a16:creationId xmlns:a16="http://schemas.microsoft.com/office/drawing/2014/main" id="{F9F8A733-C1C2-6ED8-0D57-E5136CAD0F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96684" y="2550812"/>
            <a:ext cx="2509285" cy="654062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sz="2000"/>
              <a:t>Click to edit Master text styles</a:t>
            </a:r>
          </a:p>
        </p:txBody>
      </p:sp>
      <p:sp>
        <p:nvSpPr>
          <p:cNvPr id="71" name="Text Placeholder 64">
            <a:extLst>
              <a:ext uri="{FF2B5EF4-FFF2-40B4-BE49-F238E27FC236}">
                <a16:creationId xmlns:a16="http://schemas.microsoft.com/office/drawing/2014/main" id="{D2005A24-7719-A485-DB69-F8BD3CA78BE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96684" y="3227171"/>
            <a:ext cx="2509285" cy="90487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4">
            <a:extLst>
              <a:ext uri="{FF2B5EF4-FFF2-40B4-BE49-F238E27FC236}">
                <a16:creationId xmlns:a16="http://schemas.microsoft.com/office/drawing/2014/main" id="{5C67A292-7B48-0E0D-F8AF-7CD853D4BB7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185780" y="2550812"/>
            <a:ext cx="2509285" cy="654062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sz="2000"/>
              <a:t>Click to edit Master text styles</a:t>
            </a:r>
          </a:p>
        </p:txBody>
      </p:sp>
      <p:sp>
        <p:nvSpPr>
          <p:cNvPr id="19" name="Text Placeholder 64">
            <a:extLst>
              <a:ext uri="{FF2B5EF4-FFF2-40B4-BE49-F238E27FC236}">
                <a16:creationId xmlns:a16="http://schemas.microsoft.com/office/drawing/2014/main" id="{60A927E9-6FD3-9439-610F-DF45562F033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185780" y="3227171"/>
            <a:ext cx="2509285" cy="90487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64">
            <a:extLst>
              <a:ext uri="{FF2B5EF4-FFF2-40B4-BE49-F238E27FC236}">
                <a16:creationId xmlns:a16="http://schemas.microsoft.com/office/drawing/2014/main" id="{D98EAFC6-56BF-AC8F-6CEA-8711AB445C6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8249" y="4627585"/>
            <a:ext cx="2509285" cy="654062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sz="2000"/>
              <a:t>Click to edit Master text styles</a:t>
            </a:r>
          </a:p>
        </p:txBody>
      </p:sp>
      <p:sp>
        <p:nvSpPr>
          <p:cNvPr id="73" name="Text Placeholder 64">
            <a:extLst>
              <a:ext uri="{FF2B5EF4-FFF2-40B4-BE49-F238E27FC236}">
                <a16:creationId xmlns:a16="http://schemas.microsoft.com/office/drawing/2014/main" id="{36A54E77-8071-0406-6219-53BAE005E0E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249" y="5303944"/>
            <a:ext cx="2509285" cy="90487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64">
            <a:extLst>
              <a:ext uri="{FF2B5EF4-FFF2-40B4-BE49-F238E27FC236}">
                <a16:creationId xmlns:a16="http://schemas.microsoft.com/office/drawing/2014/main" id="{A458066B-9BBC-4CAC-994B-033C5058B25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82466" y="4627585"/>
            <a:ext cx="2509285" cy="654062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sz="2000"/>
              <a:t>Click to edit Master text styles</a:t>
            </a:r>
          </a:p>
        </p:txBody>
      </p:sp>
      <p:sp>
        <p:nvSpPr>
          <p:cNvPr id="75" name="Text Placeholder 64">
            <a:extLst>
              <a:ext uri="{FF2B5EF4-FFF2-40B4-BE49-F238E27FC236}">
                <a16:creationId xmlns:a16="http://schemas.microsoft.com/office/drawing/2014/main" id="{E0998DCE-E162-41AD-CD85-ADA4CEB8255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382466" y="5303944"/>
            <a:ext cx="2509285" cy="90487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64">
            <a:extLst>
              <a:ext uri="{FF2B5EF4-FFF2-40B4-BE49-F238E27FC236}">
                <a16:creationId xmlns:a16="http://schemas.microsoft.com/office/drawing/2014/main" id="{4662EDCE-70FE-8FCE-2E11-93CBBC5EC84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96684" y="4627585"/>
            <a:ext cx="2509285" cy="654062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sz="2000"/>
              <a:t>Click to edit Master text styles</a:t>
            </a:r>
          </a:p>
        </p:txBody>
      </p:sp>
      <p:sp>
        <p:nvSpPr>
          <p:cNvPr id="77" name="Text Placeholder 64">
            <a:extLst>
              <a:ext uri="{FF2B5EF4-FFF2-40B4-BE49-F238E27FC236}">
                <a16:creationId xmlns:a16="http://schemas.microsoft.com/office/drawing/2014/main" id="{D975B5FA-4232-E6AB-9338-FB1E7B8086E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96684" y="5303944"/>
            <a:ext cx="2509285" cy="90487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4">
            <a:extLst>
              <a:ext uri="{FF2B5EF4-FFF2-40B4-BE49-F238E27FC236}">
                <a16:creationId xmlns:a16="http://schemas.microsoft.com/office/drawing/2014/main" id="{9A6E38EB-80EB-DA8B-2B12-29CEEE7ABB4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185780" y="4627585"/>
            <a:ext cx="2509285" cy="654062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sz="2000"/>
              <a:t>Click to edit Master text styles</a:t>
            </a:r>
          </a:p>
        </p:txBody>
      </p:sp>
      <p:sp>
        <p:nvSpPr>
          <p:cNvPr id="20" name="Text Placeholder 64">
            <a:extLst>
              <a:ext uri="{FF2B5EF4-FFF2-40B4-BE49-F238E27FC236}">
                <a16:creationId xmlns:a16="http://schemas.microsoft.com/office/drawing/2014/main" id="{23707BA2-F3CE-A56C-0905-989D7DECCA9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185780" y="5303944"/>
            <a:ext cx="2509285" cy="90487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0E17AE6-245A-C232-CD9E-2B2F6CDD5A18}"/>
              </a:ext>
            </a:extLst>
          </p:cNvPr>
          <p:cNvCxnSpPr>
            <a:cxnSpLocks/>
          </p:cNvCxnSpPr>
          <p:nvPr userDrawn="1"/>
        </p:nvCxnSpPr>
        <p:spPr>
          <a:xfrm>
            <a:off x="468249" y="2438218"/>
            <a:ext cx="2509285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5C0E5FE-B2FF-2FC1-0DCD-3A24E4461702}"/>
              </a:ext>
            </a:extLst>
          </p:cNvPr>
          <p:cNvCxnSpPr>
            <a:cxnSpLocks/>
          </p:cNvCxnSpPr>
          <p:nvPr userDrawn="1"/>
        </p:nvCxnSpPr>
        <p:spPr>
          <a:xfrm>
            <a:off x="3382466" y="2438218"/>
            <a:ext cx="2509285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2BCE957-963C-CC4F-D69B-5ABD71113624}"/>
              </a:ext>
            </a:extLst>
          </p:cNvPr>
          <p:cNvCxnSpPr>
            <a:cxnSpLocks/>
          </p:cNvCxnSpPr>
          <p:nvPr userDrawn="1"/>
        </p:nvCxnSpPr>
        <p:spPr>
          <a:xfrm>
            <a:off x="6296684" y="2438218"/>
            <a:ext cx="2509285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0BC7F83-82B8-CE14-4E8B-4C1E1F21B6C0}"/>
              </a:ext>
            </a:extLst>
          </p:cNvPr>
          <p:cNvCxnSpPr>
            <a:cxnSpLocks/>
          </p:cNvCxnSpPr>
          <p:nvPr userDrawn="1"/>
        </p:nvCxnSpPr>
        <p:spPr>
          <a:xfrm>
            <a:off x="468249" y="4443664"/>
            <a:ext cx="2509285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96B2DBA-105B-504C-81C8-02F461F94E69}"/>
              </a:ext>
            </a:extLst>
          </p:cNvPr>
          <p:cNvCxnSpPr>
            <a:cxnSpLocks/>
          </p:cNvCxnSpPr>
          <p:nvPr userDrawn="1"/>
        </p:nvCxnSpPr>
        <p:spPr>
          <a:xfrm>
            <a:off x="3382466" y="4443664"/>
            <a:ext cx="2509285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FFD692E-4224-2BD7-6C98-6C8FB7530DCD}"/>
              </a:ext>
            </a:extLst>
          </p:cNvPr>
          <p:cNvCxnSpPr>
            <a:cxnSpLocks/>
          </p:cNvCxnSpPr>
          <p:nvPr userDrawn="1"/>
        </p:nvCxnSpPr>
        <p:spPr>
          <a:xfrm>
            <a:off x="6296684" y="4443664"/>
            <a:ext cx="2509285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22ED5C9-D86C-723F-C3A6-9D618CEE4D67}"/>
              </a:ext>
            </a:extLst>
          </p:cNvPr>
          <p:cNvCxnSpPr>
            <a:cxnSpLocks/>
          </p:cNvCxnSpPr>
          <p:nvPr userDrawn="1"/>
        </p:nvCxnSpPr>
        <p:spPr>
          <a:xfrm>
            <a:off x="9185780" y="2438218"/>
            <a:ext cx="2509285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743C1B-6936-40A9-8EC9-D5013E63AC48}"/>
              </a:ext>
            </a:extLst>
          </p:cNvPr>
          <p:cNvCxnSpPr>
            <a:cxnSpLocks/>
          </p:cNvCxnSpPr>
          <p:nvPr userDrawn="1"/>
        </p:nvCxnSpPr>
        <p:spPr>
          <a:xfrm>
            <a:off x="9185780" y="4443664"/>
            <a:ext cx="2509285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uva 2">
            <a:extLst>
              <a:ext uri="{FF2B5EF4-FFF2-40B4-BE49-F238E27FC236}">
                <a16:creationId xmlns:a16="http://schemas.microsoft.com/office/drawing/2014/main" id="{CAEE1E91-AF73-F5C9-6FE0-059EDD7E1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942034" y="123580"/>
            <a:ext cx="1134936" cy="78540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F135098-27EF-82A5-59C8-F7DCA059C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1662" y="155818"/>
            <a:ext cx="2410761" cy="9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205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ksi palstaa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6000" y="800590"/>
            <a:ext cx="10260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6001" y="2237504"/>
            <a:ext cx="5040000" cy="746107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966000" y="2983612"/>
            <a:ext cx="5040000" cy="3497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85999" y="2237504"/>
            <a:ext cx="5040001" cy="746107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86000" y="2983612"/>
            <a:ext cx="5040000" cy="3497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9" name="Kuva 2">
            <a:extLst>
              <a:ext uri="{FF2B5EF4-FFF2-40B4-BE49-F238E27FC236}">
                <a16:creationId xmlns:a16="http://schemas.microsoft.com/office/drawing/2014/main" id="{9D4C1202-C930-66A2-D001-9AC8843BC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942034" y="123580"/>
            <a:ext cx="1134936" cy="78540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49AD6C0-6B9D-2EB6-EA3E-BEB25A8F5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1662" y="155818"/>
            <a:ext cx="2410761" cy="9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74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E404C41B-F652-5501-D363-75ED64B2F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000" y="800590"/>
            <a:ext cx="10260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5" name="Kuva 2">
            <a:extLst>
              <a:ext uri="{FF2B5EF4-FFF2-40B4-BE49-F238E27FC236}">
                <a16:creationId xmlns:a16="http://schemas.microsoft.com/office/drawing/2014/main" id="{401CA55A-DC83-E2BB-2309-49429EFB1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942034" y="123580"/>
            <a:ext cx="1134936" cy="78540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273EF49-34AF-BD8E-C061-5B8535E1F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1662" y="155818"/>
            <a:ext cx="2410761" cy="9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95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F812838-3B22-B9F3-F524-7B9657645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942034" y="123580"/>
            <a:ext cx="1134936" cy="78540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20BEFBD-D682-425E-A061-D8C563935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1662" y="155818"/>
            <a:ext cx="2410761" cy="9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08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0669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E2107D0-8658-4288-A7E7-FF16D78264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endParaRPr lang="fi-FI" dirty="0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4D51EEF9-4139-D98B-086A-2E92E71077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3198" y="1335983"/>
            <a:ext cx="4674602" cy="1325563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GB" dirty="0" err="1"/>
              <a:t>Etunimi</a:t>
            </a:r>
            <a:br>
              <a:rPr lang="en-GB" dirty="0"/>
            </a:br>
            <a:r>
              <a:rPr lang="en-GB" dirty="0" err="1"/>
              <a:t>Sukunimi</a:t>
            </a:r>
            <a:endParaRPr lang="fi-FI" dirty="0"/>
          </a:p>
        </p:txBody>
      </p:sp>
      <p:pic>
        <p:nvPicPr>
          <p:cNvPr id="10" name="Picture Placeholder 42">
            <a:extLst>
              <a:ext uri="{FF2B5EF4-FFF2-40B4-BE49-F238E27FC236}">
                <a16:creationId xmlns:a16="http://schemas.microsoft.com/office/drawing/2014/main" id="{950FD6E4-B711-2DD7-1747-356FC275F8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23582" t="-9679" r="-25672" b="-17392"/>
          <a:stretch/>
        </p:blipFill>
        <p:spPr>
          <a:xfrm>
            <a:off x="618190" y="3079072"/>
            <a:ext cx="699855" cy="699855"/>
          </a:xfrm>
          <a:prstGeom prst="ellipse">
            <a:avLst/>
          </a:prstGeom>
        </p:spPr>
      </p:pic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2042E0B-FDD1-D508-4EF5-C6BEA27876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43812" y="3195063"/>
            <a:ext cx="3713987" cy="514870"/>
          </a:xfr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latin typeface="+mn-lt"/>
              </a:defRPr>
            </a:lvl1pPr>
          </a:lstStyle>
          <a:p>
            <a:pPr algn="l"/>
            <a:r>
              <a:rPr lang="fi-FI" sz="2400" dirty="0">
                <a:solidFill>
                  <a:schemeClr val="tx1"/>
                </a:solidFill>
              </a:rPr>
              <a:t>Titteli, yksikkö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6CBC45E-4DF3-FCDA-C72A-5F58E7F527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570" y="4156676"/>
            <a:ext cx="417095" cy="319338"/>
          </a:xfrm>
          <a:prstGeom prst="rect">
            <a:avLst/>
          </a:prstGeom>
        </p:spPr>
      </p:pic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22D9513F-ADBB-A534-E4F1-0554D739C1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43812" y="4047035"/>
            <a:ext cx="3713987" cy="514870"/>
          </a:xfr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latin typeface="+mn-lt"/>
              </a:defRPr>
            </a:lvl1pPr>
          </a:lstStyle>
          <a:p>
            <a:pPr algn="l"/>
            <a:r>
              <a:rPr lang="fi-FI" sz="2400" dirty="0" err="1">
                <a:solidFill>
                  <a:schemeClr val="tx1"/>
                </a:solidFill>
              </a:rPr>
              <a:t>etunimi.sukunimi@hamk.fi</a:t>
            </a:r>
            <a:endParaRPr lang="fi-FI" sz="2400" dirty="0">
              <a:solidFill>
                <a:schemeClr val="tx1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727CBC1-73DD-75CD-64A6-727CF910A1F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8447" y="4928764"/>
            <a:ext cx="319338" cy="514852"/>
          </a:xfrm>
          <a:prstGeom prst="rect">
            <a:avLst/>
          </a:prstGeom>
        </p:spPr>
      </p:pic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59D0CF4-CBAA-642E-2F5F-44BA42F940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43812" y="4927902"/>
            <a:ext cx="3713987" cy="514870"/>
          </a:xfr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latin typeface="+mn-lt"/>
              </a:defRPr>
            </a:lvl1pPr>
          </a:lstStyle>
          <a:p>
            <a:pPr algn="l"/>
            <a:r>
              <a:rPr lang="fi-FI" sz="2400" dirty="0">
                <a:solidFill>
                  <a:schemeClr val="tx1"/>
                </a:solidFill>
              </a:rPr>
              <a:t>+385 xx xxx xxxx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F6E4624-27A9-26E7-C68C-7553CBBD3CB5}"/>
              </a:ext>
            </a:extLst>
          </p:cNvPr>
          <p:cNvCxnSpPr/>
          <p:nvPr userDrawn="1"/>
        </p:nvCxnSpPr>
        <p:spPr>
          <a:xfrm>
            <a:off x="583198" y="3838720"/>
            <a:ext cx="4674602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D2D814-57EE-4CC0-92A5-98B6C65A5F6A}"/>
              </a:ext>
            </a:extLst>
          </p:cNvPr>
          <p:cNvCxnSpPr/>
          <p:nvPr userDrawn="1"/>
        </p:nvCxnSpPr>
        <p:spPr>
          <a:xfrm>
            <a:off x="583198" y="2778456"/>
            <a:ext cx="4674602" cy="0"/>
          </a:xfrm>
          <a:prstGeom prst="line">
            <a:avLst/>
          </a:prstGeom>
          <a:ln w="317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36F88D-0FF6-E4C0-0E7C-8D9BC2A18086}"/>
              </a:ext>
            </a:extLst>
          </p:cNvPr>
          <p:cNvCxnSpPr/>
          <p:nvPr userDrawn="1"/>
        </p:nvCxnSpPr>
        <p:spPr>
          <a:xfrm>
            <a:off x="583198" y="4764409"/>
            <a:ext cx="4674602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2">
            <a:extLst>
              <a:ext uri="{FF2B5EF4-FFF2-40B4-BE49-F238E27FC236}">
                <a16:creationId xmlns:a16="http://schemas.microsoft.com/office/drawing/2014/main" id="{ADE7B526-2BAF-F310-0D37-BB3BF947D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942034" y="123580"/>
            <a:ext cx="1134936" cy="78540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F5939C3-1AF2-6770-EAC0-326B2FB93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51662" y="155818"/>
            <a:ext cx="2410761" cy="9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1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26269" y="1041400"/>
            <a:ext cx="4631531" cy="2387600"/>
          </a:xfrm>
        </p:spPr>
        <p:txBody>
          <a:bodyPr anchor="b">
            <a:norm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6269" y="3521075"/>
            <a:ext cx="4631531" cy="2679284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9886392-8660-4EAF-A6DA-F6F879DE47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endParaRPr lang="fi-FI" dirty="0"/>
          </a:p>
        </p:txBody>
      </p:sp>
      <p:pic>
        <p:nvPicPr>
          <p:cNvPr id="10" name="Kuva 2">
            <a:extLst>
              <a:ext uri="{FF2B5EF4-FFF2-40B4-BE49-F238E27FC236}">
                <a16:creationId xmlns:a16="http://schemas.microsoft.com/office/drawing/2014/main" id="{C7A61C57-8C1D-594C-6C98-E227E6C67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942034" y="123580"/>
            <a:ext cx="1134936" cy="78540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7836E86-10FE-6934-DA58-9A322A76E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1662" y="155818"/>
            <a:ext cx="2410761" cy="9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050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04CCDCE-8F81-FF83-F1C6-9187FA639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26269" y="2113048"/>
            <a:ext cx="4631531" cy="2631903"/>
          </a:xfrm>
        </p:spPr>
        <p:txBody>
          <a:bodyPr anchor="ctr">
            <a:noAutofit/>
          </a:bodyPr>
          <a:lstStyle>
            <a:lvl1pPr algn="l">
              <a:defRPr sz="5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Kiitos!</a:t>
            </a:r>
            <a:endParaRPr lang="fi-FI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9886392-8660-4EAF-A6DA-F6F879DE47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endParaRPr lang="fi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E8849-D49E-A9FD-BA32-5D121D26FC3E}"/>
              </a:ext>
            </a:extLst>
          </p:cNvPr>
          <p:cNvSpPr txBox="1"/>
          <p:nvPr userDrawn="1"/>
        </p:nvSpPr>
        <p:spPr>
          <a:xfrm>
            <a:off x="626269" y="5230372"/>
            <a:ext cx="4631531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tx1"/>
                </a:solidFill>
                <a:latin typeface="+mj-lt"/>
              </a:rPr>
              <a:t>Hämeen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ammattikorkeakoulu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tx1"/>
                </a:solidFill>
                <a:latin typeface="+mn-lt"/>
              </a:rPr>
              <a:t>www.hamk.fi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08FACA1-F786-28CB-EF2F-E9BC2B63C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942034" y="123580"/>
            <a:ext cx="1134936" cy="78540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DC5C5C9-B5AD-F21F-02F4-95F57E168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51662" y="155818"/>
            <a:ext cx="2410761" cy="9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33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_Tumm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04CCDCE-8F81-FF83-F1C6-9187FA639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26269" y="2113048"/>
            <a:ext cx="4631531" cy="2631903"/>
          </a:xfrm>
        </p:spPr>
        <p:txBody>
          <a:bodyPr anchor="ctr">
            <a:noAutofit/>
          </a:bodyPr>
          <a:lstStyle>
            <a:lvl1pPr algn="l">
              <a:defRPr sz="5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Kiitos!</a:t>
            </a:r>
            <a:endParaRPr lang="fi-FI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9886392-8660-4EAF-A6DA-F6F879DE47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endParaRPr lang="fi-FI" dirty="0"/>
          </a:p>
        </p:txBody>
      </p:sp>
      <p:pic>
        <p:nvPicPr>
          <p:cNvPr id="7" name="Kuva 2">
            <a:extLst>
              <a:ext uri="{FF2B5EF4-FFF2-40B4-BE49-F238E27FC236}">
                <a16:creationId xmlns:a16="http://schemas.microsoft.com/office/drawing/2014/main" id="{6C9FBC00-B20F-8837-78EE-D37243BBC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942034" y="123580"/>
            <a:ext cx="1134936" cy="7854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8E8849-D49E-A9FD-BA32-5D121D26FC3E}"/>
              </a:ext>
            </a:extLst>
          </p:cNvPr>
          <p:cNvSpPr txBox="1"/>
          <p:nvPr userDrawn="1"/>
        </p:nvSpPr>
        <p:spPr>
          <a:xfrm>
            <a:off x="626269" y="5230372"/>
            <a:ext cx="4631531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bg1"/>
                </a:solidFill>
                <a:latin typeface="+mj-lt"/>
              </a:rPr>
              <a:t>Hämeen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ammattikorkeakoulu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bg1"/>
                </a:solidFill>
                <a:latin typeface="+mn-lt"/>
              </a:rPr>
              <a:t>www.hamk.fi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513559A-3431-0604-7EAD-EE7876990E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51662" y="155818"/>
            <a:ext cx="2410761" cy="9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860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418915"/>
            <a:ext cx="2381715" cy="60345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418915"/>
            <a:ext cx="7734300" cy="60345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8FF300B-DF58-AC78-5594-51AB2575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10260788" y="1039690"/>
            <a:ext cx="2410761" cy="9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2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26269" y="1041400"/>
            <a:ext cx="4631531" cy="2387600"/>
          </a:xfrm>
        </p:spPr>
        <p:txBody>
          <a:bodyPr anchor="b">
            <a:normAutofit/>
          </a:bodyPr>
          <a:lstStyle>
            <a:lvl1pPr algn="l"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6269" y="3521075"/>
            <a:ext cx="4631531" cy="2679284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9886392-8660-4EAF-A6DA-F6F879DE47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endParaRPr lang="fi-FI" dirty="0"/>
          </a:p>
        </p:txBody>
      </p:sp>
      <p:pic>
        <p:nvPicPr>
          <p:cNvPr id="8" name="Kuva 2">
            <a:extLst>
              <a:ext uri="{FF2B5EF4-FFF2-40B4-BE49-F238E27FC236}">
                <a16:creationId xmlns:a16="http://schemas.microsoft.com/office/drawing/2014/main" id="{79648436-825A-5FF2-1937-B15ABCF7F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942034" y="123580"/>
            <a:ext cx="1134936" cy="78540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EA30916-174B-2DCE-9888-C3F2B0632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1662" y="155818"/>
            <a:ext cx="2410761" cy="9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48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53582" y="847614"/>
            <a:ext cx="10260000" cy="121770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53582" y="2200258"/>
            <a:ext cx="10260000" cy="37191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4" name="Kuva 2">
            <a:extLst>
              <a:ext uri="{FF2B5EF4-FFF2-40B4-BE49-F238E27FC236}">
                <a16:creationId xmlns:a16="http://schemas.microsoft.com/office/drawing/2014/main" id="{128C4059-A9F0-7DEC-B0DA-7E3D6032E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942034" y="123580"/>
            <a:ext cx="1134936" cy="78540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477B025-50EB-6502-ED34-E12D7EE5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1662" y="155818"/>
            <a:ext cx="2410761" cy="9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5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- Grafi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A8B7464-65B1-666F-89CD-C846F634B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53582" y="847614"/>
            <a:ext cx="10260000" cy="121770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53582" y="2200258"/>
            <a:ext cx="10260000" cy="37191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6" name="Kuva 2">
            <a:extLst>
              <a:ext uri="{FF2B5EF4-FFF2-40B4-BE49-F238E27FC236}">
                <a16:creationId xmlns:a16="http://schemas.microsoft.com/office/drawing/2014/main" id="{73257BE3-0AF7-6ED3-518D-876D4B65D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942034" y="123580"/>
            <a:ext cx="1134936" cy="78540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8D1FDA3-3C63-1A81-DCC0-8A8234DA0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51662" y="155818"/>
            <a:ext cx="2410761" cy="9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49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oikealla kuva vasemmalla – grafi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50DFC79-282A-6464-6A3F-E6F8896DE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35F366-CB27-4601-87F8-E0FA3542B4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79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endParaRPr lang="en-US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A3B84327-C75F-A0AE-967C-E79681561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937" y="676405"/>
            <a:ext cx="4674603" cy="1985141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1524F951-7FD8-2468-5C87-9335031865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81937" y="2899107"/>
            <a:ext cx="4674603" cy="3646155"/>
          </a:xfrm>
        </p:spPr>
        <p:txBody>
          <a:bodyPr/>
          <a:lstStyle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4833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oikealla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981937" y="676405"/>
            <a:ext cx="4674603" cy="1985141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isällön paikkamerkki 2"/>
          <p:cNvSpPr>
            <a:spLocks noGrp="1"/>
          </p:cNvSpPr>
          <p:nvPr>
            <p:ph idx="13"/>
          </p:nvPr>
        </p:nvSpPr>
        <p:spPr>
          <a:xfrm>
            <a:off x="6981937" y="2899107"/>
            <a:ext cx="4674603" cy="36461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35F366-CB27-4601-87F8-E0FA3542B4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79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4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oikealla kuva vasemmalla – tumma  – Grafiikk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382DED1-34F5-48F3-3473-83AEE107C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981937" y="676405"/>
            <a:ext cx="4674603" cy="1985141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isällön paikkamerkki 2"/>
          <p:cNvSpPr>
            <a:spLocks noGrp="1"/>
          </p:cNvSpPr>
          <p:nvPr>
            <p:ph idx="13"/>
          </p:nvPr>
        </p:nvSpPr>
        <p:spPr>
          <a:xfrm>
            <a:off x="6981937" y="2899107"/>
            <a:ext cx="4674603" cy="36461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35F366-CB27-4601-87F8-E0FA3542B4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799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28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966000" y="365125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6000" y="1825625"/>
            <a:ext cx="10260000" cy="3719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1427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3" r:id="rId2"/>
    <p:sldLayoutId id="2147483675" r:id="rId3"/>
    <p:sldLayoutId id="2147483707" r:id="rId4"/>
    <p:sldLayoutId id="2147483702" r:id="rId5"/>
    <p:sldLayoutId id="2147483676" r:id="rId6"/>
    <p:sldLayoutId id="2147483677" r:id="rId7"/>
    <p:sldLayoutId id="2147483698" r:id="rId8"/>
    <p:sldLayoutId id="2147483705" r:id="rId9"/>
    <p:sldLayoutId id="2147483711" r:id="rId10"/>
    <p:sldLayoutId id="2147483678" r:id="rId11"/>
    <p:sldLayoutId id="2147483693" r:id="rId12"/>
    <p:sldLayoutId id="2147483692" r:id="rId13"/>
    <p:sldLayoutId id="2147483710" r:id="rId14"/>
    <p:sldLayoutId id="2147483708" r:id="rId15"/>
    <p:sldLayoutId id="2147483709" r:id="rId16"/>
    <p:sldLayoutId id="2147483679" r:id="rId17"/>
    <p:sldLayoutId id="2147483691" r:id="rId18"/>
    <p:sldLayoutId id="2147483706" r:id="rId19"/>
    <p:sldLayoutId id="2147483680" r:id="rId20"/>
    <p:sldLayoutId id="2147483712" r:id="rId21"/>
    <p:sldLayoutId id="2147483695" r:id="rId22"/>
    <p:sldLayoutId id="2147483694" r:id="rId23"/>
    <p:sldLayoutId id="2147483696" r:id="rId24"/>
    <p:sldLayoutId id="2147483681" r:id="rId25"/>
    <p:sldLayoutId id="2147483682" r:id="rId26"/>
    <p:sldLayoutId id="2147483683" r:id="rId27"/>
    <p:sldLayoutId id="2147483697" r:id="rId28"/>
    <p:sldLayoutId id="2147483700" r:id="rId29"/>
    <p:sldLayoutId id="2147483713" r:id="rId30"/>
    <p:sldLayoutId id="2147483704" r:id="rId31"/>
    <p:sldLayoutId id="2147483685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1200"/>
        </a:spcAft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spcAft>
          <a:spcPts val="400"/>
        </a:spcAft>
        <a:buClrTx/>
        <a:buFont typeface="System Font Regular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spcAft>
          <a:spcPts val="400"/>
        </a:spcAft>
        <a:buClrTx/>
        <a:buFont typeface="System Font Regular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spcAft>
          <a:spcPts val="400"/>
        </a:spcAft>
        <a:buClrTx/>
        <a:buFont typeface="System Font Regular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spcAft>
          <a:spcPts val="400"/>
        </a:spcAft>
        <a:buClrTx/>
        <a:buFont typeface="System Font Regular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spcAft>
          <a:spcPts val="400"/>
        </a:spcAft>
        <a:buClrTx/>
        <a:buFont typeface="System Font Regular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png"/><Relationship Id="rId15" Type="http://schemas.openxmlformats.org/officeDocument/2006/relationships/image" Target="../media/image40.sv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riding a bicycle with a cart&#10;&#10;Description automatically generated">
            <a:extLst>
              <a:ext uri="{FF2B5EF4-FFF2-40B4-BE49-F238E27FC236}">
                <a16:creationId xmlns:a16="http://schemas.microsoft.com/office/drawing/2014/main" id="{B9AE253E-FFF9-3BF6-FD3D-87222A9FB9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/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5A85E3F-B1D8-B81D-06A6-22D4BDA0D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59" y="2702792"/>
            <a:ext cx="4674602" cy="1813932"/>
          </a:xfrm>
        </p:spPr>
        <p:txBody>
          <a:bodyPr>
            <a:normAutofit fontScale="90000"/>
          </a:bodyPr>
          <a:lstStyle/>
          <a:p>
            <a:r>
              <a:rPr lang="fi-FI" dirty="0"/>
              <a:t>Miten perustiedot luomusta saadaan kaikkien opiskelijoiden osaamiseksi?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3D7FC8-DDC1-DCCE-42F9-05BACC682D3A}"/>
              </a:ext>
            </a:extLst>
          </p:cNvPr>
          <p:cNvSpPr txBox="1"/>
          <p:nvPr/>
        </p:nvSpPr>
        <p:spPr>
          <a:xfrm>
            <a:off x="627159" y="5846618"/>
            <a:ext cx="2557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Mona-Anitta Riihimäki</a:t>
            </a:r>
          </a:p>
          <a:p>
            <a:r>
              <a:rPr lang="fi-FI" dirty="0">
                <a:solidFill>
                  <a:schemeClr val="bg1"/>
                </a:solidFill>
              </a:rPr>
              <a:t>Johtaja</a:t>
            </a:r>
          </a:p>
          <a:p>
            <a:r>
              <a:rPr lang="fi-FI" dirty="0">
                <a:solidFill>
                  <a:schemeClr val="bg1"/>
                </a:solidFill>
              </a:rPr>
              <a:t>Bio- ja luonnonvara-ala</a:t>
            </a:r>
          </a:p>
        </p:txBody>
      </p:sp>
    </p:spTree>
    <p:extLst>
      <p:ext uri="{BB962C8B-B14F-4D97-AF65-F5344CB8AC3E}">
        <p14:creationId xmlns:p14="http://schemas.microsoft.com/office/powerpoint/2010/main" val="88366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9DFA91A-6C27-E215-8E94-944533DEF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0982" y="2084355"/>
            <a:ext cx="5655018" cy="4177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>
                <a:latin typeface="+mj-lt"/>
              </a:rPr>
              <a:t>Ekosysteemit ympärillämme ovat kestävän ruokajärjestelmän perusta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2934310E-C058-156F-68D1-82032F3FEC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1857947"/>
              </p:ext>
            </p:extLst>
          </p:nvPr>
        </p:nvGraphicFramePr>
        <p:xfrm>
          <a:off x="5273964" y="951345"/>
          <a:ext cx="6816436" cy="5529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1846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erson in a greenhouse picking tomatoes&#10;&#10;Description automatically generated">
            <a:extLst>
              <a:ext uri="{FF2B5EF4-FFF2-40B4-BE49-F238E27FC236}">
                <a16:creationId xmlns:a16="http://schemas.microsoft.com/office/drawing/2014/main" id="{2490A2AB-D374-FF96-67D7-6009888E732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6907BBD-EBCE-2D8F-B63F-14ABDE1CF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234" y="2028394"/>
            <a:ext cx="5411201" cy="1813932"/>
          </a:xfrm>
        </p:spPr>
        <p:txBody>
          <a:bodyPr>
            <a:noAutofit/>
          </a:bodyPr>
          <a:lstStyle/>
          <a:p>
            <a:r>
              <a:rPr lang="fi-FI" sz="2400" dirty="0"/>
              <a:t>Perustiedot luomusta, uudistavasta viljelystä ja tehotuotannosta tulisi sisällyttää kaikkiin </a:t>
            </a:r>
            <a:r>
              <a:rPr lang="fi-FI" sz="2400" dirty="0" err="1"/>
              <a:t>OPSeihin</a:t>
            </a:r>
            <a:r>
              <a:rPr lang="fi-FI" sz="2400" dirty="0"/>
              <a:t>, jotta asiantuntija kykenee tilanne- ja ympäristölähtöiseen valintojen tekemiseen.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5157-20C7-02D0-D47E-ABC24EAF02A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421398" y="4491181"/>
            <a:ext cx="4223264" cy="129236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Kriittinen ajattelu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Asennevapaa oppimisympäristö</a:t>
            </a:r>
          </a:p>
        </p:txBody>
      </p:sp>
    </p:spTree>
    <p:extLst>
      <p:ext uri="{BB962C8B-B14F-4D97-AF65-F5344CB8AC3E}">
        <p14:creationId xmlns:p14="http://schemas.microsoft.com/office/powerpoint/2010/main" val="292222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2CCAEE-E372-E0EF-580D-3338B6B97C59}"/>
              </a:ext>
            </a:extLst>
          </p:cNvPr>
          <p:cNvSpPr txBox="1"/>
          <p:nvPr/>
        </p:nvSpPr>
        <p:spPr>
          <a:xfrm>
            <a:off x="367515" y="6154749"/>
            <a:ext cx="1843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</a:rPr>
              <a:t>Varhaiskasvatus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6AF46E-09D6-34BD-1F33-27BDF600B624}"/>
              </a:ext>
            </a:extLst>
          </p:cNvPr>
          <p:cNvSpPr txBox="1"/>
          <p:nvPr/>
        </p:nvSpPr>
        <p:spPr>
          <a:xfrm>
            <a:off x="2545081" y="6171216"/>
            <a:ext cx="1230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</a:rPr>
              <a:t>Alakoulu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DB2263-77F4-8964-4804-BC74E23C982A}"/>
              </a:ext>
            </a:extLst>
          </p:cNvPr>
          <p:cNvSpPr txBox="1"/>
          <p:nvPr/>
        </p:nvSpPr>
        <p:spPr>
          <a:xfrm>
            <a:off x="4109821" y="6165710"/>
            <a:ext cx="1430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dirty="0">
                <a:solidFill>
                  <a:prstClr val="black"/>
                </a:solidFill>
                <a:latin typeface="Consolas" panose="020B0609020204030204" pitchFamily="49" charset="0"/>
              </a:rPr>
              <a:t>Yläkoulu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DF1912-A21E-8E7F-0109-8414D3F0452E}"/>
              </a:ext>
            </a:extLst>
          </p:cNvPr>
          <p:cNvSpPr txBox="1"/>
          <p:nvPr/>
        </p:nvSpPr>
        <p:spPr>
          <a:xfrm>
            <a:off x="5817850" y="6181641"/>
            <a:ext cx="1985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dirty="0">
                <a:solidFill>
                  <a:prstClr val="black"/>
                </a:solidFill>
                <a:latin typeface="Consolas" panose="020B0609020204030204" pitchFamily="49" charset="0"/>
              </a:rPr>
              <a:t>Lukio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BF9856-4451-6339-2054-064F576E87E7}"/>
              </a:ext>
            </a:extLst>
          </p:cNvPr>
          <p:cNvSpPr txBox="1"/>
          <p:nvPr/>
        </p:nvSpPr>
        <p:spPr>
          <a:xfrm>
            <a:off x="7697080" y="6192628"/>
            <a:ext cx="1394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</a:rPr>
              <a:t>Ammatillinen 2. aste</a:t>
            </a: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90D75542-0800-64D6-23D4-C21B9CAA077B}"/>
              </a:ext>
            </a:extLst>
          </p:cNvPr>
          <p:cNvSpPr/>
          <p:nvPr/>
        </p:nvSpPr>
        <p:spPr>
          <a:xfrm>
            <a:off x="9944492" y="1957142"/>
            <a:ext cx="389199" cy="9517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Kuva 7">
            <a:extLst>
              <a:ext uri="{FF2B5EF4-FFF2-40B4-BE49-F238E27FC236}">
                <a16:creationId xmlns:a16="http://schemas.microsoft.com/office/drawing/2014/main" id="{B7B89F3A-F2A9-B92B-8C12-547656307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259" y="3140718"/>
            <a:ext cx="971796" cy="954294"/>
          </a:xfrm>
          <a:prstGeom prst="rect">
            <a:avLst/>
          </a:prstGeom>
        </p:spPr>
      </p:pic>
      <p:pic>
        <p:nvPicPr>
          <p:cNvPr id="12" name="Kuva 3">
            <a:extLst>
              <a:ext uri="{FF2B5EF4-FFF2-40B4-BE49-F238E27FC236}">
                <a16:creationId xmlns:a16="http://schemas.microsoft.com/office/drawing/2014/main" id="{61826086-993A-BB73-4C06-CC449CED8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86" y="5476845"/>
            <a:ext cx="700776" cy="68321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8F49AE8-1A7D-701F-ADA8-64550EF39003}"/>
              </a:ext>
            </a:extLst>
          </p:cNvPr>
          <p:cNvGrpSpPr/>
          <p:nvPr/>
        </p:nvGrpSpPr>
        <p:grpSpPr>
          <a:xfrm>
            <a:off x="1209310" y="748966"/>
            <a:ext cx="9670829" cy="5416772"/>
            <a:chOff x="1226341" y="1333850"/>
            <a:chExt cx="8759414" cy="507533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6076D7D-90B2-F46C-EAE6-904C06AFF615}"/>
                </a:ext>
              </a:extLst>
            </p:cNvPr>
            <p:cNvSpPr/>
            <p:nvPr/>
          </p:nvSpPr>
          <p:spPr>
            <a:xfrm>
              <a:off x="1226341" y="5768104"/>
              <a:ext cx="534859" cy="64108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Hyvinvointi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6C5CB33-D611-FD46-9B2C-2239557DEEA0}"/>
                </a:ext>
              </a:extLst>
            </p:cNvPr>
            <p:cNvSpPr/>
            <p:nvPr/>
          </p:nvSpPr>
          <p:spPr>
            <a:xfrm>
              <a:off x="8131949" y="3151811"/>
              <a:ext cx="963274" cy="20580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3912388-C264-4930-03BB-899875C83DC8}"/>
                </a:ext>
              </a:extLst>
            </p:cNvPr>
            <p:cNvSpPr/>
            <p:nvPr/>
          </p:nvSpPr>
          <p:spPr>
            <a:xfrm>
              <a:off x="1798380" y="5894404"/>
              <a:ext cx="1089493" cy="48656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Luontosuhde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C95AB17-660C-B725-C35F-FD3EDDE083B0}"/>
                </a:ext>
              </a:extLst>
            </p:cNvPr>
            <p:cNvSpPr/>
            <p:nvPr/>
          </p:nvSpPr>
          <p:spPr>
            <a:xfrm>
              <a:off x="7656044" y="5466823"/>
              <a:ext cx="1255015" cy="32996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Yhteiskunta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F41B811-5F38-20EB-6499-7332518682CE}"/>
                </a:ext>
              </a:extLst>
            </p:cNvPr>
            <p:cNvSpPr/>
            <p:nvPr/>
          </p:nvSpPr>
          <p:spPr>
            <a:xfrm>
              <a:off x="7220146" y="5838737"/>
              <a:ext cx="1690914" cy="57045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1200" dirty="0">
                  <a:solidFill>
                    <a:prstClr val="white"/>
                  </a:solidFill>
                  <a:latin typeface="Calibri" panose="020F0502020204030204"/>
                </a:rPr>
                <a:t>Luonnon monimuotoisuus</a:t>
              </a:r>
              <a:endPara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A8D867C-10E9-FD32-72A4-BE2368DA65D2}"/>
                </a:ext>
              </a:extLst>
            </p:cNvPr>
            <p:cNvSpPr/>
            <p:nvPr/>
          </p:nvSpPr>
          <p:spPr>
            <a:xfrm>
              <a:off x="5928630" y="3344216"/>
              <a:ext cx="970605" cy="60681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Planetaarinen hyvinvointi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069B5FE-D2D6-F2B9-9F7E-75148A61B570}"/>
                </a:ext>
              </a:extLst>
            </p:cNvPr>
            <p:cNvSpPr/>
            <p:nvPr/>
          </p:nvSpPr>
          <p:spPr>
            <a:xfrm>
              <a:off x="4148404" y="4770515"/>
              <a:ext cx="802762" cy="6852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Luontokato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7110E8C-4BFA-75AE-0725-B9EA24F4C8F2}"/>
                </a:ext>
              </a:extLst>
            </p:cNvPr>
            <p:cNvSpPr/>
            <p:nvPr/>
          </p:nvSpPr>
          <p:spPr>
            <a:xfrm>
              <a:off x="8089174" y="2802970"/>
              <a:ext cx="1006049" cy="31878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Teknologia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5C1C1F4-E6F3-3F9B-5688-6020F1BBF3D0}"/>
                </a:ext>
              </a:extLst>
            </p:cNvPr>
            <p:cNvSpPr/>
            <p:nvPr/>
          </p:nvSpPr>
          <p:spPr>
            <a:xfrm>
              <a:off x="3785399" y="5525928"/>
              <a:ext cx="411061" cy="857108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Verkosto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47A0198-7B9C-3A14-2ADB-B7A1D80E8E8D}"/>
                </a:ext>
              </a:extLst>
            </p:cNvPr>
            <p:cNvSpPr/>
            <p:nvPr/>
          </p:nvSpPr>
          <p:spPr>
            <a:xfrm>
              <a:off x="5940548" y="3992117"/>
              <a:ext cx="489747" cy="14284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Hyvinvointi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C960299-D4DC-9EE2-0AB3-9A97E64798A4}"/>
                </a:ext>
              </a:extLst>
            </p:cNvPr>
            <p:cNvSpPr/>
            <p:nvPr/>
          </p:nvSpPr>
          <p:spPr>
            <a:xfrm>
              <a:off x="7656045" y="5230532"/>
              <a:ext cx="1263611" cy="18316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Hyvinvointi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52B6CA9-18A2-B330-93D3-F2970704DBBE}"/>
                </a:ext>
              </a:extLst>
            </p:cNvPr>
            <p:cNvSpPr/>
            <p:nvPr/>
          </p:nvSpPr>
          <p:spPr>
            <a:xfrm rot="16200000">
              <a:off x="6615583" y="4817676"/>
              <a:ext cx="1625002" cy="33102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>
              <a:normAutofit fontScale="70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Maaperän kasvukunto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E104E6B-59F7-D8F9-6535-515311A3645E}"/>
                </a:ext>
              </a:extLst>
            </p:cNvPr>
            <p:cNvSpPr/>
            <p:nvPr/>
          </p:nvSpPr>
          <p:spPr>
            <a:xfrm rot="16200000">
              <a:off x="6111008" y="5354775"/>
              <a:ext cx="1428425" cy="68039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Älymaatalous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C9C55CC-D149-9694-CD9B-B15030363173}"/>
                </a:ext>
              </a:extLst>
            </p:cNvPr>
            <p:cNvSpPr/>
            <p:nvPr/>
          </p:nvSpPr>
          <p:spPr>
            <a:xfrm>
              <a:off x="8096344" y="2458991"/>
              <a:ext cx="1006050" cy="30880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Verkostot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0D9CD54-C171-07A0-2448-C2D788F11CEC}"/>
                </a:ext>
              </a:extLst>
            </p:cNvPr>
            <p:cNvSpPr/>
            <p:nvPr/>
          </p:nvSpPr>
          <p:spPr>
            <a:xfrm rot="5400000">
              <a:off x="9210953" y="2582817"/>
              <a:ext cx="1086650" cy="46295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62AA673-342D-4A2F-C5A9-5130930C438D}"/>
                </a:ext>
              </a:extLst>
            </p:cNvPr>
            <p:cNvSpPr/>
            <p:nvPr/>
          </p:nvSpPr>
          <p:spPr>
            <a:xfrm rot="16200000">
              <a:off x="9300750" y="1555904"/>
              <a:ext cx="907059" cy="46295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1400" dirty="0">
                  <a:solidFill>
                    <a:prstClr val="white"/>
                  </a:solidFill>
                  <a:latin typeface="Calibri" panose="020F0502020204030204"/>
                </a:rPr>
                <a:t>Huolto-varmuus</a:t>
              </a:r>
              <a:endPara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Kuva 2">
            <a:extLst>
              <a:ext uri="{FF2B5EF4-FFF2-40B4-BE49-F238E27FC236}">
                <a16:creationId xmlns:a16="http://schemas.microsoft.com/office/drawing/2014/main" id="{8DAA8A97-C8E3-6FE0-3D60-661DB4576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909" y="5339166"/>
            <a:ext cx="910631" cy="798737"/>
          </a:xfrm>
          <a:prstGeom prst="rect">
            <a:avLst/>
          </a:prstGeom>
        </p:spPr>
      </p:pic>
      <p:pic>
        <p:nvPicPr>
          <p:cNvPr id="15" name="Kuva 67">
            <a:extLst>
              <a:ext uri="{FF2B5EF4-FFF2-40B4-BE49-F238E27FC236}">
                <a16:creationId xmlns:a16="http://schemas.microsoft.com/office/drawing/2014/main" id="{A8C3837E-BA02-338A-F06E-262FF9358C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5051" y="4131301"/>
            <a:ext cx="997839" cy="986807"/>
          </a:xfrm>
          <a:prstGeom prst="rect">
            <a:avLst/>
          </a:prstGeom>
        </p:spPr>
      </p:pic>
      <p:pic>
        <p:nvPicPr>
          <p:cNvPr id="16" name="Kuva 66">
            <a:extLst>
              <a:ext uri="{FF2B5EF4-FFF2-40B4-BE49-F238E27FC236}">
                <a16:creationId xmlns:a16="http://schemas.microsoft.com/office/drawing/2014/main" id="{CEC9657A-161D-9A10-1E59-02343C2A1F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4099" y="5151864"/>
            <a:ext cx="1054764" cy="1022534"/>
          </a:xfrm>
          <a:prstGeom prst="rect">
            <a:avLst/>
          </a:prstGeom>
        </p:spPr>
      </p:pic>
      <p:pic>
        <p:nvPicPr>
          <p:cNvPr id="17" name="Kuva 68">
            <a:extLst>
              <a:ext uri="{FF2B5EF4-FFF2-40B4-BE49-F238E27FC236}">
                <a16:creationId xmlns:a16="http://schemas.microsoft.com/office/drawing/2014/main" id="{5B779EA6-B301-0CEE-42E2-154064A6BD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4982" y="5223059"/>
            <a:ext cx="949613" cy="924538"/>
          </a:xfrm>
          <a:prstGeom prst="rect">
            <a:avLst/>
          </a:prstGeom>
        </p:spPr>
      </p:pic>
      <p:pic>
        <p:nvPicPr>
          <p:cNvPr id="18" name="Kuva 4">
            <a:extLst>
              <a:ext uri="{FF2B5EF4-FFF2-40B4-BE49-F238E27FC236}">
                <a16:creationId xmlns:a16="http://schemas.microsoft.com/office/drawing/2014/main" id="{72578783-0ECB-E42F-1BF8-AF95B6BF24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0720" y="1824472"/>
            <a:ext cx="1113784" cy="1084407"/>
          </a:xfrm>
          <a:prstGeom prst="rect">
            <a:avLst/>
          </a:prstGeom>
        </p:spPr>
      </p:pic>
      <p:pic>
        <p:nvPicPr>
          <p:cNvPr id="19" name="Kuva 53">
            <a:extLst>
              <a:ext uri="{FF2B5EF4-FFF2-40B4-BE49-F238E27FC236}">
                <a16:creationId xmlns:a16="http://schemas.microsoft.com/office/drawing/2014/main" id="{94E46A6E-01B9-70C1-54B8-B909246382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821" y="2960180"/>
            <a:ext cx="861903" cy="77729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0CFCF05-B33D-413C-BC63-9253978D6E03}"/>
              </a:ext>
            </a:extLst>
          </p:cNvPr>
          <p:cNvSpPr txBox="1"/>
          <p:nvPr/>
        </p:nvSpPr>
        <p:spPr>
          <a:xfrm>
            <a:off x="9693622" y="6178850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</a:rPr>
              <a:t>Korkeakoulu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19C65F-B1B4-7D01-CCB1-54EA12D42883}"/>
              </a:ext>
            </a:extLst>
          </p:cNvPr>
          <p:cNvSpPr/>
          <p:nvPr/>
        </p:nvSpPr>
        <p:spPr>
          <a:xfrm>
            <a:off x="9736165" y="4502350"/>
            <a:ext cx="1143974" cy="57290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Hiilitase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C4FEA3-362A-CD28-3C03-2386CC548A23}"/>
              </a:ext>
            </a:extLst>
          </p:cNvPr>
          <p:cNvSpPr/>
          <p:nvPr/>
        </p:nvSpPr>
        <p:spPr>
          <a:xfrm>
            <a:off x="2715723" y="4476159"/>
            <a:ext cx="745050" cy="81841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Tekno-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logia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Graphic 22" descr="Walk">
            <a:extLst>
              <a:ext uri="{FF2B5EF4-FFF2-40B4-BE49-F238E27FC236}">
                <a16:creationId xmlns:a16="http://schemas.microsoft.com/office/drawing/2014/main" id="{88928590-3C98-07DD-4DB6-213A43CE43A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17047" y="3323846"/>
            <a:ext cx="1009543" cy="975915"/>
          </a:xfrm>
          <a:prstGeom prst="rect">
            <a:avLst/>
          </a:prstGeom>
        </p:spPr>
      </p:pic>
      <p:pic>
        <p:nvPicPr>
          <p:cNvPr id="24" name="Graphic 23" descr="Man with kid">
            <a:extLst>
              <a:ext uri="{FF2B5EF4-FFF2-40B4-BE49-F238E27FC236}">
                <a16:creationId xmlns:a16="http://schemas.microsoft.com/office/drawing/2014/main" id="{65D2AE74-5BC6-DE33-70B5-4A63F6B249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8617" y="4474424"/>
            <a:ext cx="1009543" cy="975915"/>
          </a:xfrm>
          <a:prstGeom prst="rect">
            <a:avLst/>
          </a:prstGeom>
        </p:spPr>
      </p:pic>
      <p:pic>
        <p:nvPicPr>
          <p:cNvPr id="25" name="Graphic 24" descr="Run">
            <a:extLst>
              <a:ext uri="{FF2B5EF4-FFF2-40B4-BE49-F238E27FC236}">
                <a16:creationId xmlns:a16="http://schemas.microsoft.com/office/drawing/2014/main" id="{8DF11543-E497-2315-8A44-183FEBF72B9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312386" y="2200814"/>
            <a:ext cx="1009543" cy="975915"/>
          </a:xfrm>
          <a:prstGeom prst="rect">
            <a:avLst/>
          </a:prstGeom>
        </p:spPr>
      </p:pic>
      <p:pic>
        <p:nvPicPr>
          <p:cNvPr id="27" name="Graphic 26" descr="Walk">
            <a:extLst>
              <a:ext uri="{FF2B5EF4-FFF2-40B4-BE49-F238E27FC236}">
                <a16:creationId xmlns:a16="http://schemas.microsoft.com/office/drawing/2014/main" id="{E05E331E-A20F-B6E0-31E9-86E141837EC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85706" y="662217"/>
            <a:ext cx="1009543" cy="975915"/>
          </a:xfrm>
          <a:prstGeom prst="rect">
            <a:avLst/>
          </a:prstGeom>
        </p:spPr>
      </p:pic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A285EED0-CFF7-34A2-6700-9CCE4541AB3F}"/>
              </a:ext>
            </a:extLst>
          </p:cNvPr>
          <p:cNvCxnSpPr>
            <a:cxnSpLocks/>
          </p:cNvCxnSpPr>
          <p:nvPr/>
        </p:nvCxnSpPr>
        <p:spPr>
          <a:xfrm flipV="1">
            <a:off x="1012892" y="2465419"/>
            <a:ext cx="10031437" cy="3406445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0E470FE-ADC3-C803-F927-C5D56B7366A2}"/>
              </a:ext>
            </a:extLst>
          </p:cNvPr>
          <p:cNvSpPr txBox="1"/>
          <p:nvPr/>
        </p:nvSpPr>
        <p:spPr>
          <a:xfrm>
            <a:off x="11083957" y="2200814"/>
            <a:ext cx="11080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</a:rPr>
              <a:t>Jatkuva oppiminen </a:t>
            </a:r>
          </a:p>
        </p:txBody>
      </p:sp>
      <p:pic>
        <p:nvPicPr>
          <p:cNvPr id="30" name="Kuva 5">
            <a:extLst>
              <a:ext uri="{FF2B5EF4-FFF2-40B4-BE49-F238E27FC236}">
                <a16:creationId xmlns:a16="http://schemas.microsoft.com/office/drawing/2014/main" id="{78A1D0DA-5D5B-0864-63BD-493AFBDCF4F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06089" y="4763660"/>
            <a:ext cx="838256" cy="818415"/>
          </a:xfrm>
          <a:prstGeom prst="rect">
            <a:avLst/>
          </a:prstGeom>
        </p:spPr>
      </p:pic>
      <p:pic>
        <p:nvPicPr>
          <p:cNvPr id="31" name="Kuva 6">
            <a:extLst>
              <a:ext uri="{FF2B5EF4-FFF2-40B4-BE49-F238E27FC236}">
                <a16:creationId xmlns:a16="http://schemas.microsoft.com/office/drawing/2014/main" id="{C9237C36-AC7F-1E6F-1B39-8C933F16384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94670" y="4323410"/>
            <a:ext cx="879690" cy="868689"/>
          </a:xfrm>
          <a:prstGeom prst="rect">
            <a:avLst/>
          </a:prstGeom>
        </p:spPr>
      </p:pic>
      <p:pic>
        <p:nvPicPr>
          <p:cNvPr id="32" name="Kuva 43">
            <a:extLst>
              <a:ext uri="{FF2B5EF4-FFF2-40B4-BE49-F238E27FC236}">
                <a16:creationId xmlns:a16="http://schemas.microsoft.com/office/drawing/2014/main" id="{CE22B3F6-C6D6-CCB0-9F3D-01CEC7C4455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98085" y="3776647"/>
            <a:ext cx="811928" cy="788266"/>
          </a:xfrm>
          <a:prstGeom prst="rect">
            <a:avLst/>
          </a:prstGeom>
        </p:spPr>
      </p:pic>
      <p:pic>
        <p:nvPicPr>
          <p:cNvPr id="33" name="Kuva 65">
            <a:extLst>
              <a:ext uri="{FF2B5EF4-FFF2-40B4-BE49-F238E27FC236}">
                <a16:creationId xmlns:a16="http://schemas.microsoft.com/office/drawing/2014/main" id="{F1A22FE2-8606-748F-A8D4-A2D56270825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94150" y="2955584"/>
            <a:ext cx="950611" cy="922890"/>
          </a:xfrm>
          <a:prstGeom prst="rect">
            <a:avLst/>
          </a:prstGeom>
        </p:spPr>
      </p:pic>
      <p:pic>
        <p:nvPicPr>
          <p:cNvPr id="34" name="Kuva 69">
            <a:extLst>
              <a:ext uri="{FF2B5EF4-FFF2-40B4-BE49-F238E27FC236}">
                <a16:creationId xmlns:a16="http://schemas.microsoft.com/office/drawing/2014/main" id="{8918FF90-2FD4-1207-F969-F6C33C1DF68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15070" y="5125585"/>
            <a:ext cx="1196294" cy="1048813"/>
          </a:xfrm>
          <a:prstGeom prst="rect">
            <a:avLst/>
          </a:prstGeom>
        </p:spPr>
      </p:pic>
      <p:pic>
        <p:nvPicPr>
          <p:cNvPr id="35" name="Kuva 70">
            <a:extLst>
              <a:ext uri="{FF2B5EF4-FFF2-40B4-BE49-F238E27FC236}">
                <a16:creationId xmlns:a16="http://schemas.microsoft.com/office/drawing/2014/main" id="{B47496F3-F683-3847-4B12-6C91CCC174C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80556" y="3923242"/>
            <a:ext cx="1064203" cy="947011"/>
          </a:xfrm>
          <a:prstGeom prst="rect">
            <a:avLst/>
          </a:prstGeom>
        </p:spPr>
      </p:pic>
      <p:pic>
        <p:nvPicPr>
          <p:cNvPr id="36" name="Kuva 71">
            <a:extLst>
              <a:ext uri="{FF2B5EF4-FFF2-40B4-BE49-F238E27FC236}">
                <a16:creationId xmlns:a16="http://schemas.microsoft.com/office/drawing/2014/main" id="{F8FA6368-3DA5-74CA-A2CF-E11809F1D8A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83186" y="2951768"/>
            <a:ext cx="1496951" cy="1519651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674700BC-03E7-A361-46F7-66A346852695}"/>
              </a:ext>
            </a:extLst>
          </p:cNvPr>
          <p:cNvSpPr/>
          <p:nvPr/>
        </p:nvSpPr>
        <p:spPr>
          <a:xfrm>
            <a:off x="2703532" y="5339913"/>
            <a:ext cx="323043" cy="220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6F0828D-CF6E-D655-7093-80A189CB0E10}"/>
              </a:ext>
            </a:extLst>
          </p:cNvPr>
          <p:cNvSpPr/>
          <p:nvPr/>
        </p:nvSpPr>
        <p:spPr>
          <a:xfrm>
            <a:off x="3510449" y="5215749"/>
            <a:ext cx="450669" cy="10217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D8FFCC0-3B12-9A31-5BBF-A39956229871}"/>
              </a:ext>
            </a:extLst>
          </p:cNvPr>
          <p:cNvSpPr/>
          <p:nvPr/>
        </p:nvSpPr>
        <p:spPr>
          <a:xfrm>
            <a:off x="6998085" y="3587917"/>
            <a:ext cx="431091" cy="12314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1A29D5E-9098-1033-689C-CE5EDCE8B080}"/>
              </a:ext>
            </a:extLst>
          </p:cNvPr>
          <p:cNvSpPr/>
          <p:nvPr/>
        </p:nvSpPr>
        <p:spPr>
          <a:xfrm>
            <a:off x="6664334" y="5137474"/>
            <a:ext cx="304468" cy="101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i-FI" sz="1200" dirty="0"/>
              <a:t>Hyvinvointi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DEC5C8-6BC5-6A2F-1F0B-093FA72F1A81}"/>
              </a:ext>
            </a:extLst>
          </p:cNvPr>
          <p:cNvSpPr/>
          <p:nvPr/>
        </p:nvSpPr>
        <p:spPr>
          <a:xfrm>
            <a:off x="9355867" y="4515283"/>
            <a:ext cx="359204" cy="323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E896CF36-005D-0499-B694-59014F5AB6AF}"/>
              </a:ext>
            </a:extLst>
          </p:cNvPr>
          <p:cNvSpPr/>
          <p:nvPr/>
        </p:nvSpPr>
        <p:spPr>
          <a:xfrm>
            <a:off x="8794135" y="1700068"/>
            <a:ext cx="1557218" cy="229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err="1"/>
              <a:t>Sosioekonomia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238291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AC494D15-EAD0-A9F1-FB08-313FF20298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361292"/>
              </p:ext>
            </p:extLst>
          </p:nvPr>
        </p:nvGraphicFramePr>
        <p:xfrm>
          <a:off x="499643" y="5732920"/>
          <a:ext cx="1119271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92714">
                  <a:extLst>
                    <a:ext uri="{9D8B030D-6E8A-4147-A177-3AD203B41FA5}">
                      <a16:colId xmlns:a16="http://schemas.microsoft.com/office/drawing/2014/main" val="3817151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sz="2800" b="1" dirty="0">
                          <a:solidFill>
                            <a:schemeClr val="tx1"/>
                          </a:solidFill>
                        </a:rPr>
                        <a:t>Tutkintokoulutus (AMK ja YAMK</a:t>
                      </a:r>
                      <a:r>
                        <a:rPr lang="fi-FI" sz="2800" b="1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Tohtori</a:t>
                      </a:r>
                      <a:r>
                        <a:rPr lang="fi-FI" sz="28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36066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6D61333-0E63-B0A6-6D06-49AD59326F8B}"/>
              </a:ext>
            </a:extLst>
          </p:cNvPr>
          <p:cNvSpPr txBox="1"/>
          <p:nvPr/>
        </p:nvSpPr>
        <p:spPr>
          <a:xfrm>
            <a:off x="78658" y="1075370"/>
            <a:ext cx="12034684" cy="707886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4000" i="1" dirty="0"/>
              <a:t>Taidot ja osaamiset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21F384-23DF-A3DF-75F0-3930DD60C79E}"/>
              </a:ext>
            </a:extLst>
          </p:cNvPr>
          <p:cNvSpPr txBox="1"/>
          <p:nvPr/>
        </p:nvSpPr>
        <p:spPr>
          <a:xfrm>
            <a:off x="574763" y="3659830"/>
            <a:ext cx="277190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latin typeface="Aharoni" panose="02010803020104030203" pitchFamily="2" charset="-79"/>
                <a:cs typeface="Aharoni" panose="02010803020104030203" pitchFamily="2" charset="-79"/>
              </a:rPr>
              <a:t>Väylä-opinnot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07600D-F0B7-33A6-6830-206DB26DA50E}"/>
              </a:ext>
            </a:extLst>
          </p:cNvPr>
          <p:cNvSpPr txBox="1"/>
          <p:nvPr/>
        </p:nvSpPr>
        <p:spPr>
          <a:xfrm>
            <a:off x="574763" y="4131798"/>
            <a:ext cx="277191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latin typeface="Aharoni" panose="02010803020104030203" pitchFamily="2" charset="-79"/>
                <a:cs typeface="Aharoni" panose="02010803020104030203" pitchFamily="2" charset="-79"/>
              </a:rPr>
              <a:t>Avoimen AMK:n polut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3983B3-ED4C-DE4C-CAC2-8EBFBF2639A4}"/>
              </a:ext>
            </a:extLst>
          </p:cNvPr>
          <p:cNvSpPr txBox="1"/>
          <p:nvPr/>
        </p:nvSpPr>
        <p:spPr>
          <a:xfrm>
            <a:off x="574763" y="4628515"/>
            <a:ext cx="277191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>
                <a:latin typeface="Aharoni" panose="02010803020104030203" pitchFamily="2" charset="-79"/>
                <a:cs typeface="Aharoni" panose="02010803020104030203" pitchFamily="2" charset="-79"/>
              </a:rPr>
              <a:t>Erikoistumiskoulutukset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DB33E8-4897-FDB9-7433-A878077A0CBB}"/>
              </a:ext>
            </a:extLst>
          </p:cNvPr>
          <p:cNvSpPr txBox="1"/>
          <p:nvPr/>
        </p:nvSpPr>
        <p:spPr>
          <a:xfrm>
            <a:off x="559532" y="3174684"/>
            <a:ext cx="277190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latin typeface="Aharoni" panose="02010803020104030203" pitchFamily="2" charset="-79"/>
                <a:cs typeface="Aharoni" panose="02010803020104030203" pitchFamily="2" charset="-79"/>
              </a:rPr>
              <a:t>Korkeakoulu diplomit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8417E3-73CC-4C44-C5A2-2F8AFAF4E3B2}"/>
              </a:ext>
            </a:extLst>
          </p:cNvPr>
          <p:cNvSpPr txBox="1"/>
          <p:nvPr/>
        </p:nvSpPr>
        <p:spPr>
          <a:xfrm>
            <a:off x="4693841" y="3164444"/>
            <a:ext cx="297038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latin typeface="Aharoni" panose="02010803020104030203" pitchFamily="2" charset="-79"/>
                <a:cs typeface="Aharoni" panose="02010803020104030203" pitchFamily="2" charset="-79"/>
              </a:rPr>
              <a:t>Pedagoginen pätevyys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171B30-2FB7-A46A-25F2-7FDF568C179B}"/>
              </a:ext>
            </a:extLst>
          </p:cNvPr>
          <p:cNvSpPr txBox="1"/>
          <p:nvPr/>
        </p:nvSpPr>
        <p:spPr>
          <a:xfrm>
            <a:off x="8938985" y="3158374"/>
            <a:ext cx="27719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latin typeface="Aharoni" panose="02010803020104030203" pitchFamily="2" charset="-79"/>
                <a:cs typeface="Aharoni" panose="02010803020104030203" pitchFamily="2" charset="-79"/>
              </a:rPr>
              <a:t>Yrityslähtöinen koulutus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1D0E75-9923-FBA1-1812-FD72855F5EF9}"/>
              </a:ext>
            </a:extLst>
          </p:cNvPr>
          <p:cNvSpPr txBox="1"/>
          <p:nvPr/>
        </p:nvSpPr>
        <p:spPr>
          <a:xfrm>
            <a:off x="4693841" y="4525362"/>
            <a:ext cx="301672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latin typeface="Aharoni" panose="02010803020104030203" pitchFamily="2" charset="-79"/>
                <a:cs typeface="Aharoni" panose="02010803020104030203" pitchFamily="2" charset="-79"/>
              </a:rPr>
              <a:t>Tutkimus- ja kehitystyö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9090E-9BEC-E4C2-B258-CAD6B5548E8F}"/>
              </a:ext>
            </a:extLst>
          </p:cNvPr>
          <p:cNvSpPr txBox="1"/>
          <p:nvPr/>
        </p:nvSpPr>
        <p:spPr>
          <a:xfrm>
            <a:off x="4693841" y="3712372"/>
            <a:ext cx="301671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latin typeface="Aharoni" panose="02010803020104030203" pitchFamily="2" charset="-79"/>
                <a:cs typeface="Aharoni" panose="02010803020104030203" pitchFamily="2" charset="-79"/>
              </a:rPr>
              <a:t>Kansainvälinen koulutus,</a:t>
            </a:r>
          </a:p>
          <a:p>
            <a:r>
              <a:rPr lang="fi-FI" dirty="0">
                <a:latin typeface="Aharoni" panose="02010803020104030203" pitchFamily="2" charset="-79"/>
                <a:cs typeface="Aharoni" panose="02010803020104030203" pitchFamily="2" charset="-79"/>
              </a:rPr>
              <a:t>RUN European University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6886E7-4E27-ACCC-ECC2-68C5C8590DD0}"/>
              </a:ext>
            </a:extLst>
          </p:cNvPr>
          <p:cNvSpPr txBox="1"/>
          <p:nvPr/>
        </p:nvSpPr>
        <p:spPr>
          <a:xfrm>
            <a:off x="547509" y="2205999"/>
            <a:ext cx="11192714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latin typeface="Aharoni" panose="02010803020104030203" pitchFamily="2" charset="-79"/>
                <a:cs typeface="Aharoni" panose="02010803020104030203" pitchFamily="2" charset="-79"/>
              </a:rPr>
              <a:t>Aiemman osaamisen tunnistaminen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9273C2-D1F5-6AF8-68B8-CD1F26412AEB}"/>
              </a:ext>
            </a:extLst>
          </p:cNvPr>
          <p:cNvSpPr txBox="1"/>
          <p:nvPr/>
        </p:nvSpPr>
        <p:spPr>
          <a:xfrm>
            <a:off x="8968310" y="3913580"/>
            <a:ext cx="27719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latin typeface="Aharoni" panose="02010803020104030203" pitchFamily="2" charset="-79"/>
                <a:cs typeface="Aharoni" panose="02010803020104030203" pitchFamily="2" charset="-79"/>
              </a:rPr>
              <a:t>Pienet osaamiskokonaisuudet</a:t>
            </a:r>
          </a:p>
        </p:txBody>
      </p:sp>
    </p:spTree>
    <p:extLst>
      <p:ext uri="{BB962C8B-B14F-4D97-AF65-F5344CB8AC3E}">
        <p14:creationId xmlns:p14="http://schemas.microsoft.com/office/powerpoint/2010/main" val="2064568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60FEF90-2D19-CBD5-5889-03C0B7585FC1}"/>
              </a:ext>
            </a:extLst>
          </p:cNvPr>
          <p:cNvSpPr/>
          <p:nvPr/>
        </p:nvSpPr>
        <p:spPr>
          <a:xfrm>
            <a:off x="419439" y="1250543"/>
            <a:ext cx="1588169" cy="750769"/>
          </a:xfrm>
          <a:prstGeom prst="ellipse">
            <a:avLst/>
          </a:prstGeom>
          <a:solidFill>
            <a:srgbClr val="CE3E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syötti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6FC3B0-5849-8873-20C5-47FB2B8A31B7}"/>
              </a:ext>
            </a:extLst>
          </p:cNvPr>
          <p:cNvSpPr/>
          <p:nvPr/>
        </p:nvSpPr>
        <p:spPr>
          <a:xfrm>
            <a:off x="3045532" y="1250542"/>
            <a:ext cx="1588169" cy="750769"/>
          </a:xfrm>
          <a:prstGeom prst="ellipse">
            <a:avLst/>
          </a:prstGeom>
          <a:solidFill>
            <a:srgbClr val="CE3E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koukku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C7E1C88-3EA8-D6A9-9B91-FC15EB63E6CA}"/>
              </a:ext>
            </a:extLst>
          </p:cNvPr>
          <p:cNvSpPr/>
          <p:nvPr/>
        </p:nvSpPr>
        <p:spPr>
          <a:xfrm>
            <a:off x="5759859" y="1250541"/>
            <a:ext cx="1588169" cy="750769"/>
          </a:xfrm>
          <a:prstGeom prst="ellipse">
            <a:avLst/>
          </a:prstGeom>
          <a:solidFill>
            <a:srgbClr val="CE3E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nielaisu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BE0FA3-35FB-353E-3243-832B8AECEBF8}"/>
              </a:ext>
            </a:extLst>
          </p:cNvPr>
          <p:cNvSpPr/>
          <p:nvPr/>
        </p:nvSpPr>
        <p:spPr>
          <a:xfrm>
            <a:off x="9218540" y="1250540"/>
            <a:ext cx="1881739" cy="750769"/>
          </a:xfrm>
          <a:prstGeom prst="ellipse">
            <a:avLst/>
          </a:prstGeom>
          <a:solidFill>
            <a:srgbClr val="CE3E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kiinnijäänti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F69AD6D-0F6B-8746-2821-535F5E2BA64A}"/>
              </a:ext>
            </a:extLst>
          </p:cNvPr>
          <p:cNvSpPr/>
          <p:nvPr/>
        </p:nvSpPr>
        <p:spPr>
          <a:xfrm>
            <a:off x="8431958" y="3671328"/>
            <a:ext cx="1588169" cy="750769"/>
          </a:xfrm>
          <a:prstGeom prst="ellipse">
            <a:avLst/>
          </a:prstGeom>
          <a:solidFill>
            <a:srgbClr val="CE3E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haavissa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1A4588-26C5-630F-93D9-5E3FC72CDBE1}"/>
              </a:ext>
            </a:extLst>
          </p:cNvPr>
          <p:cNvSpPr/>
          <p:nvPr/>
        </p:nvSpPr>
        <p:spPr>
          <a:xfrm>
            <a:off x="8124535" y="5401759"/>
            <a:ext cx="1743776" cy="750769"/>
          </a:xfrm>
          <a:prstGeom prst="ellipse">
            <a:avLst/>
          </a:prstGeom>
          <a:solidFill>
            <a:srgbClr val="CE3E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lautasella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AF26B38-F0A3-D1F9-7638-AAADF74C944F}"/>
              </a:ext>
            </a:extLst>
          </p:cNvPr>
          <p:cNvSpPr/>
          <p:nvPr/>
        </p:nvSpPr>
        <p:spPr>
          <a:xfrm>
            <a:off x="2257865" y="1580205"/>
            <a:ext cx="491691" cy="1804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63751F4-E79B-BD9B-CF2B-206F34C1C9DA}"/>
              </a:ext>
            </a:extLst>
          </p:cNvPr>
          <p:cNvSpPr/>
          <p:nvPr/>
        </p:nvSpPr>
        <p:spPr>
          <a:xfrm>
            <a:off x="4950934" y="1580205"/>
            <a:ext cx="491691" cy="1804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D532294-98C1-DD61-1AB2-B4D4B4C02080}"/>
              </a:ext>
            </a:extLst>
          </p:cNvPr>
          <p:cNvSpPr/>
          <p:nvPr/>
        </p:nvSpPr>
        <p:spPr>
          <a:xfrm>
            <a:off x="7962443" y="1573385"/>
            <a:ext cx="491691" cy="1804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16594BC-125C-5CA2-8DAD-49021A84886F}"/>
              </a:ext>
            </a:extLst>
          </p:cNvPr>
          <p:cNvSpPr/>
          <p:nvPr/>
        </p:nvSpPr>
        <p:spPr>
          <a:xfrm rot="6562672">
            <a:off x="9496147" y="2847878"/>
            <a:ext cx="472339" cy="1568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FEA7413-9DB9-092F-5E67-61F0DE0634A7}"/>
              </a:ext>
            </a:extLst>
          </p:cNvPr>
          <p:cNvSpPr/>
          <p:nvPr/>
        </p:nvSpPr>
        <p:spPr>
          <a:xfrm rot="5886062">
            <a:off x="8720091" y="4818192"/>
            <a:ext cx="694039" cy="20712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7" name="Picture 4" descr="Sivuväärä Kirby-koukku 25kpl - KOUKUT - Easy Fishing Oy">
            <a:extLst>
              <a:ext uri="{FF2B5EF4-FFF2-40B4-BE49-F238E27FC236}">
                <a16:creationId xmlns:a16="http://schemas.microsoft.com/office/drawing/2014/main" id="{5C24C22D-319D-1E66-D9F3-15B71DA56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831" y="1691329"/>
            <a:ext cx="578992" cy="6421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Kala koukussa, kuva, vektori valkoisella pohjalla . — kuvapankkivektori  ©Morphart 286456874">
            <a:extLst>
              <a:ext uri="{FF2B5EF4-FFF2-40B4-BE49-F238E27FC236}">
                <a16:creationId xmlns:a16="http://schemas.microsoft.com/office/drawing/2014/main" id="{09F03C71-6313-0E11-DC4D-CFCDA04B4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046" y="1625924"/>
            <a:ext cx="583274" cy="6421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Kuvapankin valokuva otsikolla Kala Koukussa – Lataa kuva nyt - Suutari,  Joki, Järvi - iStock">
            <a:extLst>
              <a:ext uri="{FF2B5EF4-FFF2-40B4-BE49-F238E27FC236}">
                <a16:creationId xmlns:a16="http://schemas.microsoft.com/office/drawing/2014/main" id="{B0A15663-5897-D68F-3173-CFFF1976E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609" y="961449"/>
            <a:ext cx="583274" cy="8749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Pitääkö kalan ympäristömyrkyistä olla huolissaan? | Yhteishyvä">
            <a:extLst>
              <a:ext uri="{FF2B5EF4-FFF2-40B4-BE49-F238E27FC236}">
                <a16:creationId xmlns:a16="http://schemas.microsoft.com/office/drawing/2014/main" id="{D0E0624C-6BD2-275B-8E10-94D5E8E07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926" y="3434676"/>
            <a:ext cx="592848" cy="83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Kuvapankin valokuva otsikolla Kala Lautasella – Lataa kuva nyt - Ateria,  Eläin, Herkkukauppa - iStock">
            <a:extLst>
              <a:ext uri="{FF2B5EF4-FFF2-40B4-BE49-F238E27FC236}">
                <a16:creationId xmlns:a16="http://schemas.microsoft.com/office/drawing/2014/main" id="{924CCA39-8D10-5DC4-9A22-84C4899AF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169" y="5953215"/>
            <a:ext cx="925341" cy="61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8BAF11B1-4AF6-BAA9-5A50-F85A5E604D47}"/>
              </a:ext>
            </a:extLst>
          </p:cNvPr>
          <p:cNvSpPr/>
          <p:nvPr/>
        </p:nvSpPr>
        <p:spPr>
          <a:xfrm>
            <a:off x="5759859" y="3541220"/>
            <a:ext cx="1216574" cy="10515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OS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53A1FA-4797-68BA-E3A4-398FA5F24297}"/>
              </a:ext>
            </a:extLst>
          </p:cNvPr>
          <p:cNvSpPr txBox="1"/>
          <p:nvPr/>
        </p:nvSpPr>
        <p:spPr>
          <a:xfrm>
            <a:off x="5615839" y="2378413"/>
            <a:ext cx="24440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i-FI" sz="1400" dirty="0">
                <a:solidFill>
                  <a:srgbClr val="00B050"/>
                </a:solidFill>
                <a:sym typeface="Wingdings" panose="05000000000000000000" pitchFamily="2" charset="2"/>
              </a:rPr>
              <a:t>Moduulit, profiloiva osaaminen, räätälöidyt koulutustuotteet 15 op</a:t>
            </a:r>
            <a:endParaRPr lang="fi-FI" sz="1400" dirty="0">
              <a:solidFill>
                <a:srgbClr val="00B05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B0F86D-00CB-BC5B-C8D2-52008100049A}"/>
              </a:ext>
            </a:extLst>
          </p:cNvPr>
          <p:cNvSpPr txBox="1"/>
          <p:nvPr/>
        </p:nvSpPr>
        <p:spPr>
          <a:xfrm>
            <a:off x="5349554" y="4663095"/>
            <a:ext cx="27749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i-FI" sz="1400" dirty="0">
                <a:solidFill>
                  <a:srgbClr val="00B050"/>
                </a:solidFill>
                <a:sym typeface="Wingdings" panose="05000000000000000000" pitchFamily="2" charset="2"/>
              </a:rPr>
              <a:t>Osaamisen monialainen syventäminen, kytkentä esim. teknologiakoulutuksiin.</a:t>
            </a:r>
            <a:endParaRPr lang="fi-FI" sz="1400" dirty="0">
              <a:solidFill>
                <a:srgbClr val="00B05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DBDAB2-4AD9-F480-2DDA-B62106B700BD}"/>
              </a:ext>
            </a:extLst>
          </p:cNvPr>
          <p:cNvSpPr txBox="1"/>
          <p:nvPr/>
        </p:nvSpPr>
        <p:spPr>
          <a:xfrm>
            <a:off x="2799709" y="2361138"/>
            <a:ext cx="2609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i-FI" dirty="0">
                <a:solidFill>
                  <a:srgbClr val="FF0000"/>
                </a:solidFill>
                <a:sym typeface="Wingdings" panose="05000000000000000000" pitchFamily="2" charset="2"/>
              </a:rPr>
              <a:t>2-3 op:n kokonaisuudet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3AF7012-0AF5-BAEC-FC3B-B902BB5EFBF4}"/>
              </a:ext>
            </a:extLst>
          </p:cNvPr>
          <p:cNvSpPr/>
          <p:nvPr/>
        </p:nvSpPr>
        <p:spPr>
          <a:xfrm>
            <a:off x="444564" y="2696344"/>
            <a:ext cx="1986556" cy="173383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MOOC</a:t>
            </a:r>
          </a:p>
          <a:p>
            <a:pPr algn="ctr"/>
            <a:r>
              <a:rPr lang="fi-FI" sz="1200" dirty="0"/>
              <a:t>Luomu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F60AD9-7A79-2D21-DCF5-CBD04588B663}"/>
              </a:ext>
            </a:extLst>
          </p:cNvPr>
          <p:cNvSpPr txBox="1"/>
          <p:nvPr/>
        </p:nvSpPr>
        <p:spPr>
          <a:xfrm>
            <a:off x="9763463" y="2051929"/>
            <a:ext cx="236113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i-FI" sz="1400" dirty="0">
                <a:solidFill>
                  <a:srgbClr val="00B050"/>
                </a:solidFill>
                <a:sym typeface="Wingdings" panose="05000000000000000000" pitchFamily="2" charset="2"/>
              </a:rPr>
              <a:t>Osaajakoulutukset, erikoistumiskoulutukset ja korkeakouludiplomit 30-90 op</a:t>
            </a:r>
          </a:p>
          <a:p>
            <a:endParaRPr lang="fi-FI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08DC3BE-AAB3-1BDE-4BC1-DE3AD76DAAD4}"/>
              </a:ext>
            </a:extLst>
          </p:cNvPr>
          <p:cNvCxnSpPr>
            <a:cxnSpLocks/>
          </p:cNvCxnSpPr>
          <p:nvPr/>
        </p:nvCxnSpPr>
        <p:spPr>
          <a:xfrm>
            <a:off x="10710802" y="3359766"/>
            <a:ext cx="389477" cy="2715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4DDFE4F2-FF63-7367-DCB1-00D0500130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117" y="1662011"/>
            <a:ext cx="1277528" cy="89826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B130119-1575-B7D6-6D40-841438E65FDA}"/>
              </a:ext>
            </a:extLst>
          </p:cNvPr>
          <p:cNvSpPr txBox="1"/>
          <p:nvPr/>
        </p:nvSpPr>
        <p:spPr>
          <a:xfrm>
            <a:off x="9449462" y="4495852"/>
            <a:ext cx="2522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i-FI" sz="1600" dirty="0">
                <a:solidFill>
                  <a:srgbClr val="00B050"/>
                </a:solidFill>
                <a:sym typeface="Wingdings" panose="05000000000000000000" pitchFamily="2" charset="2"/>
              </a:rPr>
              <a:t>Tutkintokoulutukset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i-FI" sz="1600" dirty="0">
                <a:solidFill>
                  <a:srgbClr val="00B050"/>
                </a:solidFill>
                <a:sym typeface="Wingdings" panose="05000000000000000000" pitchFamily="2" charset="2"/>
              </a:rPr>
              <a:t>Pedagoginen pätevyys</a:t>
            </a:r>
            <a:endParaRPr lang="fi-FI" sz="1600" dirty="0">
              <a:solidFill>
                <a:srgbClr val="00B05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F3E9F6C-516D-F8CD-8B8F-96BA3A2E1FFF}"/>
              </a:ext>
            </a:extLst>
          </p:cNvPr>
          <p:cNvSpPr txBox="1"/>
          <p:nvPr/>
        </p:nvSpPr>
        <p:spPr>
          <a:xfrm>
            <a:off x="9357946" y="6085422"/>
            <a:ext cx="2678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i-FI" sz="1600" dirty="0">
                <a:solidFill>
                  <a:srgbClr val="00B050"/>
                </a:solidFill>
                <a:sym typeface="Wingdings" panose="05000000000000000000" pitchFamily="2" charset="2"/>
              </a:rPr>
              <a:t>Valmistunut asiantuntija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EAAD0F7-F4DB-4A94-1DB4-D346ECAA9197}"/>
              </a:ext>
            </a:extLst>
          </p:cNvPr>
          <p:cNvSpPr txBox="1"/>
          <p:nvPr/>
        </p:nvSpPr>
        <p:spPr>
          <a:xfrm>
            <a:off x="155331" y="5738509"/>
            <a:ext cx="3794463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fi-FI" sz="2400" dirty="0"/>
              <a:t>Luomu-osaajan opinpolun näkyväksi tekeminen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B29B14F-283F-6F56-3341-C963DB8FA593}"/>
              </a:ext>
            </a:extLst>
          </p:cNvPr>
          <p:cNvSpPr txBox="1"/>
          <p:nvPr/>
        </p:nvSpPr>
        <p:spPr>
          <a:xfrm>
            <a:off x="48405" y="6569506"/>
            <a:ext cx="5357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/>
              <a:t>Mukaeltu</a:t>
            </a:r>
            <a:r>
              <a:rPr lang="fi-FI" sz="1200" dirty="0"/>
              <a:t>: Ahvenharju, Nylund, Peltoniemi, Sipilä 2023 (KP kehittämispäivät)</a:t>
            </a:r>
          </a:p>
        </p:txBody>
      </p:sp>
    </p:spTree>
    <p:extLst>
      <p:ext uri="{BB962C8B-B14F-4D97-AF65-F5344CB8AC3E}">
        <p14:creationId xmlns:p14="http://schemas.microsoft.com/office/powerpoint/2010/main" val="4228637147"/>
      </p:ext>
    </p:extLst>
  </p:cSld>
  <p:clrMapOvr>
    <a:masterClrMapping/>
  </p:clrMapOvr>
</p:sld>
</file>

<file path=ppt/theme/theme1.xml><?xml version="1.0" encoding="utf-8"?>
<a:theme xmlns:a="http://schemas.openxmlformats.org/drawingml/2006/main" name="HAMKyleisesityksen teema">
  <a:themeElements>
    <a:clrScheme name="HAMK 1">
      <a:dk1>
        <a:srgbClr val="000000"/>
      </a:dk1>
      <a:lt1>
        <a:srgbClr val="FFFFFF"/>
      </a:lt1>
      <a:dk2>
        <a:srgbClr val="D7AFFF"/>
      </a:dk2>
      <a:lt2>
        <a:srgbClr val="FF6400"/>
      </a:lt2>
      <a:accent1>
        <a:srgbClr val="B4FA00"/>
      </a:accent1>
      <a:accent2>
        <a:srgbClr val="003755"/>
      </a:accent2>
      <a:accent3>
        <a:srgbClr val="B9E6D2"/>
      </a:accent3>
      <a:accent4>
        <a:srgbClr val="FFD7BE"/>
      </a:accent4>
      <a:accent5>
        <a:srgbClr val="7300F0"/>
      </a:accent5>
      <a:accent6>
        <a:srgbClr val="585C23"/>
      </a:accent6>
      <a:hlink>
        <a:srgbClr val="003755"/>
      </a:hlink>
      <a:folHlink>
        <a:srgbClr val="FF6400"/>
      </a:folHlink>
    </a:clrScheme>
    <a:fontScheme name="HAMK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MKin uusi PowerPoint-pohja.potx" id="{0E9C1B1D-4B80-4176-9A86-76CC6D7E1661}" vid="{1D2A62E1-9CB3-4834-BED0-FF14800ECD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68718c2-7b99-45c1-a1bb-3dce5786b7b4">
      <Terms xmlns="http://schemas.microsoft.com/office/infopath/2007/PartnerControls"/>
    </lcf76f155ced4ddcb4097134ff3c332f>
    <TaxCatchAll xmlns="567038ec-8ad6-4ff6-92f9-bf50d3afea2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8EE76596A5F804BB329E1BDACE74DE0" ma:contentTypeVersion="16" ma:contentTypeDescription="Luo uusi asiakirja." ma:contentTypeScope="" ma:versionID="99c593cfd5d379b4a4ccc6a6782add03">
  <xsd:schema xmlns:xsd="http://www.w3.org/2001/XMLSchema" xmlns:xs="http://www.w3.org/2001/XMLSchema" xmlns:p="http://schemas.microsoft.com/office/2006/metadata/properties" xmlns:ns2="968718c2-7b99-45c1-a1bb-3dce5786b7b4" xmlns:ns3="567038ec-8ad6-4ff6-92f9-bf50d3afea29" targetNamespace="http://schemas.microsoft.com/office/2006/metadata/properties" ma:root="true" ma:fieldsID="a6234611954c5cd7654bb5a1601e0731" ns2:_="" ns3:_="">
    <xsd:import namespace="968718c2-7b99-45c1-a1bb-3dce5786b7b4"/>
    <xsd:import namespace="567038ec-8ad6-4ff6-92f9-bf50d3afea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718c2-7b99-45c1-a1bb-3dce5786b7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e1c13e40-b2b1-49b8-8663-ef592bdcc8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7038ec-8ad6-4ff6-92f9-bf50d3afea2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6d0edb5-c713-45bd-9ed1-837218a96b1a}" ma:internalName="TaxCatchAll" ma:showField="CatchAllData" ma:web="567038ec-8ad6-4ff6-92f9-bf50d3afea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119A1C-1013-466F-A244-C564D8CDB3FF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567038ec-8ad6-4ff6-92f9-bf50d3afea29"/>
    <ds:schemaRef ds:uri="968718c2-7b99-45c1-a1bb-3dce5786b7b4"/>
    <ds:schemaRef ds:uri="http://schemas.microsoft.com/office/2006/metadata/properties"/>
    <ds:schemaRef ds:uri="4086a5b2-4188-450c-9188-e167cabba525"/>
    <ds:schemaRef ds:uri="6470b12b-7861-47f9-b3d5-142c62a657a5"/>
  </ds:schemaRefs>
</ds:datastoreItem>
</file>

<file path=customXml/itemProps2.xml><?xml version="1.0" encoding="utf-8"?>
<ds:datastoreItem xmlns:ds="http://schemas.openxmlformats.org/officeDocument/2006/customXml" ds:itemID="{7D3E7D2E-DE81-4267-941B-5C8C7A1023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8718c2-7b99-45c1-a1bb-3dce5786b7b4"/>
    <ds:schemaRef ds:uri="567038ec-8ad6-4ff6-92f9-bf50d3afea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0792E0-6D65-40B5-BF79-45E0E5CABC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HAMK_uusi+brändi_PowerPoint</Template>
  <TotalTime>235</TotalTime>
  <Words>184</Words>
  <Application>Microsoft Office PowerPoint</Application>
  <PresentationFormat>Widescreen</PresentationFormat>
  <Paragraphs>70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Aharoni</vt:lpstr>
      <vt:lpstr>Arial</vt:lpstr>
      <vt:lpstr>Arial Rounded MT Bold</vt:lpstr>
      <vt:lpstr>Calibri</vt:lpstr>
      <vt:lpstr>Consolas</vt:lpstr>
      <vt:lpstr>System Font Regular</vt:lpstr>
      <vt:lpstr>Wingdings</vt:lpstr>
      <vt:lpstr>HAMKyleisesityksen teema</vt:lpstr>
      <vt:lpstr>Miten perustiedot luomusta saadaan kaikkien opiskelijoiden osaamiseksi?</vt:lpstr>
      <vt:lpstr>PowerPoint Presentation</vt:lpstr>
      <vt:lpstr>Perustiedot luomusta, uudistavasta viljelystä ja tehotuotannosta tulisi sisällyttää kaikkiin OPSeihin, jotta asiantuntija kykenee tilanne- ja ympäristölähtöiseen valintojen tekemiseen.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HAMKin uusi PowerPoint-pohja</dc:title>
  <dc:creator>Mona-Anitta Riihimäki</dc:creator>
  <cp:lastModifiedBy>Mona-Anitta Riihimäki</cp:lastModifiedBy>
  <cp:revision>3</cp:revision>
  <dcterms:created xsi:type="dcterms:W3CDTF">2023-09-01T09:17:24Z</dcterms:created>
  <dcterms:modified xsi:type="dcterms:W3CDTF">2023-12-04T13:43:51Z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0x01010038EE76596A5F804BB329E1BDACE74DE0</vt:lpwstr>
  </property>
  <property fmtid="{D5CDD505-2E9C-101B-9397-08002B2CF9AE}" pid="3" name="MediaServiceImageTags">
    <vt:lpwstr/>
  </property>
</Properties>
</file>