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60" r:id="rId5"/>
    <p:sldId id="258" r:id="rId6"/>
    <p:sldId id="276" r:id="rId7"/>
    <p:sldId id="277" r:id="rId8"/>
    <p:sldId id="278" r:id="rId9"/>
    <p:sldId id="279" r:id="rId10"/>
    <p:sldId id="280" r:id="rId11"/>
    <p:sldId id="281" r:id="rId12"/>
    <p:sldId id="261" r:id="rId13"/>
    <p:sldId id="262" r:id="rId14"/>
    <p:sldId id="282" r:id="rId15"/>
    <p:sldId id="283" r:id="rId16"/>
    <p:sldId id="284" r:id="rId17"/>
    <p:sldId id="285" r:id="rId18"/>
    <p:sldId id="286" r:id="rId19"/>
    <p:sldId id="287" r:id="rId20"/>
    <p:sldId id="315" r:id="rId21"/>
    <p:sldId id="289" r:id="rId22"/>
    <p:sldId id="290" r:id="rId23"/>
    <p:sldId id="291" r:id="rId24"/>
    <p:sldId id="263" r:id="rId25"/>
    <p:sldId id="292" r:id="rId26"/>
    <p:sldId id="293" r:id="rId27"/>
    <p:sldId id="294" r:id="rId28"/>
    <p:sldId id="295" r:id="rId29"/>
    <p:sldId id="296" r:id="rId30"/>
    <p:sldId id="264" r:id="rId31"/>
    <p:sldId id="297" r:id="rId32"/>
    <p:sldId id="298" r:id="rId33"/>
    <p:sldId id="299" r:id="rId34"/>
    <p:sldId id="300" r:id="rId35"/>
    <p:sldId id="301" r:id="rId36"/>
    <p:sldId id="302" r:id="rId37"/>
    <p:sldId id="303" r:id="rId38"/>
    <p:sldId id="265" r:id="rId39"/>
    <p:sldId id="304" r:id="rId40"/>
    <p:sldId id="305" r:id="rId41"/>
    <p:sldId id="306" r:id="rId42"/>
    <p:sldId id="307" r:id="rId43"/>
    <p:sldId id="316" r:id="rId44"/>
    <p:sldId id="266" r:id="rId45"/>
    <p:sldId id="308" r:id="rId46"/>
    <p:sldId id="309" r:id="rId47"/>
    <p:sldId id="310" r:id="rId48"/>
    <p:sldId id="311" r:id="rId49"/>
    <p:sldId id="312" r:id="rId50"/>
    <p:sldId id="313" r:id="rId51"/>
    <p:sldId id="314" r:id="rId52"/>
    <p:sldId id="267" r:id="rId5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F86A7C-2571-44F8-BD54-BBFE6BBB9EC2}">
          <p14:sldIdLst>
            <p14:sldId id="256"/>
            <p14:sldId id="257"/>
          </p14:sldIdLst>
        </p14:section>
        <p14:section name="Monday " id="{AF59157E-CF2D-4DB0-B11C-D5F2D10DDE56}">
          <p14:sldIdLst>
            <p14:sldId id="275"/>
            <p14:sldId id="260"/>
            <p14:sldId id="258"/>
            <p14:sldId id="276"/>
            <p14:sldId id="277"/>
            <p14:sldId id="278"/>
            <p14:sldId id="279"/>
            <p14:sldId id="280"/>
            <p14:sldId id="281"/>
          </p14:sldIdLst>
        </p14:section>
        <p14:section name="Tuesday" id="{55E840CE-71BD-40E7-A0FF-BEA1E21AAB8F}">
          <p14:sldIdLst>
            <p14:sldId id="261"/>
            <p14:sldId id="262"/>
            <p14:sldId id="282"/>
            <p14:sldId id="283"/>
            <p14:sldId id="284"/>
            <p14:sldId id="285"/>
            <p14:sldId id="286"/>
            <p14:sldId id="287"/>
            <p14:sldId id="315"/>
            <p14:sldId id="289"/>
            <p14:sldId id="290"/>
            <p14:sldId id="291"/>
          </p14:sldIdLst>
        </p14:section>
        <p14:section name="Wednesday morning" id="{E8449D74-663F-4FC0-9EAD-65FCFAF9AD94}">
          <p14:sldIdLst>
            <p14:sldId id="263"/>
            <p14:sldId id="292"/>
            <p14:sldId id="293"/>
            <p14:sldId id="294"/>
            <p14:sldId id="295"/>
            <p14:sldId id="296"/>
          </p14:sldIdLst>
        </p14:section>
        <p14:section name="Wednesday afternoon" id="{7AF7978E-9991-4EC4-AFFE-2C9520429457}">
          <p14:sldIdLst>
            <p14:sldId id="264"/>
            <p14:sldId id="297"/>
            <p14:sldId id="298"/>
            <p14:sldId id="299"/>
            <p14:sldId id="300"/>
            <p14:sldId id="301"/>
            <p14:sldId id="302"/>
            <p14:sldId id="303"/>
          </p14:sldIdLst>
        </p14:section>
        <p14:section name="Thursday morning" id="{F76799FB-2866-4E48-BA29-C5DD827ABD1F}">
          <p14:sldIdLst>
            <p14:sldId id="265"/>
            <p14:sldId id="304"/>
            <p14:sldId id="305"/>
            <p14:sldId id="306"/>
            <p14:sldId id="307"/>
            <p14:sldId id="316"/>
          </p14:sldIdLst>
        </p14:section>
        <p14:section name="Thursday afternoon" id="{D1511797-AEB6-4891-B735-2DA576411D3E}">
          <p14:sldIdLst>
            <p14:sldId id="266"/>
            <p14:sldId id="308"/>
            <p14:sldId id="309"/>
            <p14:sldId id="310"/>
            <p14:sldId id="311"/>
            <p14:sldId id="312"/>
            <p14:sldId id="313"/>
            <p14:sldId id="314"/>
          </p14:sldIdLst>
        </p14:section>
        <p14:section name="Friday morning" id="{424D5CE4-59D1-4880-9A9B-9637F73F95E7}">
          <p14:sldIdLst>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4BDE02-FA30-494A-CFD3-3FCD8E3FFEF4}" v="4" dt="2025-02-13T06:37:37.6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ija Jurvanen" userId="5c54649f-df97-450f-b841-5d0a2d142190" providerId="ADAL" clId="{EA86A3CE-15FB-47B2-B69E-816EA51B3CCE}"/>
    <pc:docChg chg="undo custSel addSld modSld sldOrd addSection delSection modSection">
      <pc:chgData name="Tuija Jurvanen" userId="5c54649f-df97-450f-b841-5d0a2d142190" providerId="ADAL" clId="{EA86A3CE-15FB-47B2-B69E-816EA51B3CCE}" dt="2025-01-14T06:56:02.526" v="1090" actId="20577"/>
      <pc:docMkLst>
        <pc:docMk/>
      </pc:docMkLst>
      <pc:sldChg chg="modSp mod">
        <pc:chgData name="Tuija Jurvanen" userId="5c54649f-df97-450f-b841-5d0a2d142190" providerId="ADAL" clId="{EA86A3CE-15FB-47B2-B69E-816EA51B3CCE}" dt="2024-12-13T11:42:27.060" v="11" actId="20577"/>
        <pc:sldMkLst>
          <pc:docMk/>
          <pc:sldMk cId="1263204451" sldId="260"/>
        </pc:sldMkLst>
        <pc:spChg chg="mod">
          <ac:chgData name="Tuija Jurvanen" userId="5c54649f-df97-450f-b841-5d0a2d142190" providerId="ADAL" clId="{EA86A3CE-15FB-47B2-B69E-816EA51B3CCE}" dt="2024-12-13T11:42:27.060" v="11" actId="20577"/>
          <ac:spMkLst>
            <pc:docMk/>
            <pc:sldMk cId="1263204451" sldId="260"/>
            <ac:spMk id="2" creationId="{3EFE4ECE-AC87-774B-ECDB-6F5BC38C2096}"/>
          </ac:spMkLst>
        </pc:spChg>
      </pc:sldChg>
      <pc:sldChg chg="addSp delSp modSp mod modClrScheme chgLayout">
        <pc:chgData name="Tuija Jurvanen" userId="5c54649f-df97-450f-b841-5d0a2d142190" providerId="ADAL" clId="{EA86A3CE-15FB-47B2-B69E-816EA51B3CCE}" dt="2024-12-13T14:24:37.110" v="988" actId="14100"/>
        <pc:sldMkLst>
          <pc:docMk/>
          <pc:sldMk cId="1870253885" sldId="261"/>
        </pc:sldMkLst>
        <pc:spChg chg="mod ord">
          <ac:chgData name="Tuija Jurvanen" userId="5c54649f-df97-450f-b841-5d0a2d142190" providerId="ADAL" clId="{EA86A3CE-15FB-47B2-B69E-816EA51B3CCE}" dt="2024-12-13T14:21:07.083" v="960" actId="14100"/>
          <ac:spMkLst>
            <pc:docMk/>
            <pc:sldMk cId="1870253885" sldId="261"/>
            <ac:spMk id="2" creationId="{3EFE4ECE-AC87-774B-ECDB-6F5BC38C2096}"/>
          </ac:spMkLst>
        </pc:spChg>
        <pc:picChg chg="add mod ord">
          <ac:chgData name="Tuija Jurvanen" userId="5c54649f-df97-450f-b841-5d0a2d142190" providerId="ADAL" clId="{EA86A3CE-15FB-47B2-B69E-816EA51B3CCE}" dt="2024-12-13T14:24:37.110" v="988" actId="14100"/>
          <ac:picMkLst>
            <pc:docMk/>
            <pc:sldMk cId="1870253885" sldId="261"/>
            <ac:picMk id="5" creationId="{D77C6E65-4800-5A11-C4EA-C18454AEBB1F}"/>
          </ac:picMkLst>
        </pc:picChg>
      </pc:sldChg>
      <pc:sldChg chg="addSp delSp modSp mod">
        <pc:chgData name="Tuija Jurvanen" userId="5c54649f-df97-450f-b841-5d0a2d142190" providerId="ADAL" clId="{EA86A3CE-15FB-47B2-B69E-816EA51B3CCE}" dt="2024-12-13T14:31:48.493" v="1017" actId="12"/>
        <pc:sldMkLst>
          <pc:docMk/>
          <pc:sldMk cId="2591959798" sldId="262"/>
        </pc:sldMkLst>
        <pc:spChg chg="mod">
          <ac:chgData name="Tuija Jurvanen" userId="5c54649f-df97-450f-b841-5d0a2d142190" providerId="ADAL" clId="{EA86A3CE-15FB-47B2-B69E-816EA51B3CCE}" dt="2024-12-13T11:44:36.845" v="42" actId="20577"/>
          <ac:spMkLst>
            <pc:docMk/>
            <pc:sldMk cId="2591959798" sldId="262"/>
            <ac:spMk id="2" creationId="{3EFE4ECE-AC87-774B-ECDB-6F5BC38C2096}"/>
          </ac:spMkLst>
        </pc:spChg>
        <pc:spChg chg="add mod">
          <ac:chgData name="Tuija Jurvanen" userId="5c54649f-df97-450f-b841-5d0a2d142190" providerId="ADAL" clId="{EA86A3CE-15FB-47B2-B69E-816EA51B3CCE}" dt="2024-12-13T14:30:47.267" v="1012" actId="14100"/>
          <ac:spMkLst>
            <pc:docMk/>
            <pc:sldMk cId="2591959798" sldId="262"/>
            <ac:spMk id="7" creationId="{BD29CBA1-EFAA-4AB6-EFD8-3B7F6390E7BB}"/>
          </ac:spMkLst>
        </pc:spChg>
        <pc:picChg chg="mod">
          <ac:chgData name="Tuija Jurvanen" userId="5c54649f-df97-450f-b841-5d0a2d142190" providerId="ADAL" clId="{EA86A3CE-15FB-47B2-B69E-816EA51B3CCE}" dt="2024-12-13T14:30:34.337" v="1010" actId="1076"/>
          <ac:picMkLst>
            <pc:docMk/>
            <pc:sldMk cId="2591959798" sldId="262"/>
            <ac:picMk id="4" creationId="{E2374579-C45F-C908-7271-11573F94067A}"/>
          </ac:picMkLst>
        </pc:picChg>
      </pc:sldChg>
      <pc:sldChg chg="addSp delSp modSp mod">
        <pc:chgData name="Tuija Jurvanen" userId="5c54649f-df97-450f-b841-5d0a2d142190" providerId="ADAL" clId="{EA86A3CE-15FB-47B2-B69E-816EA51B3CCE}" dt="2024-12-13T11:47:11.803" v="104" actId="1076"/>
        <pc:sldMkLst>
          <pc:docMk/>
          <pc:sldMk cId="2973708352" sldId="263"/>
        </pc:sldMkLst>
        <pc:spChg chg="mod">
          <ac:chgData name="Tuija Jurvanen" userId="5c54649f-df97-450f-b841-5d0a2d142190" providerId="ADAL" clId="{EA86A3CE-15FB-47B2-B69E-816EA51B3CCE}" dt="2024-12-13T11:43:38.318" v="26" actId="255"/>
          <ac:spMkLst>
            <pc:docMk/>
            <pc:sldMk cId="2973708352" sldId="263"/>
            <ac:spMk id="2" creationId="{3EFE4ECE-AC87-774B-ECDB-6F5BC38C2096}"/>
          </ac:spMkLst>
        </pc:spChg>
      </pc:sldChg>
      <pc:sldChg chg="addSp delSp modSp mod ord">
        <pc:chgData name="Tuija Jurvanen" userId="5c54649f-df97-450f-b841-5d0a2d142190" providerId="ADAL" clId="{EA86A3CE-15FB-47B2-B69E-816EA51B3CCE}" dt="2024-12-13T11:47:23.019" v="106" actId="1076"/>
        <pc:sldMkLst>
          <pc:docMk/>
          <pc:sldMk cId="2377664176" sldId="264"/>
        </pc:sldMkLst>
        <pc:spChg chg="mod">
          <ac:chgData name="Tuija Jurvanen" userId="5c54649f-df97-450f-b841-5d0a2d142190" providerId="ADAL" clId="{EA86A3CE-15FB-47B2-B69E-816EA51B3CCE}" dt="2024-12-13T11:44:59.580" v="47" actId="255"/>
          <ac:spMkLst>
            <pc:docMk/>
            <pc:sldMk cId="2377664176" sldId="264"/>
            <ac:spMk id="2" creationId="{3EFE4ECE-AC87-774B-ECDB-6F5BC38C2096}"/>
          </ac:spMkLst>
        </pc:spChg>
        <pc:picChg chg="add mod">
          <ac:chgData name="Tuija Jurvanen" userId="5c54649f-df97-450f-b841-5d0a2d142190" providerId="ADAL" clId="{EA86A3CE-15FB-47B2-B69E-816EA51B3CCE}" dt="2024-12-13T11:47:23.019" v="106" actId="1076"/>
          <ac:picMkLst>
            <pc:docMk/>
            <pc:sldMk cId="2377664176" sldId="264"/>
            <ac:picMk id="5" creationId="{3578AC83-00A6-ABFE-52C0-CC605701516D}"/>
          </ac:picMkLst>
        </pc:picChg>
      </pc:sldChg>
      <pc:sldChg chg="addSp delSp modSp mod">
        <pc:chgData name="Tuija Jurvanen" userId="5c54649f-df97-450f-b841-5d0a2d142190" providerId="ADAL" clId="{EA86A3CE-15FB-47B2-B69E-816EA51B3CCE}" dt="2024-12-13T11:47:31.211" v="108" actId="1076"/>
        <pc:sldMkLst>
          <pc:docMk/>
          <pc:sldMk cId="4170108099" sldId="265"/>
        </pc:sldMkLst>
        <pc:spChg chg="mod">
          <ac:chgData name="Tuija Jurvanen" userId="5c54649f-df97-450f-b841-5d0a2d142190" providerId="ADAL" clId="{EA86A3CE-15FB-47B2-B69E-816EA51B3CCE}" dt="2024-12-13T11:43:53.018" v="28" actId="255"/>
          <ac:spMkLst>
            <pc:docMk/>
            <pc:sldMk cId="4170108099" sldId="265"/>
            <ac:spMk id="2" creationId="{3EFE4ECE-AC87-774B-ECDB-6F5BC38C2096}"/>
          </ac:spMkLst>
        </pc:spChg>
        <pc:picChg chg="add mod">
          <ac:chgData name="Tuija Jurvanen" userId="5c54649f-df97-450f-b841-5d0a2d142190" providerId="ADAL" clId="{EA86A3CE-15FB-47B2-B69E-816EA51B3CCE}" dt="2024-12-13T11:47:31.211" v="108" actId="1076"/>
          <ac:picMkLst>
            <pc:docMk/>
            <pc:sldMk cId="4170108099" sldId="265"/>
            <ac:picMk id="5" creationId="{7A05FDB0-DCF3-6E0A-4334-8C1DDE53EFDF}"/>
          </ac:picMkLst>
        </pc:picChg>
      </pc:sldChg>
      <pc:sldChg chg="addSp delSp modSp mod">
        <pc:chgData name="Tuija Jurvanen" userId="5c54649f-df97-450f-b841-5d0a2d142190" providerId="ADAL" clId="{EA86A3CE-15FB-47B2-B69E-816EA51B3CCE}" dt="2024-12-13T11:47:40.739" v="110" actId="1076"/>
        <pc:sldMkLst>
          <pc:docMk/>
          <pc:sldMk cId="701828363" sldId="266"/>
        </pc:sldMkLst>
        <pc:spChg chg="mod">
          <ac:chgData name="Tuija Jurvanen" userId="5c54649f-df97-450f-b841-5d0a2d142190" providerId="ADAL" clId="{EA86A3CE-15FB-47B2-B69E-816EA51B3CCE}" dt="2024-12-13T11:45:20.091" v="49" actId="255"/>
          <ac:spMkLst>
            <pc:docMk/>
            <pc:sldMk cId="701828363" sldId="266"/>
            <ac:spMk id="2" creationId="{3EFE4ECE-AC87-774B-ECDB-6F5BC38C2096}"/>
          </ac:spMkLst>
        </pc:spChg>
      </pc:sldChg>
      <pc:sldChg chg="addSp modSp mod">
        <pc:chgData name="Tuija Jurvanen" userId="5c54649f-df97-450f-b841-5d0a2d142190" providerId="ADAL" clId="{EA86A3CE-15FB-47B2-B69E-816EA51B3CCE}" dt="2024-12-13T11:47:49.691" v="112" actId="1076"/>
        <pc:sldMkLst>
          <pc:docMk/>
          <pc:sldMk cId="1585303224" sldId="267"/>
        </pc:sldMkLst>
        <pc:spChg chg="mod">
          <ac:chgData name="Tuija Jurvanen" userId="5c54649f-df97-450f-b841-5d0a2d142190" providerId="ADAL" clId="{EA86A3CE-15FB-47B2-B69E-816EA51B3CCE}" dt="2024-12-13T11:46:08.145" v="95" actId="20577"/>
          <ac:spMkLst>
            <pc:docMk/>
            <pc:sldMk cId="1585303224" sldId="267"/>
            <ac:spMk id="2" creationId="{3EFE4ECE-AC87-774B-ECDB-6F5BC38C2096}"/>
          </ac:spMkLst>
        </pc:spChg>
        <pc:spChg chg="mod">
          <ac:chgData name="Tuija Jurvanen" userId="5c54649f-df97-450f-b841-5d0a2d142190" providerId="ADAL" clId="{EA86A3CE-15FB-47B2-B69E-816EA51B3CCE}" dt="2024-12-13T11:46:12.048" v="98" actId="5793"/>
          <ac:spMkLst>
            <pc:docMk/>
            <pc:sldMk cId="1585303224" sldId="267"/>
            <ac:spMk id="3" creationId="{321D7619-FFAC-758F-EF3C-BB1F6E0BB5F7}"/>
          </ac:spMkLst>
        </pc:spChg>
        <pc:picChg chg="add mod">
          <ac:chgData name="Tuija Jurvanen" userId="5c54649f-df97-450f-b841-5d0a2d142190" providerId="ADAL" clId="{EA86A3CE-15FB-47B2-B69E-816EA51B3CCE}" dt="2024-12-13T11:47:49.691" v="112" actId="1076"/>
          <ac:picMkLst>
            <pc:docMk/>
            <pc:sldMk cId="1585303224" sldId="267"/>
            <ac:picMk id="5" creationId="{7C8E3A7E-255D-94C8-13DC-8C032639B153}"/>
          </ac:picMkLst>
        </pc:picChg>
      </pc:sldChg>
      <pc:sldChg chg="add">
        <pc:chgData name="Tuija Jurvanen" userId="5c54649f-df97-450f-b841-5d0a2d142190" providerId="ADAL" clId="{EA86A3CE-15FB-47B2-B69E-816EA51B3CCE}" dt="2024-12-13T11:48:14.784" v="113" actId="2890"/>
        <pc:sldMkLst>
          <pc:docMk/>
          <pc:sldMk cId="696572772" sldId="268"/>
        </pc:sldMkLst>
      </pc:sldChg>
      <pc:sldChg chg="add">
        <pc:chgData name="Tuija Jurvanen" userId="5c54649f-df97-450f-b841-5d0a2d142190" providerId="ADAL" clId="{EA86A3CE-15FB-47B2-B69E-816EA51B3CCE}" dt="2024-12-13T11:48:21.554" v="114" actId="2890"/>
        <pc:sldMkLst>
          <pc:docMk/>
          <pc:sldMk cId="1104338756" sldId="269"/>
        </pc:sldMkLst>
      </pc:sldChg>
      <pc:sldChg chg="add">
        <pc:chgData name="Tuija Jurvanen" userId="5c54649f-df97-450f-b841-5d0a2d142190" providerId="ADAL" clId="{EA86A3CE-15FB-47B2-B69E-816EA51B3CCE}" dt="2024-12-13T11:48:25.786" v="115" actId="2890"/>
        <pc:sldMkLst>
          <pc:docMk/>
          <pc:sldMk cId="1743022452" sldId="270"/>
        </pc:sldMkLst>
      </pc:sldChg>
      <pc:sldChg chg="add">
        <pc:chgData name="Tuija Jurvanen" userId="5c54649f-df97-450f-b841-5d0a2d142190" providerId="ADAL" clId="{EA86A3CE-15FB-47B2-B69E-816EA51B3CCE}" dt="2024-12-13T11:48:28.943" v="116" actId="2890"/>
        <pc:sldMkLst>
          <pc:docMk/>
          <pc:sldMk cId="1114018495" sldId="271"/>
        </pc:sldMkLst>
      </pc:sldChg>
      <pc:sldChg chg="add">
        <pc:chgData name="Tuija Jurvanen" userId="5c54649f-df97-450f-b841-5d0a2d142190" providerId="ADAL" clId="{EA86A3CE-15FB-47B2-B69E-816EA51B3CCE}" dt="2024-12-13T11:48:32.160" v="117" actId="2890"/>
        <pc:sldMkLst>
          <pc:docMk/>
          <pc:sldMk cId="627331504" sldId="272"/>
        </pc:sldMkLst>
      </pc:sldChg>
      <pc:sldChg chg="add">
        <pc:chgData name="Tuija Jurvanen" userId="5c54649f-df97-450f-b841-5d0a2d142190" providerId="ADAL" clId="{EA86A3CE-15FB-47B2-B69E-816EA51B3CCE}" dt="2024-12-13T11:48:35.724" v="118" actId="2890"/>
        <pc:sldMkLst>
          <pc:docMk/>
          <pc:sldMk cId="1523591105" sldId="273"/>
        </pc:sldMkLst>
      </pc:sldChg>
      <pc:sldChg chg="add">
        <pc:chgData name="Tuija Jurvanen" userId="5c54649f-df97-450f-b841-5d0a2d142190" providerId="ADAL" clId="{EA86A3CE-15FB-47B2-B69E-816EA51B3CCE}" dt="2024-12-13T11:48:52.838" v="119" actId="2890"/>
        <pc:sldMkLst>
          <pc:docMk/>
          <pc:sldMk cId="1680400319" sldId="274"/>
        </pc:sldMkLst>
      </pc:sldChg>
      <pc:sldChg chg="addSp delSp modSp add mod">
        <pc:chgData name="Tuija Jurvanen" userId="5c54649f-df97-450f-b841-5d0a2d142190" providerId="ADAL" clId="{EA86A3CE-15FB-47B2-B69E-816EA51B3CCE}" dt="2025-01-14T06:56:02.526" v="1090" actId="20577"/>
        <pc:sldMkLst>
          <pc:docMk/>
          <pc:sldMk cId="2923790502" sldId="275"/>
        </pc:sldMkLst>
        <pc:spChg chg="mod">
          <ac:chgData name="Tuija Jurvanen" userId="5c54649f-df97-450f-b841-5d0a2d142190" providerId="ADAL" clId="{EA86A3CE-15FB-47B2-B69E-816EA51B3CCE}" dt="2025-01-14T06:56:02.526" v="1090" actId="20577"/>
          <ac:spMkLst>
            <pc:docMk/>
            <pc:sldMk cId="2923790502" sldId="275"/>
            <ac:spMk id="3" creationId="{56454C83-C1D3-E86C-4D3C-E0BE9E44796A}"/>
          </ac:spMkLst>
        </pc:spChg>
      </pc:sldChg>
    </pc:docChg>
  </pc:docChgLst>
  <pc:docChgLst>
    <pc:chgData name="Tuija Jurvanen" userId="S::tjurvanen@hamk.fi::5c54649f-df97-450f-b841-5d0a2d142190" providerId="AD" clId="Web-{89E2AF40-741B-2D36-2321-EDFB632D1EAB}"/>
    <pc:docChg chg="modSld">
      <pc:chgData name="Tuija Jurvanen" userId="S::tjurvanen@hamk.fi::5c54649f-df97-450f-b841-5d0a2d142190" providerId="AD" clId="Web-{89E2AF40-741B-2D36-2321-EDFB632D1EAB}" dt="2025-01-23T13:44:26.793" v="105" actId="20577"/>
      <pc:docMkLst>
        <pc:docMk/>
      </pc:docMkLst>
      <pc:sldChg chg="modSp">
        <pc:chgData name="Tuija Jurvanen" userId="S::tjurvanen@hamk.fi::5c54649f-df97-450f-b841-5d0a2d142190" providerId="AD" clId="Web-{89E2AF40-741B-2D36-2321-EDFB632D1EAB}" dt="2025-01-23T13:44:26.793" v="105" actId="20577"/>
        <pc:sldMkLst>
          <pc:docMk/>
          <pc:sldMk cId="701828363" sldId="266"/>
        </pc:sldMkLst>
        <pc:spChg chg="mod">
          <ac:chgData name="Tuija Jurvanen" userId="S::tjurvanen@hamk.fi::5c54649f-df97-450f-b841-5d0a2d142190" providerId="AD" clId="Web-{89E2AF40-741B-2D36-2321-EDFB632D1EAB}" dt="2025-01-23T13:44:26.793" v="105" actId="20577"/>
          <ac:spMkLst>
            <pc:docMk/>
            <pc:sldMk cId="701828363" sldId="266"/>
            <ac:spMk id="6" creationId="{3AFCBB31-6765-809E-12EE-447355797930}"/>
          </ac:spMkLst>
        </pc:spChg>
      </pc:sldChg>
      <pc:sldChg chg="modSp">
        <pc:chgData name="Tuija Jurvanen" userId="S::tjurvanen@hamk.fi::5c54649f-df97-450f-b841-5d0a2d142190" providerId="AD" clId="Web-{89E2AF40-741B-2D36-2321-EDFB632D1EAB}" dt="2025-01-23T13:06:25.521" v="100" actId="20577"/>
        <pc:sldMkLst>
          <pc:docMk/>
          <pc:sldMk cId="2923790502" sldId="275"/>
        </pc:sldMkLst>
        <pc:spChg chg="mod">
          <ac:chgData name="Tuija Jurvanen" userId="S::tjurvanen@hamk.fi::5c54649f-df97-450f-b841-5d0a2d142190" providerId="AD" clId="Web-{89E2AF40-741B-2D36-2321-EDFB632D1EAB}" dt="2025-01-23T13:06:25.521" v="100" actId="20577"/>
          <ac:spMkLst>
            <pc:docMk/>
            <pc:sldMk cId="2923790502" sldId="275"/>
            <ac:spMk id="3" creationId="{56454C83-C1D3-E86C-4D3C-E0BE9E44796A}"/>
          </ac:spMkLst>
        </pc:spChg>
      </pc:sldChg>
    </pc:docChg>
  </pc:docChgLst>
  <pc:docChgLst>
    <pc:chgData name="Tuija Jurvanen" userId="S::tjurvanen@hamk.fi::5c54649f-df97-450f-b841-5d0a2d142190" providerId="AD" clId="Web-{2F1B4196-0751-03C7-C7FD-054A7A183CA5}"/>
    <pc:docChg chg="modSld">
      <pc:chgData name="Tuija Jurvanen" userId="S::tjurvanen@hamk.fi::5c54649f-df97-450f-b841-5d0a2d142190" providerId="AD" clId="Web-{2F1B4196-0751-03C7-C7FD-054A7A183CA5}" dt="2024-12-16T11:52:18.577" v="92" actId="20577"/>
      <pc:docMkLst>
        <pc:docMk/>
      </pc:docMkLst>
      <pc:sldChg chg="modSp">
        <pc:chgData name="Tuija Jurvanen" userId="S::tjurvanen@hamk.fi::5c54649f-df97-450f-b841-5d0a2d142190" providerId="AD" clId="Web-{2F1B4196-0751-03C7-C7FD-054A7A183CA5}" dt="2024-12-16T11:52:18.577" v="92" actId="20577"/>
        <pc:sldMkLst>
          <pc:docMk/>
          <pc:sldMk cId="1263204451" sldId="260"/>
        </pc:sldMkLst>
        <pc:spChg chg="mod">
          <ac:chgData name="Tuija Jurvanen" userId="S::tjurvanen@hamk.fi::5c54649f-df97-450f-b841-5d0a2d142190" providerId="AD" clId="Web-{2F1B4196-0751-03C7-C7FD-054A7A183CA5}" dt="2024-12-16T11:52:18.577" v="92" actId="20577"/>
          <ac:spMkLst>
            <pc:docMk/>
            <pc:sldMk cId="1263204451" sldId="260"/>
            <ac:spMk id="3" creationId="{321D7619-FFAC-758F-EF3C-BB1F6E0BB5F7}"/>
          </ac:spMkLst>
        </pc:spChg>
      </pc:sldChg>
      <pc:sldChg chg="modSp">
        <pc:chgData name="Tuija Jurvanen" userId="S::tjurvanen@hamk.fi::5c54649f-df97-450f-b841-5d0a2d142190" providerId="AD" clId="Web-{2F1B4196-0751-03C7-C7FD-054A7A183CA5}" dt="2024-12-16T11:50:20.916" v="89" actId="20577"/>
        <pc:sldMkLst>
          <pc:docMk/>
          <pc:sldMk cId="2923790502" sldId="275"/>
        </pc:sldMkLst>
        <pc:spChg chg="mod">
          <ac:chgData name="Tuija Jurvanen" userId="S::tjurvanen@hamk.fi::5c54649f-df97-450f-b841-5d0a2d142190" providerId="AD" clId="Web-{2F1B4196-0751-03C7-C7FD-054A7A183CA5}" dt="2024-12-16T11:50:20.916" v="89" actId="20577"/>
          <ac:spMkLst>
            <pc:docMk/>
            <pc:sldMk cId="2923790502" sldId="275"/>
            <ac:spMk id="3" creationId="{56454C83-C1D3-E86C-4D3C-E0BE9E44796A}"/>
          </ac:spMkLst>
        </pc:spChg>
      </pc:sldChg>
    </pc:docChg>
  </pc:docChgLst>
  <pc:docChgLst>
    <pc:chgData name="Johanna Nieminen" userId="S::johanna210@hamk.fi::807b7c8d-135c-4af1-ad85-d2e734bd9ba2" providerId="AD" clId="Web-{1E8452A7-9E95-1DBD-7B5D-419BC7C0E43C}"/>
    <pc:docChg chg="modSld">
      <pc:chgData name="Johanna Nieminen" userId="S::johanna210@hamk.fi::807b7c8d-135c-4af1-ad85-d2e734bd9ba2" providerId="AD" clId="Web-{1E8452A7-9E95-1DBD-7B5D-419BC7C0E43C}" dt="2024-12-16T13:00:57.580" v="3" actId="14100"/>
      <pc:docMkLst>
        <pc:docMk/>
      </pc:docMkLst>
      <pc:sldChg chg="addSp modSp">
        <pc:chgData name="Johanna Nieminen" userId="S::johanna210@hamk.fi::807b7c8d-135c-4af1-ad85-d2e734bd9ba2" providerId="AD" clId="Web-{1E8452A7-9E95-1DBD-7B5D-419BC7C0E43C}" dt="2024-12-16T13:00:57.580" v="3" actId="14100"/>
        <pc:sldMkLst>
          <pc:docMk/>
          <pc:sldMk cId="2363492023" sldId="298"/>
        </pc:sldMkLst>
        <pc:picChg chg="add mod">
          <ac:chgData name="Johanna Nieminen" userId="S::johanna210@hamk.fi::807b7c8d-135c-4af1-ad85-d2e734bd9ba2" providerId="AD" clId="Web-{1E8452A7-9E95-1DBD-7B5D-419BC7C0E43C}" dt="2024-12-16T13:00:57.580" v="3" actId="14100"/>
          <ac:picMkLst>
            <pc:docMk/>
            <pc:sldMk cId="2363492023" sldId="298"/>
            <ac:picMk id="3" creationId="{2A256774-4F05-814A-784E-746C986D2D84}"/>
          </ac:picMkLst>
        </pc:picChg>
      </pc:sldChg>
    </pc:docChg>
  </pc:docChgLst>
  <pc:docChgLst>
    <pc:chgData name="Tuija Jurvanen" userId="S::tjurvanen@hamk.fi::5c54649f-df97-450f-b841-5d0a2d142190" providerId="AD" clId="Web-{9B8068C8-0579-6277-CD64-B9124EFCEBFA}"/>
    <pc:docChg chg="modSld">
      <pc:chgData name="Tuija Jurvanen" userId="S::tjurvanen@hamk.fi::5c54649f-df97-450f-b841-5d0a2d142190" providerId="AD" clId="Web-{9B8068C8-0579-6277-CD64-B9124EFCEBFA}" dt="2025-02-07T10:48:49.092" v="26" actId="20577"/>
      <pc:docMkLst>
        <pc:docMk/>
      </pc:docMkLst>
      <pc:sldChg chg="modSp">
        <pc:chgData name="Tuija Jurvanen" userId="S::tjurvanen@hamk.fi::5c54649f-df97-450f-b841-5d0a2d142190" providerId="AD" clId="Web-{9B8068C8-0579-6277-CD64-B9124EFCEBFA}" dt="2025-02-07T10:00:10.600" v="24" actId="20577"/>
        <pc:sldMkLst>
          <pc:docMk/>
          <pc:sldMk cId="1263204451" sldId="260"/>
        </pc:sldMkLst>
        <pc:spChg chg="mod">
          <ac:chgData name="Tuija Jurvanen" userId="S::tjurvanen@hamk.fi::5c54649f-df97-450f-b841-5d0a2d142190" providerId="AD" clId="Web-{9B8068C8-0579-6277-CD64-B9124EFCEBFA}" dt="2025-02-07T10:00:10.600" v="24" actId="20577"/>
          <ac:spMkLst>
            <pc:docMk/>
            <pc:sldMk cId="1263204451" sldId="260"/>
            <ac:spMk id="3" creationId="{321D7619-FFAC-758F-EF3C-BB1F6E0BB5F7}"/>
          </ac:spMkLst>
        </pc:spChg>
      </pc:sldChg>
      <pc:sldChg chg="modSp">
        <pc:chgData name="Tuija Jurvanen" userId="S::tjurvanen@hamk.fi::5c54649f-df97-450f-b841-5d0a2d142190" providerId="AD" clId="Web-{9B8068C8-0579-6277-CD64-B9124EFCEBFA}" dt="2025-02-07T10:48:49.092" v="26" actId="20577"/>
        <pc:sldMkLst>
          <pc:docMk/>
          <pc:sldMk cId="1585303224" sldId="267"/>
        </pc:sldMkLst>
        <pc:spChg chg="mod">
          <ac:chgData name="Tuija Jurvanen" userId="S::tjurvanen@hamk.fi::5c54649f-df97-450f-b841-5d0a2d142190" providerId="AD" clId="Web-{9B8068C8-0579-6277-CD64-B9124EFCEBFA}" dt="2025-02-07T10:48:49.092" v="26" actId="20577"/>
          <ac:spMkLst>
            <pc:docMk/>
            <pc:sldMk cId="1585303224" sldId="267"/>
            <ac:spMk id="3" creationId="{321D7619-FFAC-758F-EF3C-BB1F6E0BB5F7}"/>
          </ac:spMkLst>
        </pc:spChg>
      </pc:sldChg>
    </pc:docChg>
  </pc:docChgLst>
  <pc:docChgLst>
    <pc:chgData name="Tuija Jurvanen" userId="S::tjurvanen@hamk.fi::5c54649f-df97-450f-b841-5d0a2d142190" providerId="AD" clId="Web-{120A7339-2D63-A176-5914-6084DA9D12C2}"/>
    <pc:docChg chg="modSld">
      <pc:chgData name="Tuija Jurvanen" userId="S::tjurvanen@hamk.fi::5c54649f-df97-450f-b841-5d0a2d142190" providerId="AD" clId="Web-{120A7339-2D63-A176-5914-6084DA9D12C2}" dt="2025-01-13T06:34:39.542" v="48" actId="20577"/>
      <pc:docMkLst>
        <pc:docMk/>
      </pc:docMkLst>
      <pc:sldChg chg="modSp">
        <pc:chgData name="Tuija Jurvanen" userId="S::tjurvanen@hamk.fi::5c54649f-df97-450f-b841-5d0a2d142190" providerId="AD" clId="Web-{120A7339-2D63-A176-5914-6084DA9D12C2}" dt="2025-01-13T06:34:39.542" v="48" actId="20577"/>
        <pc:sldMkLst>
          <pc:docMk/>
          <pc:sldMk cId="2975219262" sldId="257"/>
        </pc:sldMkLst>
        <pc:spChg chg="mod">
          <ac:chgData name="Tuija Jurvanen" userId="S::tjurvanen@hamk.fi::5c54649f-df97-450f-b841-5d0a2d142190" providerId="AD" clId="Web-{120A7339-2D63-A176-5914-6084DA9D12C2}" dt="2025-01-13T06:34:39.542" v="48" actId="20577"/>
          <ac:spMkLst>
            <pc:docMk/>
            <pc:sldMk cId="2975219262" sldId="257"/>
            <ac:spMk id="3" creationId="{56454C83-C1D3-E86C-4D3C-E0BE9E44796A}"/>
          </ac:spMkLst>
        </pc:spChg>
      </pc:sldChg>
    </pc:docChg>
  </pc:docChgLst>
  <pc:docChgLst>
    <pc:chgData name="Tuija Jurvanen" userId="S::tjurvanen@hamk.fi::5c54649f-df97-450f-b841-5d0a2d142190" providerId="AD" clId="Web-{A18EAE9C-9C37-DFC5-A70A-BE9CBE88580A}"/>
    <pc:docChg chg="addSld delSld modSld sldOrd modSection">
      <pc:chgData name="Tuija Jurvanen" userId="S::tjurvanen@hamk.fi::5c54649f-df97-450f-b841-5d0a2d142190" providerId="AD" clId="Web-{A18EAE9C-9C37-DFC5-A70A-BE9CBE88580A}" dt="2024-12-16T14:05:14.849" v="738"/>
      <pc:docMkLst>
        <pc:docMk/>
      </pc:docMkLst>
      <pc:sldChg chg="addSp delSp modSp">
        <pc:chgData name="Tuija Jurvanen" userId="S::tjurvanen@hamk.fi::5c54649f-df97-450f-b841-5d0a2d142190" providerId="AD" clId="Web-{A18EAE9C-9C37-DFC5-A70A-BE9CBE88580A}" dt="2024-12-16T13:30:55.640" v="465" actId="14100"/>
        <pc:sldMkLst>
          <pc:docMk/>
          <pc:sldMk cId="714051430" sldId="258"/>
        </pc:sldMkLst>
        <pc:spChg chg="add mod ord">
          <ac:chgData name="Tuija Jurvanen" userId="S::tjurvanen@hamk.fi::5c54649f-df97-450f-b841-5d0a2d142190" providerId="AD" clId="Web-{A18EAE9C-9C37-DFC5-A70A-BE9CBE88580A}" dt="2024-12-16T13:30:55.640" v="465" actId="14100"/>
          <ac:spMkLst>
            <pc:docMk/>
            <pc:sldMk cId="714051430" sldId="258"/>
            <ac:spMk id="3" creationId="{30B4D20E-095E-44C4-32AD-EE04E09A9424}"/>
          </ac:spMkLst>
        </pc:spChg>
        <pc:spChg chg="mod">
          <ac:chgData name="Tuija Jurvanen" userId="S::tjurvanen@hamk.fi::5c54649f-df97-450f-b841-5d0a2d142190" providerId="AD" clId="Web-{A18EAE9C-9C37-DFC5-A70A-BE9CBE88580A}" dt="2024-12-16T13:16:20.079" v="377" actId="20577"/>
          <ac:spMkLst>
            <pc:docMk/>
            <pc:sldMk cId="714051430" sldId="258"/>
            <ac:spMk id="10" creationId="{81C585A6-2830-3C09-7D1B-37857AC20507}"/>
          </ac:spMkLst>
        </pc:spChg>
        <pc:spChg chg="mod">
          <ac:chgData name="Tuija Jurvanen" userId="S::tjurvanen@hamk.fi::5c54649f-df97-450f-b841-5d0a2d142190" providerId="AD" clId="Web-{A18EAE9C-9C37-DFC5-A70A-BE9CBE88580A}" dt="2024-12-16T13:15:52.578" v="373" actId="20577"/>
          <ac:spMkLst>
            <pc:docMk/>
            <pc:sldMk cId="714051430" sldId="258"/>
            <ac:spMk id="12" creationId="{912CB92A-3162-5C61-86B4-1E55720799AA}"/>
          </ac:spMkLst>
        </pc:spChg>
        <pc:spChg chg="del mod">
          <ac:chgData name="Tuija Jurvanen" userId="S::tjurvanen@hamk.fi::5c54649f-df97-450f-b841-5d0a2d142190" providerId="AD" clId="Web-{A18EAE9C-9C37-DFC5-A70A-BE9CBE88580A}" dt="2024-12-16T13:30:34.030" v="463"/>
          <ac:spMkLst>
            <pc:docMk/>
            <pc:sldMk cId="714051430" sldId="258"/>
            <ac:spMk id="13" creationId="{D3522708-892B-A86E-2CDF-E55658939D28}"/>
          </ac:spMkLst>
        </pc:spChg>
        <pc:picChg chg="mod">
          <ac:chgData name="Tuija Jurvanen" userId="S::tjurvanen@hamk.fi::5c54649f-df97-450f-b841-5d0a2d142190" providerId="AD" clId="Web-{A18EAE9C-9C37-DFC5-A70A-BE9CBE88580A}" dt="2024-12-16T13:16:06.985" v="375" actId="14100"/>
          <ac:picMkLst>
            <pc:docMk/>
            <pc:sldMk cId="714051430" sldId="258"/>
            <ac:picMk id="11" creationId="{FA6A7491-D174-5D9B-233D-D94A24835A76}"/>
          </ac:picMkLst>
        </pc:picChg>
      </pc:sldChg>
      <pc:sldChg chg="modSp">
        <pc:chgData name="Tuija Jurvanen" userId="S::tjurvanen@hamk.fi::5c54649f-df97-450f-b841-5d0a2d142190" providerId="AD" clId="Web-{A18EAE9C-9C37-DFC5-A70A-BE9CBE88580A}" dt="2024-12-16T11:57:59.329" v="16" actId="20577"/>
        <pc:sldMkLst>
          <pc:docMk/>
          <pc:sldMk cId="1263204451" sldId="260"/>
        </pc:sldMkLst>
        <pc:spChg chg="mod">
          <ac:chgData name="Tuija Jurvanen" userId="S::tjurvanen@hamk.fi::5c54649f-df97-450f-b841-5d0a2d142190" providerId="AD" clId="Web-{A18EAE9C-9C37-DFC5-A70A-BE9CBE88580A}" dt="2024-12-16T11:57:59.329" v="16" actId="20577"/>
          <ac:spMkLst>
            <pc:docMk/>
            <pc:sldMk cId="1263204451" sldId="260"/>
            <ac:spMk id="3" creationId="{321D7619-FFAC-758F-EF3C-BB1F6E0BB5F7}"/>
          </ac:spMkLst>
        </pc:spChg>
      </pc:sldChg>
      <pc:sldChg chg="addSp delSp modSp mod modClrScheme chgLayout">
        <pc:chgData name="Tuija Jurvanen" userId="S::tjurvanen@hamk.fi::5c54649f-df97-450f-b841-5d0a2d142190" providerId="AD" clId="Web-{A18EAE9C-9C37-DFC5-A70A-BE9CBE88580A}" dt="2024-12-16T13:54:05.889" v="601" actId="1076"/>
        <pc:sldMkLst>
          <pc:docMk/>
          <pc:sldMk cId="1870253885" sldId="261"/>
        </pc:sldMkLst>
        <pc:spChg chg="mod ord">
          <ac:chgData name="Tuija Jurvanen" userId="S::tjurvanen@hamk.fi::5c54649f-df97-450f-b841-5d0a2d142190" providerId="AD" clId="Web-{A18EAE9C-9C37-DFC5-A70A-BE9CBE88580A}" dt="2024-12-16T13:52:51.121" v="586" actId="1076"/>
          <ac:spMkLst>
            <pc:docMk/>
            <pc:sldMk cId="1870253885" sldId="261"/>
            <ac:spMk id="2" creationId="{3EFE4ECE-AC87-774B-ECDB-6F5BC38C2096}"/>
          </ac:spMkLst>
        </pc:spChg>
        <pc:spChg chg="add mod">
          <ac:chgData name="Tuija Jurvanen" userId="S::tjurvanen@hamk.fi::5c54649f-df97-450f-b841-5d0a2d142190" providerId="AD" clId="Web-{A18EAE9C-9C37-DFC5-A70A-BE9CBE88580A}" dt="2024-12-16T13:54:01.389" v="600" actId="20577"/>
          <ac:spMkLst>
            <pc:docMk/>
            <pc:sldMk cId="1870253885" sldId="261"/>
            <ac:spMk id="3" creationId="{8BBCACCC-6D4D-C5C7-6B96-F90FF3811D68}"/>
          </ac:spMkLst>
        </pc:spChg>
        <pc:spChg chg="del mod">
          <ac:chgData name="Tuija Jurvanen" userId="S::tjurvanen@hamk.fi::5c54649f-df97-450f-b841-5d0a2d142190" providerId="AD" clId="Web-{A18EAE9C-9C37-DFC5-A70A-BE9CBE88580A}" dt="2024-12-16T13:52:36.480" v="584"/>
          <ac:spMkLst>
            <pc:docMk/>
            <pc:sldMk cId="1870253885" sldId="261"/>
            <ac:spMk id="7" creationId="{9CD3C9A2-E136-F10E-08BB-8F291749FB3B}"/>
          </ac:spMkLst>
        </pc:spChg>
        <pc:spChg chg="del mod">
          <ac:chgData name="Tuija Jurvanen" userId="S::tjurvanen@hamk.fi::5c54649f-df97-450f-b841-5d0a2d142190" providerId="AD" clId="Web-{A18EAE9C-9C37-DFC5-A70A-BE9CBE88580A}" dt="2024-12-16T13:52:28.073" v="580"/>
          <ac:spMkLst>
            <pc:docMk/>
            <pc:sldMk cId="1870253885" sldId="261"/>
            <ac:spMk id="9" creationId="{BE983AAA-1653-B7AC-2B26-61AAE0627115}"/>
          </ac:spMkLst>
        </pc:spChg>
        <pc:spChg chg="del mod">
          <ac:chgData name="Tuija Jurvanen" userId="S::tjurvanen@hamk.fi::5c54649f-df97-450f-b841-5d0a2d142190" providerId="AD" clId="Web-{A18EAE9C-9C37-DFC5-A70A-BE9CBE88580A}" dt="2024-12-16T13:52:11.573" v="576"/>
          <ac:spMkLst>
            <pc:docMk/>
            <pc:sldMk cId="1870253885" sldId="261"/>
            <ac:spMk id="11" creationId="{5233D456-86C0-F797-6BFE-96F82B58CD1E}"/>
          </ac:spMkLst>
        </pc:spChg>
        <pc:spChg chg="del mod">
          <ac:chgData name="Tuija Jurvanen" userId="S::tjurvanen@hamk.fi::5c54649f-df97-450f-b841-5d0a2d142190" providerId="AD" clId="Web-{A18EAE9C-9C37-DFC5-A70A-BE9CBE88580A}" dt="2024-12-16T13:48:00.470" v="554"/>
          <ac:spMkLst>
            <pc:docMk/>
            <pc:sldMk cId="1870253885" sldId="261"/>
            <ac:spMk id="13" creationId="{B58E73D2-DA95-ACE0-7763-8485644B7EB7}"/>
          </ac:spMkLst>
        </pc:spChg>
        <pc:picChg chg="mod">
          <ac:chgData name="Tuija Jurvanen" userId="S::tjurvanen@hamk.fi::5c54649f-df97-450f-b841-5d0a2d142190" providerId="AD" clId="Web-{A18EAE9C-9C37-DFC5-A70A-BE9CBE88580A}" dt="2024-12-16T13:47:43.673" v="552" actId="14100"/>
          <ac:picMkLst>
            <pc:docMk/>
            <pc:sldMk cId="1870253885" sldId="261"/>
            <ac:picMk id="4" creationId="{E2374579-C45F-C908-7271-11573F94067A}"/>
          </ac:picMkLst>
        </pc:picChg>
        <pc:picChg chg="mod ord">
          <ac:chgData name="Tuija Jurvanen" userId="S::tjurvanen@hamk.fi::5c54649f-df97-450f-b841-5d0a2d142190" providerId="AD" clId="Web-{A18EAE9C-9C37-DFC5-A70A-BE9CBE88580A}" dt="2024-12-16T13:54:05.889" v="601" actId="1076"/>
          <ac:picMkLst>
            <pc:docMk/>
            <pc:sldMk cId="1870253885" sldId="261"/>
            <ac:picMk id="5" creationId="{D77C6E65-4800-5A11-C4EA-C18454AEBB1F}"/>
          </ac:picMkLst>
        </pc:picChg>
      </pc:sldChg>
      <pc:sldChg chg="addSp delSp modSp">
        <pc:chgData name="Tuija Jurvanen" userId="S::tjurvanen@hamk.fi::5c54649f-df97-450f-b841-5d0a2d142190" providerId="AD" clId="Web-{A18EAE9C-9C37-DFC5-A70A-BE9CBE88580A}" dt="2024-12-16T12:16:19.991" v="90" actId="14100"/>
        <pc:sldMkLst>
          <pc:docMk/>
          <pc:sldMk cId="2973708352" sldId="263"/>
        </pc:sldMkLst>
        <pc:spChg chg="mod">
          <ac:chgData name="Tuija Jurvanen" userId="S::tjurvanen@hamk.fi::5c54649f-df97-450f-b841-5d0a2d142190" providerId="AD" clId="Web-{A18EAE9C-9C37-DFC5-A70A-BE9CBE88580A}" dt="2024-12-16T12:16:12.788" v="89" actId="14100"/>
          <ac:spMkLst>
            <pc:docMk/>
            <pc:sldMk cId="2973708352" sldId="263"/>
            <ac:spMk id="6" creationId="{FFEF9320-7BC7-0D97-3F99-B87248D3DF2D}"/>
          </ac:spMkLst>
        </pc:spChg>
        <pc:spChg chg="add mod">
          <ac:chgData name="Tuija Jurvanen" userId="S::tjurvanen@hamk.fi::5c54649f-df97-450f-b841-5d0a2d142190" providerId="AD" clId="Web-{A18EAE9C-9C37-DFC5-A70A-BE9CBE88580A}" dt="2024-12-16T12:16:19.991" v="90" actId="14100"/>
          <ac:spMkLst>
            <pc:docMk/>
            <pc:sldMk cId="2973708352" sldId="263"/>
            <ac:spMk id="7" creationId="{FEF929C1-BD2F-42A3-8EB3-17492BA5418B}"/>
          </ac:spMkLst>
        </pc:spChg>
        <pc:picChg chg="del mod">
          <ac:chgData name="Tuija Jurvanen" userId="S::tjurvanen@hamk.fi::5c54649f-df97-450f-b841-5d0a2d142190" providerId="AD" clId="Web-{A18EAE9C-9C37-DFC5-A70A-BE9CBE88580A}" dt="2024-12-16T12:08:29.304" v="48"/>
          <ac:picMkLst>
            <pc:docMk/>
            <pc:sldMk cId="2973708352" sldId="263"/>
            <ac:picMk id="5" creationId="{81FE89F3-8E45-8C74-49C9-01D0590B4E08}"/>
          </ac:picMkLst>
        </pc:picChg>
      </pc:sldChg>
      <pc:sldChg chg="modSp ord">
        <pc:chgData name="Tuija Jurvanen" userId="S::tjurvanen@hamk.fi::5c54649f-df97-450f-b841-5d0a2d142190" providerId="AD" clId="Web-{A18EAE9C-9C37-DFC5-A70A-BE9CBE88580A}" dt="2024-12-16T12:29:09.095" v="131" actId="20577"/>
        <pc:sldMkLst>
          <pc:docMk/>
          <pc:sldMk cId="2377664176" sldId="264"/>
        </pc:sldMkLst>
        <pc:spChg chg="mod">
          <ac:chgData name="Tuija Jurvanen" userId="S::tjurvanen@hamk.fi::5c54649f-df97-450f-b841-5d0a2d142190" providerId="AD" clId="Web-{A18EAE9C-9C37-DFC5-A70A-BE9CBE88580A}" dt="2024-12-16T12:29:09.095" v="131" actId="20577"/>
          <ac:spMkLst>
            <pc:docMk/>
            <pc:sldMk cId="2377664176" sldId="264"/>
            <ac:spMk id="6" creationId="{75342A27-C7E8-4AD1-9100-A8184B3B3CEC}"/>
          </ac:spMkLst>
        </pc:spChg>
      </pc:sldChg>
      <pc:sldChg chg="modSp">
        <pc:chgData name="Tuija Jurvanen" userId="S::tjurvanen@hamk.fi::5c54649f-df97-450f-b841-5d0a2d142190" providerId="AD" clId="Web-{A18EAE9C-9C37-DFC5-A70A-BE9CBE88580A}" dt="2024-12-16T12:51:09.842" v="205" actId="20577"/>
        <pc:sldMkLst>
          <pc:docMk/>
          <pc:sldMk cId="4170108099" sldId="265"/>
        </pc:sldMkLst>
        <pc:spChg chg="mod">
          <ac:chgData name="Tuija Jurvanen" userId="S::tjurvanen@hamk.fi::5c54649f-df97-450f-b841-5d0a2d142190" providerId="AD" clId="Web-{A18EAE9C-9C37-DFC5-A70A-BE9CBE88580A}" dt="2024-12-16T12:51:09.842" v="205" actId="20577"/>
          <ac:spMkLst>
            <pc:docMk/>
            <pc:sldMk cId="4170108099" sldId="265"/>
            <ac:spMk id="6" creationId="{EB8AB966-8A38-8C85-28C8-C2F9F3E3A868}"/>
          </ac:spMkLst>
        </pc:spChg>
      </pc:sldChg>
      <pc:sldChg chg="addSp delSp modSp ord">
        <pc:chgData name="Tuija Jurvanen" userId="S::tjurvanen@hamk.fi::5c54649f-df97-450f-b841-5d0a2d142190" providerId="AD" clId="Web-{A18EAE9C-9C37-DFC5-A70A-BE9CBE88580A}" dt="2024-12-16T12:56:36.056" v="257" actId="20577"/>
        <pc:sldMkLst>
          <pc:docMk/>
          <pc:sldMk cId="701828363" sldId="266"/>
        </pc:sldMkLst>
        <pc:spChg chg="mod">
          <ac:chgData name="Tuija Jurvanen" userId="S::tjurvanen@hamk.fi::5c54649f-df97-450f-b841-5d0a2d142190" providerId="AD" clId="Web-{A18EAE9C-9C37-DFC5-A70A-BE9CBE88580A}" dt="2024-12-16T12:56:36.056" v="257" actId="20577"/>
          <ac:spMkLst>
            <pc:docMk/>
            <pc:sldMk cId="701828363" sldId="266"/>
            <ac:spMk id="6" creationId="{3AFCBB31-6765-809E-12EE-447355797930}"/>
          </ac:spMkLst>
        </pc:spChg>
        <pc:spChg chg="add mod">
          <ac:chgData name="Tuija Jurvanen" userId="S::tjurvanen@hamk.fi::5c54649f-df97-450f-b841-5d0a2d142190" providerId="AD" clId="Web-{A18EAE9C-9C37-DFC5-A70A-BE9CBE88580A}" dt="2024-12-16T12:56:21.602" v="255"/>
          <ac:spMkLst>
            <pc:docMk/>
            <pc:sldMk cId="701828363" sldId="266"/>
            <ac:spMk id="7" creationId="{2519EF25-5500-FEF8-143D-819CA8F0C759}"/>
          </ac:spMkLst>
        </pc:spChg>
        <pc:picChg chg="del mod">
          <ac:chgData name="Tuija Jurvanen" userId="S::tjurvanen@hamk.fi::5c54649f-df97-450f-b841-5d0a2d142190" providerId="AD" clId="Web-{A18EAE9C-9C37-DFC5-A70A-BE9CBE88580A}" dt="2024-12-16T12:56:21.602" v="255"/>
          <ac:picMkLst>
            <pc:docMk/>
            <pc:sldMk cId="701828363" sldId="266"/>
            <ac:picMk id="5" creationId="{E32F3857-03BB-D5E0-1814-7C401D95EB7F}"/>
          </ac:picMkLst>
        </pc:picChg>
      </pc:sldChg>
      <pc:sldChg chg="modSp">
        <pc:chgData name="Tuija Jurvanen" userId="S::tjurvanen@hamk.fi::5c54649f-df97-450f-b841-5d0a2d142190" providerId="AD" clId="Web-{A18EAE9C-9C37-DFC5-A70A-BE9CBE88580A}" dt="2024-12-16T13:14:58.670" v="365" actId="20577"/>
        <pc:sldMkLst>
          <pc:docMk/>
          <pc:sldMk cId="1585303224" sldId="267"/>
        </pc:sldMkLst>
        <pc:spChg chg="mod">
          <ac:chgData name="Tuija Jurvanen" userId="S::tjurvanen@hamk.fi::5c54649f-df97-450f-b841-5d0a2d142190" providerId="AD" clId="Web-{A18EAE9C-9C37-DFC5-A70A-BE9CBE88580A}" dt="2024-12-16T13:14:58.670" v="365" actId="20577"/>
          <ac:spMkLst>
            <pc:docMk/>
            <pc:sldMk cId="1585303224" sldId="267"/>
            <ac:spMk id="3" creationId="{321D7619-FFAC-758F-EF3C-BB1F6E0BB5F7}"/>
          </ac:spMkLst>
        </pc:spChg>
      </pc:sldChg>
      <pc:sldChg chg="addSp modSp">
        <pc:chgData name="Tuija Jurvanen" userId="S::tjurvanen@hamk.fi::5c54649f-df97-450f-b841-5d0a2d142190" providerId="AD" clId="Web-{A18EAE9C-9C37-DFC5-A70A-BE9CBE88580A}" dt="2024-12-16T13:33:22.785" v="477" actId="20577"/>
        <pc:sldMkLst>
          <pc:docMk/>
          <pc:sldMk cId="3983246917" sldId="276"/>
        </pc:sldMkLst>
        <pc:spChg chg="add mod">
          <ac:chgData name="Tuija Jurvanen" userId="S::tjurvanen@hamk.fi::5c54649f-df97-450f-b841-5d0a2d142190" providerId="AD" clId="Web-{A18EAE9C-9C37-DFC5-A70A-BE9CBE88580A}" dt="2024-12-16T13:33:22.785" v="477" actId="20577"/>
          <ac:spMkLst>
            <pc:docMk/>
            <pc:sldMk cId="3983246917" sldId="276"/>
            <ac:spMk id="4" creationId="{52E486AF-AA57-76D1-84C8-7D53A8BEA4C4}"/>
          </ac:spMkLst>
        </pc:spChg>
        <pc:spChg chg="mod">
          <ac:chgData name="Tuija Jurvanen" userId="S::tjurvanen@hamk.fi::5c54649f-df97-450f-b841-5d0a2d142190" providerId="AD" clId="Web-{A18EAE9C-9C37-DFC5-A70A-BE9CBE88580A}" dt="2024-12-16T13:17:10.018" v="381" actId="20577"/>
          <ac:spMkLst>
            <pc:docMk/>
            <pc:sldMk cId="3983246917" sldId="276"/>
            <ac:spMk id="10" creationId="{81C585A6-2830-3C09-7D1B-37857AC20507}"/>
          </ac:spMkLst>
        </pc:spChg>
        <pc:spChg chg="mod">
          <ac:chgData name="Tuija Jurvanen" userId="S::tjurvanen@hamk.fi::5c54649f-df97-450f-b841-5d0a2d142190" providerId="AD" clId="Web-{A18EAE9C-9C37-DFC5-A70A-BE9CBE88580A}" dt="2024-12-16T13:17:28.660" v="385" actId="20577"/>
          <ac:spMkLst>
            <pc:docMk/>
            <pc:sldMk cId="3983246917" sldId="276"/>
            <ac:spMk id="12" creationId="{912CB92A-3162-5C61-86B4-1E55720799AA}"/>
          </ac:spMkLst>
        </pc:spChg>
        <pc:spChg chg="mod">
          <ac:chgData name="Tuija Jurvanen" userId="S::tjurvanen@hamk.fi::5c54649f-df97-450f-b841-5d0a2d142190" providerId="AD" clId="Web-{A18EAE9C-9C37-DFC5-A70A-BE9CBE88580A}" dt="2024-12-16T13:32:59.581" v="470" actId="20577"/>
          <ac:spMkLst>
            <pc:docMk/>
            <pc:sldMk cId="3983246917" sldId="276"/>
            <ac:spMk id="13" creationId="{D3522708-892B-A86E-2CDF-E55658939D28}"/>
          </ac:spMkLst>
        </pc:spChg>
        <pc:picChg chg="mod">
          <ac:chgData name="Tuija Jurvanen" userId="S::tjurvanen@hamk.fi::5c54649f-df97-450f-b841-5d0a2d142190" providerId="AD" clId="Web-{A18EAE9C-9C37-DFC5-A70A-BE9CBE88580A}" dt="2024-12-16T13:17:16.878" v="382" actId="14100"/>
          <ac:picMkLst>
            <pc:docMk/>
            <pc:sldMk cId="3983246917" sldId="276"/>
            <ac:picMk id="5" creationId="{122F2DC5-7156-36B2-8649-6E2E103DEDB8}"/>
          </ac:picMkLst>
        </pc:picChg>
      </pc:sldChg>
      <pc:sldChg chg="addSp delSp modSp">
        <pc:chgData name="Tuija Jurvanen" userId="S::tjurvanen@hamk.fi::5c54649f-df97-450f-b841-5d0a2d142190" providerId="AD" clId="Web-{A18EAE9C-9C37-DFC5-A70A-BE9CBE88580A}" dt="2024-12-16T13:34:13.319" v="484" actId="20577"/>
        <pc:sldMkLst>
          <pc:docMk/>
          <pc:sldMk cId="2600077531" sldId="277"/>
        </pc:sldMkLst>
        <pc:spChg chg="add mod">
          <ac:chgData name="Tuija Jurvanen" userId="S::tjurvanen@hamk.fi::5c54649f-df97-450f-b841-5d0a2d142190" providerId="AD" clId="Web-{A18EAE9C-9C37-DFC5-A70A-BE9CBE88580A}" dt="2024-12-16T13:34:13.319" v="484" actId="20577"/>
          <ac:spMkLst>
            <pc:docMk/>
            <pc:sldMk cId="2600077531" sldId="277"/>
            <ac:spMk id="4" creationId="{D39009B6-8FA8-7180-8720-C9D3C9861DB0}"/>
          </ac:spMkLst>
        </pc:spChg>
        <pc:spChg chg="mod">
          <ac:chgData name="Tuija Jurvanen" userId="S::tjurvanen@hamk.fi::5c54649f-df97-450f-b841-5d0a2d142190" providerId="AD" clId="Web-{A18EAE9C-9C37-DFC5-A70A-BE9CBE88580A}" dt="2024-12-16T13:20:04.759" v="410" actId="1076"/>
          <ac:spMkLst>
            <pc:docMk/>
            <pc:sldMk cId="2600077531" sldId="277"/>
            <ac:spMk id="6" creationId="{3F8E668D-D18A-FE99-2BAF-6039C3BBA5D5}"/>
          </ac:spMkLst>
        </pc:spChg>
        <pc:spChg chg="mod">
          <ac:chgData name="Tuija Jurvanen" userId="S::tjurvanen@hamk.fi::5c54649f-df97-450f-b841-5d0a2d142190" providerId="AD" clId="Web-{A18EAE9C-9C37-DFC5-A70A-BE9CBE88580A}" dt="2024-12-16T13:18:51.412" v="401" actId="20577"/>
          <ac:spMkLst>
            <pc:docMk/>
            <pc:sldMk cId="2600077531" sldId="277"/>
            <ac:spMk id="10" creationId="{81C585A6-2830-3C09-7D1B-37857AC20507}"/>
          </ac:spMkLst>
        </pc:spChg>
        <pc:spChg chg="mod">
          <ac:chgData name="Tuija Jurvanen" userId="S::tjurvanen@hamk.fi::5c54649f-df97-450f-b841-5d0a2d142190" providerId="AD" clId="Web-{A18EAE9C-9C37-DFC5-A70A-BE9CBE88580A}" dt="2024-12-16T13:19:36.961" v="407" actId="20577"/>
          <ac:spMkLst>
            <pc:docMk/>
            <pc:sldMk cId="2600077531" sldId="277"/>
            <ac:spMk id="12" creationId="{912CB92A-3162-5C61-86B4-1E55720799AA}"/>
          </ac:spMkLst>
        </pc:spChg>
        <pc:spChg chg="del mod">
          <ac:chgData name="Tuija Jurvanen" userId="S::tjurvanen@hamk.fi::5c54649f-df97-450f-b841-5d0a2d142190" providerId="AD" clId="Web-{A18EAE9C-9C37-DFC5-A70A-BE9CBE88580A}" dt="2024-12-16T13:34:07.177" v="481"/>
          <ac:spMkLst>
            <pc:docMk/>
            <pc:sldMk cId="2600077531" sldId="277"/>
            <ac:spMk id="13" creationId="{D3522708-892B-A86E-2CDF-E55658939D28}"/>
          </ac:spMkLst>
        </pc:spChg>
        <pc:picChg chg="mod">
          <ac:chgData name="Tuija Jurvanen" userId="S::tjurvanen@hamk.fi::5c54649f-df97-450f-b841-5d0a2d142190" providerId="AD" clId="Web-{A18EAE9C-9C37-DFC5-A70A-BE9CBE88580A}" dt="2024-12-16T13:18:36.178" v="398" actId="14100"/>
          <ac:picMkLst>
            <pc:docMk/>
            <pc:sldMk cId="2600077531" sldId="277"/>
            <ac:picMk id="5" creationId="{917C30E9-601A-B112-0D85-64153A5E5F40}"/>
          </ac:picMkLst>
        </pc:picChg>
        <pc:picChg chg="mod">
          <ac:chgData name="Tuija Jurvanen" userId="S::tjurvanen@hamk.fi::5c54649f-df97-450f-b841-5d0a2d142190" providerId="AD" clId="Web-{A18EAE9C-9C37-DFC5-A70A-BE9CBE88580A}" dt="2024-12-16T13:18:06.755" v="390" actId="14100"/>
          <ac:picMkLst>
            <pc:docMk/>
            <pc:sldMk cId="2600077531" sldId="277"/>
            <ac:picMk id="8" creationId="{05017C99-E0FA-8742-AF40-107BB1C61683}"/>
          </ac:picMkLst>
        </pc:picChg>
      </pc:sldChg>
      <pc:sldChg chg="addSp delSp modSp">
        <pc:chgData name="Tuija Jurvanen" userId="S::tjurvanen@hamk.fi::5c54649f-df97-450f-b841-5d0a2d142190" providerId="AD" clId="Web-{A18EAE9C-9C37-DFC5-A70A-BE9CBE88580A}" dt="2024-12-16T13:34:46.600" v="487" actId="20577"/>
        <pc:sldMkLst>
          <pc:docMk/>
          <pc:sldMk cId="2714194658" sldId="278"/>
        </pc:sldMkLst>
        <pc:spChg chg="mod">
          <ac:chgData name="Tuija Jurvanen" userId="S::tjurvanen@hamk.fi::5c54649f-df97-450f-b841-5d0a2d142190" providerId="AD" clId="Web-{A18EAE9C-9C37-DFC5-A70A-BE9CBE88580A}" dt="2024-12-16T13:34:28.615" v="485" actId="14100"/>
          <ac:spMkLst>
            <pc:docMk/>
            <pc:sldMk cId="2714194658" sldId="278"/>
            <ac:spMk id="2" creationId="{92CEA5AD-7EAA-BEBC-AD46-7490A344A1AB}"/>
          </ac:spMkLst>
        </pc:spChg>
        <pc:spChg chg="add mod">
          <ac:chgData name="Tuija Jurvanen" userId="S::tjurvanen@hamk.fi::5c54649f-df97-450f-b841-5d0a2d142190" providerId="AD" clId="Web-{A18EAE9C-9C37-DFC5-A70A-BE9CBE88580A}" dt="2024-12-16T13:34:46.600" v="487" actId="20577"/>
          <ac:spMkLst>
            <pc:docMk/>
            <pc:sldMk cId="2714194658" sldId="278"/>
            <ac:spMk id="4" creationId="{624A23DD-39F9-351A-EE85-22132767BCDA}"/>
          </ac:spMkLst>
        </pc:spChg>
        <pc:spChg chg="mod">
          <ac:chgData name="Tuija Jurvanen" userId="S::tjurvanen@hamk.fi::5c54649f-df97-450f-b841-5d0a2d142190" providerId="AD" clId="Web-{A18EAE9C-9C37-DFC5-A70A-BE9CBE88580A}" dt="2024-12-16T13:26:09.708" v="414" actId="20577"/>
          <ac:spMkLst>
            <pc:docMk/>
            <pc:sldMk cId="2714194658" sldId="278"/>
            <ac:spMk id="8" creationId="{8F8BE088-5290-7298-8EFB-1E93881DCA01}"/>
          </ac:spMkLst>
        </pc:spChg>
        <pc:spChg chg="del mod">
          <ac:chgData name="Tuija Jurvanen" userId="S::tjurvanen@hamk.fi::5c54649f-df97-450f-b841-5d0a2d142190" providerId="AD" clId="Web-{A18EAE9C-9C37-DFC5-A70A-BE9CBE88580A}" dt="2024-12-16T13:27:09.663" v="430"/>
          <ac:spMkLst>
            <pc:docMk/>
            <pc:sldMk cId="2714194658" sldId="278"/>
            <ac:spMk id="13" creationId="{D3522708-892B-A86E-2CDF-E55658939D28}"/>
          </ac:spMkLst>
        </pc:spChg>
      </pc:sldChg>
      <pc:sldChg chg="addSp delSp modSp">
        <pc:chgData name="Tuija Jurvanen" userId="S::tjurvanen@hamk.fi::5c54649f-df97-450f-b841-5d0a2d142190" providerId="AD" clId="Web-{A18EAE9C-9C37-DFC5-A70A-BE9CBE88580A}" dt="2024-12-16T13:35:59.056" v="515" actId="20577"/>
        <pc:sldMkLst>
          <pc:docMk/>
          <pc:sldMk cId="3685255180" sldId="279"/>
        </pc:sldMkLst>
        <pc:spChg chg="add mod">
          <ac:chgData name="Tuija Jurvanen" userId="S::tjurvanen@hamk.fi::5c54649f-df97-450f-b841-5d0a2d142190" providerId="AD" clId="Web-{A18EAE9C-9C37-DFC5-A70A-BE9CBE88580A}" dt="2024-12-16T13:35:05.132" v="489" actId="20577"/>
          <ac:spMkLst>
            <pc:docMk/>
            <pc:sldMk cId="3685255180" sldId="279"/>
            <ac:spMk id="4" creationId="{B25ACCCC-C3EC-A4D5-D80C-211C0A2622BF}"/>
          </ac:spMkLst>
        </pc:spChg>
        <pc:spChg chg="mod">
          <ac:chgData name="Tuija Jurvanen" userId="S::tjurvanen@hamk.fi::5c54649f-df97-450f-b841-5d0a2d142190" providerId="AD" clId="Web-{A18EAE9C-9C37-DFC5-A70A-BE9CBE88580A}" dt="2024-12-16T13:35:40.477" v="495" actId="20577"/>
          <ac:spMkLst>
            <pc:docMk/>
            <pc:sldMk cId="3685255180" sldId="279"/>
            <ac:spMk id="10" creationId="{81C585A6-2830-3C09-7D1B-37857AC20507}"/>
          </ac:spMkLst>
        </pc:spChg>
        <pc:spChg chg="del mod">
          <ac:chgData name="Tuija Jurvanen" userId="S::tjurvanen@hamk.fi::5c54649f-df97-450f-b841-5d0a2d142190" providerId="AD" clId="Web-{A18EAE9C-9C37-DFC5-A70A-BE9CBE88580A}" dt="2024-12-16T13:35:16.742" v="493"/>
          <ac:spMkLst>
            <pc:docMk/>
            <pc:sldMk cId="3685255180" sldId="279"/>
            <ac:spMk id="13" creationId="{D3522708-892B-A86E-2CDF-E55658939D28}"/>
          </ac:spMkLst>
        </pc:spChg>
        <pc:spChg chg="mod">
          <ac:chgData name="Tuija Jurvanen" userId="S::tjurvanen@hamk.fi::5c54649f-df97-450f-b841-5d0a2d142190" providerId="AD" clId="Web-{A18EAE9C-9C37-DFC5-A70A-BE9CBE88580A}" dt="2024-12-16T13:35:59.056" v="515" actId="20577"/>
          <ac:spMkLst>
            <pc:docMk/>
            <pc:sldMk cId="3685255180" sldId="279"/>
            <ac:spMk id="14" creationId="{5ABC4946-6CD8-9B48-6617-E01B8928C84F}"/>
          </ac:spMkLst>
        </pc:spChg>
      </pc:sldChg>
      <pc:sldChg chg="addSp delSp modSp">
        <pc:chgData name="Tuija Jurvanen" userId="S::tjurvanen@hamk.fi::5c54649f-df97-450f-b841-5d0a2d142190" providerId="AD" clId="Web-{A18EAE9C-9C37-DFC5-A70A-BE9CBE88580A}" dt="2024-12-16T13:37:05.058" v="537" actId="20577"/>
        <pc:sldMkLst>
          <pc:docMk/>
          <pc:sldMk cId="485028337" sldId="280"/>
        </pc:sldMkLst>
        <pc:spChg chg="add mod">
          <ac:chgData name="Tuija Jurvanen" userId="S::tjurvanen@hamk.fi::5c54649f-df97-450f-b841-5d0a2d142190" providerId="AD" clId="Web-{A18EAE9C-9C37-DFC5-A70A-BE9CBE88580A}" dt="2024-12-16T13:37:05.058" v="537" actId="20577"/>
          <ac:spMkLst>
            <pc:docMk/>
            <pc:sldMk cId="485028337" sldId="280"/>
            <ac:spMk id="4" creationId="{FFCCA674-4D07-9B34-B1B7-7A297CA71C3C}"/>
          </ac:spMkLst>
        </pc:spChg>
        <pc:spChg chg="del mod">
          <ac:chgData name="Tuija Jurvanen" userId="S::tjurvanen@hamk.fi::5c54649f-df97-450f-b841-5d0a2d142190" providerId="AD" clId="Web-{A18EAE9C-9C37-DFC5-A70A-BE9CBE88580A}" dt="2024-12-16T13:36:39.339" v="519"/>
          <ac:spMkLst>
            <pc:docMk/>
            <pc:sldMk cId="485028337" sldId="280"/>
            <ac:spMk id="13" creationId="{D3522708-892B-A86E-2CDF-E55658939D28}"/>
          </ac:spMkLst>
        </pc:spChg>
      </pc:sldChg>
      <pc:sldChg chg="addSp delSp modSp">
        <pc:chgData name="Tuija Jurvanen" userId="S::tjurvanen@hamk.fi::5c54649f-df97-450f-b841-5d0a2d142190" providerId="AD" clId="Web-{A18EAE9C-9C37-DFC5-A70A-BE9CBE88580A}" dt="2024-12-16T13:38:02.685" v="551" actId="20577"/>
        <pc:sldMkLst>
          <pc:docMk/>
          <pc:sldMk cId="3065672074" sldId="281"/>
        </pc:sldMkLst>
        <pc:spChg chg="add mod">
          <ac:chgData name="Tuija Jurvanen" userId="S::tjurvanen@hamk.fi::5c54649f-df97-450f-b841-5d0a2d142190" providerId="AD" clId="Web-{A18EAE9C-9C37-DFC5-A70A-BE9CBE88580A}" dt="2024-12-16T13:38:02.685" v="551" actId="20577"/>
          <ac:spMkLst>
            <pc:docMk/>
            <pc:sldMk cId="3065672074" sldId="281"/>
            <ac:spMk id="4" creationId="{DF106690-22FF-4593-FA5A-A21288269392}"/>
          </ac:spMkLst>
        </pc:spChg>
        <pc:spChg chg="del mod">
          <ac:chgData name="Tuija Jurvanen" userId="S::tjurvanen@hamk.fi::5c54649f-df97-450f-b841-5d0a2d142190" providerId="AD" clId="Web-{A18EAE9C-9C37-DFC5-A70A-BE9CBE88580A}" dt="2024-12-16T13:37:42.903" v="541"/>
          <ac:spMkLst>
            <pc:docMk/>
            <pc:sldMk cId="3065672074" sldId="281"/>
            <ac:spMk id="13" creationId="{D3522708-892B-A86E-2CDF-E55658939D28}"/>
          </ac:spMkLst>
        </pc:spChg>
      </pc:sldChg>
      <pc:sldChg chg="addSp delSp modSp">
        <pc:chgData name="Tuija Jurvanen" userId="S::tjurvanen@hamk.fi::5c54649f-df97-450f-b841-5d0a2d142190" providerId="AD" clId="Web-{A18EAE9C-9C37-DFC5-A70A-BE9CBE88580A}" dt="2024-12-16T13:56:27.315" v="636" actId="20577"/>
        <pc:sldMkLst>
          <pc:docMk/>
          <pc:sldMk cId="3965837255" sldId="282"/>
        </pc:sldMkLst>
        <pc:spChg chg="add mod">
          <ac:chgData name="Tuija Jurvanen" userId="S::tjurvanen@hamk.fi::5c54649f-df97-450f-b841-5d0a2d142190" providerId="AD" clId="Web-{A18EAE9C-9C37-DFC5-A70A-BE9CBE88580A}" dt="2024-12-16T13:55:31.064" v="617" actId="20577"/>
          <ac:spMkLst>
            <pc:docMk/>
            <pc:sldMk cId="3965837255" sldId="282"/>
            <ac:spMk id="4" creationId="{70590B48-A45E-828E-0681-C157E30EFC18}"/>
          </ac:spMkLst>
        </pc:spChg>
        <pc:spChg chg="mod">
          <ac:chgData name="Tuija Jurvanen" userId="S::tjurvanen@hamk.fi::5c54649f-df97-450f-b841-5d0a2d142190" providerId="AD" clId="Web-{A18EAE9C-9C37-DFC5-A70A-BE9CBE88580A}" dt="2024-12-16T13:56:15.893" v="632" actId="20577"/>
          <ac:spMkLst>
            <pc:docMk/>
            <pc:sldMk cId="3965837255" sldId="282"/>
            <ac:spMk id="10" creationId="{81C585A6-2830-3C09-7D1B-37857AC20507}"/>
          </ac:spMkLst>
        </pc:spChg>
        <pc:spChg chg="mod">
          <ac:chgData name="Tuija Jurvanen" userId="S::tjurvanen@hamk.fi::5c54649f-df97-450f-b841-5d0a2d142190" providerId="AD" clId="Web-{A18EAE9C-9C37-DFC5-A70A-BE9CBE88580A}" dt="2024-12-16T13:56:27.315" v="636" actId="20577"/>
          <ac:spMkLst>
            <pc:docMk/>
            <pc:sldMk cId="3965837255" sldId="282"/>
            <ac:spMk id="12" creationId="{912CB92A-3162-5C61-86B4-1E55720799AA}"/>
          </ac:spMkLst>
        </pc:spChg>
        <pc:spChg chg="del mod">
          <ac:chgData name="Tuija Jurvanen" userId="S::tjurvanen@hamk.fi::5c54649f-df97-450f-b841-5d0a2d142190" providerId="AD" clId="Web-{A18EAE9C-9C37-DFC5-A70A-BE9CBE88580A}" dt="2024-12-16T13:54:51.531" v="605"/>
          <ac:spMkLst>
            <pc:docMk/>
            <pc:sldMk cId="3965837255" sldId="282"/>
            <ac:spMk id="13" creationId="{D3522708-892B-A86E-2CDF-E55658939D28}"/>
          </ac:spMkLst>
        </pc:spChg>
        <pc:picChg chg="mod">
          <ac:chgData name="Tuija Jurvanen" userId="S::tjurvanen@hamk.fi::5c54649f-df97-450f-b841-5d0a2d142190" providerId="AD" clId="Web-{A18EAE9C-9C37-DFC5-A70A-BE9CBE88580A}" dt="2024-12-16T13:56:18.753" v="634" actId="1076"/>
          <ac:picMkLst>
            <pc:docMk/>
            <pc:sldMk cId="3965837255" sldId="282"/>
            <ac:picMk id="5" creationId="{570C7F8C-4A1B-4A2A-E941-0928A502FD63}"/>
          </ac:picMkLst>
        </pc:picChg>
      </pc:sldChg>
      <pc:sldChg chg="addSp delSp modSp">
        <pc:chgData name="Tuija Jurvanen" userId="S::tjurvanen@hamk.fi::5c54649f-df97-450f-b841-5d0a2d142190" providerId="AD" clId="Web-{A18EAE9C-9C37-DFC5-A70A-BE9CBE88580A}" dt="2024-12-16T13:58:52.617" v="653" actId="1076"/>
        <pc:sldMkLst>
          <pc:docMk/>
          <pc:sldMk cId="3787512448" sldId="283"/>
        </pc:sldMkLst>
        <pc:spChg chg="add mod">
          <ac:chgData name="Tuija Jurvanen" userId="S::tjurvanen@hamk.fi::5c54649f-df97-450f-b841-5d0a2d142190" providerId="AD" clId="Web-{A18EAE9C-9C37-DFC5-A70A-BE9CBE88580A}" dt="2024-12-16T13:57:18.145" v="641" actId="20577"/>
          <ac:spMkLst>
            <pc:docMk/>
            <pc:sldMk cId="3787512448" sldId="283"/>
            <ac:spMk id="4" creationId="{2029ED17-CCA7-7FED-138B-8A20135BE160}"/>
          </ac:spMkLst>
        </pc:spChg>
        <pc:spChg chg="mod">
          <ac:chgData name="Tuija Jurvanen" userId="S::tjurvanen@hamk.fi::5c54649f-df97-450f-b841-5d0a2d142190" providerId="AD" clId="Web-{A18EAE9C-9C37-DFC5-A70A-BE9CBE88580A}" dt="2024-12-16T13:57:55.459" v="643" actId="20577"/>
          <ac:spMkLst>
            <pc:docMk/>
            <pc:sldMk cId="3787512448" sldId="283"/>
            <ac:spMk id="10" creationId="{81C585A6-2830-3C09-7D1B-37857AC20507}"/>
          </ac:spMkLst>
        </pc:spChg>
        <pc:spChg chg="mod">
          <ac:chgData name="Tuija Jurvanen" userId="S::tjurvanen@hamk.fi::5c54649f-df97-450f-b841-5d0a2d142190" providerId="AD" clId="Web-{A18EAE9C-9C37-DFC5-A70A-BE9CBE88580A}" dt="2024-12-16T13:58:21.819" v="650" actId="20577"/>
          <ac:spMkLst>
            <pc:docMk/>
            <pc:sldMk cId="3787512448" sldId="283"/>
            <ac:spMk id="12" creationId="{912CB92A-3162-5C61-86B4-1E55720799AA}"/>
          </ac:spMkLst>
        </pc:spChg>
        <pc:spChg chg="del mod">
          <ac:chgData name="Tuija Jurvanen" userId="S::tjurvanen@hamk.fi::5c54649f-df97-450f-b841-5d0a2d142190" providerId="AD" clId="Web-{A18EAE9C-9C37-DFC5-A70A-BE9CBE88580A}" dt="2024-12-16T13:57:11.489" v="640"/>
          <ac:spMkLst>
            <pc:docMk/>
            <pc:sldMk cId="3787512448" sldId="283"/>
            <ac:spMk id="13" creationId="{D3522708-892B-A86E-2CDF-E55658939D28}"/>
          </ac:spMkLst>
        </pc:spChg>
        <pc:picChg chg="mod">
          <ac:chgData name="Tuija Jurvanen" userId="S::tjurvanen@hamk.fi::5c54649f-df97-450f-b841-5d0a2d142190" providerId="AD" clId="Web-{A18EAE9C-9C37-DFC5-A70A-BE9CBE88580A}" dt="2024-12-16T13:58:52.617" v="653" actId="1076"/>
          <ac:picMkLst>
            <pc:docMk/>
            <pc:sldMk cId="3787512448" sldId="283"/>
            <ac:picMk id="6" creationId="{3DEC5E19-D1AD-4685-2B33-90A2568CB371}"/>
          </ac:picMkLst>
        </pc:picChg>
      </pc:sldChg>
      <pc:sldChg chg="addSp delSp modSp">
        <pc:chgData name="Tuija Jurvanen" userId="S::tjurvanen@hamk.fi::5c54649f-df97-450f-b841-5d0a2d142190" providerId="AD" clId="Web-{A18EAE9C-9C37-DFC5-A70A-BE9CBE88580A}" dt="2024-12-16T14:00:00.447" v="670" actId="20577"/>
        <pc:sldMkLst>
          <pc:docMk/>
          <pc:sldMk cId="1104826076" sldId="284"/>
        </pc:sldMkLst>
        <pc:spChg chg="mod">
          <ac:chgData name="Tuija Jurvanen" userId="S::tjurvanen@hamk.fi::5c54649f-df97-450f-b841-5d0a2d142190" providerId="AD" clId="Web-{A18EAE9C-9C37-DFC5-A70A-BE9CBE88580A}" dt="2024-12-16T12:11:21.950" v="76" actId="20577"/>
          <ac:spMkLst>
            <pc:docMk/>
            <pc:sldMk cId="1104826076" sldId="284"/>
            <ac:spMk id="2" creationId="{92CEA5AD-7EAA-BEBC-AD46-7490A344A1AB}"/>
          </ac:spMkLst>
        </pc:spChg>
        <pc:spChg chg="add mod">
          <ac:chgData name="Tuija Jurvanen" userId="S::tjurvanen@hamk.fi::5c54649f-df97-450f-b841-5d0a2d142190" providerId="AD" clId="Web-{A18EAE9C-9C37-DFC5-A70A-BE9CBE88580A}" dt="2024-12-16T13:59:12.680" v="658" actId="20577"/>
          <ac:spMkLst>
            <pc:docMk/>
            <pc:sldMk cId="1104826076" sldId="284"/>
            <ac:spMk id="4" creationId="{4575EE3E-539A-886F-0CEB-BC46C7124232}"/>
          </ac:spMkLst>
        </pc:spChg>
        <pc:spChg chg="mod">
          <ac:chgData name="Tuija Jurvanen" userId="S::tjurvanen@hamk.fi::5c54649f-df97-450f-b841-5d0a2d142190" providerId="AD" clId="Web-{A18EAE9C-9C37-DFC5-A70A-BE9CBE88580A}" dt="2024-12-16T13:59:35.525" v="662" actId="20577"/>
          <ac:spMkLst>
            <pc:docMk/>
            <pc:sldMk cId="1104826076" sldId="284"/>
            <ac:spMk id="10" creationId="{81C585A6-2830-3C09-7D1B-37857AC20507}"/>
          </ac:spMkLst>
        </pc:spChg>
        <pc:spChg chg="mod">
          <ac:chgData name="Tuija Jurvanen" userId="S::tjurvanen@hamk.fi::5c54649f-df97-450f-b841-5d0a2d142190" providerId="AD" clId="Web-{A18EAE9C-9C37-DFC5-A70A-BE9CBE88580A}" dt="2024-12-16T14:00:00.447" v="670" actId="20577"/>
          <ac:spMkLst>
            <pc:docMk/>
            <pc:sldMk cId="1104826076" sldId="284"/>
            <ac:spMk id="12" creationId="{912CB92A-3162-5C61-86B4-1E55720799AA}"/>
          </ac:spMkLst>
        </pc:spChg>
        <pc:spChg chg="del mod">
          <ac:chgData name="Tuija Jurvanen" userId="S::tjurvanen@hamk.fi::5c54649f-df97-450f-b841-5d0a2d142190" providerId="AD" clId="Web-{A18EAE9C-9C37-DFC5-A70A-BE9CBE88580A}" dt="2024-12-16T13:59:08.086" v="657"/>
          <ac:spMkLst>
            <pc:docMk/>
            <pc:sldMk cId="1104826076" sldId="284"/>
            <ac:spMk id="13" creationId="{D3522708-892B-A86E-2CDF-E55658939D28}"/>
          </ac:spMkLst>
        </pc:spChg>
        <pc:picChg chg="mod">
          <ac:chgData name="Tuija Jurvanen" userId="S::tjurvanen@hamk.fi::5c54649f-df97-450f-b841-5d0a2d142190" providerId="AD" clId="Web-{A18EAE9C-9C37-DFC5-A70A-BE9CBE88580A}" dt="2024-12-16T13:59:38.994" v="663" actId="1076"/>
          <ac:picMkLst>
            <pc:docMk/>
            <pc:sldMk cId="1104826076" sldId="284"/>
            <ac:picMk id="6" creationId="{C75F7658-8E20-5E61-8C8C-2C46A9D2C819}"/>
          </ac:picMkLst>
        </pc:picChg>
      </pc:sldChg>
      <pc:sldChg chg="addSp delSp modSp">
        <pc:chgData name="Tuija Jurvanen" userId="S::tjurvanen@hamk.fi::5c54649f-df97-450f-b841-5d0a2d142190" providerId="AD" clId="Web-{A18EAE9C-9C37-DFC5-A70A-BE9CBE88580A}" dt="2024-12-16T14:00:52.465" v="680" actId="20577"/>
        <pc:sldMkLst>
          <pc:docMk/>
          <pc:sldMk cId="3460162459" sldId="285"/>
        </pc:sldMkLst>
        <pc:spChg chg="mod">
          <ac:chgData name="Tuija Jurvanen" userId="S::tjurvanen@hamk.fi::5c54649f-df97-450f-b841-5d0a2d142190" providerId="AD" clId="Web-{A18EAE9C-9C37-DFC5-A70A-BE9CBE88580A}" dt="2024-12-16T12:01:02.476" v="21" actId="20577"/>
          <ac:spMkLst>
            <pc:docMk/>
            <pc:sldMk cId="3460162459" sldId="285"/>
            <ac:spMk id="2" creationId="{92CEA5AD-7EAA-BEBC-AD46-7490A344A1AB}"/>
          </ac:spMkLst>
        </pc:spChg>
        <pc:spChg chg="add mod">
          <ac:chgData name="Tuija Jurvanen" userId="S::tjurvanen@hamk.fi::5c54649f-df97-450f-b841-5d0a2d142190" providerId="AD" clId="Web-{A18EAE9C-9C37-DFC5-A70A-BE9CBE88580A}" dt="2024-12-16T14:00:31.558" v="677" actId="20577"/>
          <ac:spMkLst>
            <pc:docMk/>
            <pc:sldMk cId="3460162459" sldId="285"/>
            <ac:spMk id="4" creationId="{917A5981-E7E5-A5D3-08BA-2263C5E14B0B}"/>
          </ac:spMkLst>
        </pc:spChg>
        <pc:spChg chg="mod">
          <ac:chgData name="Tuija Jurvanen" userId="S::tjurvanen@hamk.fi::5c54649f-df97-450f-b841-5d0a2d142190" providerId="AD" clId="Web-{A18EAE9C-9C37-DFC5-A70A-BE9CBE88580A}" dt="2024-12-16T14:00:17.589" v="672" actId="20577"/>
          <ac:spMkLst>
            <pc:docMk/>
            <pc:sldMk cId="3460162459" sldId="285"/>
            <ac:spMk id="10" creationId="{81C585A6-2830-3C09-7D1B-37857AC20507}"/>
          </ac:spMkLst>
        </pc:spChg>
        <pc:spChg chg="mod">
          <ac:chgData name="Tuija Jurvanen" userId="S::tjurvanen@hamk.fi::5c54649f-df97-450f-b841-5d0a2d142190" providerId="AD" clId="Web-{A18EAE9C-9C37-DFC5-A70A-BE9CBE88580A}" dt="2024-12-16T14:00:52.465" v="680" actId="20577"/>
          <ac:spMkLst>
            <pc:docMk/>
            <pc:sldMk cId="3460162459" sldId="285"/>
            <ac:spMk id="12" creationId="{912CB92A-3162-5C61-86B4-1E55720799AA}"/>
          </ac:spMkLst>
        </pc:spChg>
        <pc:spChg chg="del mod">
          <ac:chgData name="Tuija Jurvanen" userId="S::tjurvanen@hamk.fi::5c54649f-df97-450f-b841-5d0a2d142190" providerId="AD" clId="Web-{A18EAE9C-9C37-DFC5-A70A-BE9CBE88580A}" dt="2024-12-16T14:00:26.808" v="676"/>
          <ac:spMkLst>
            <pc:docMk/>
            <pc:sldMk cId="3460162459" sldId="285"/>
            <ac:spMk id="13" creationId="{D3522708-892B-A86E-2CDF-E55658939D28}"/>
          </ac:spMkLst>
        </pc:spChg>
      </pc:sldChg>
      <pc:sldChg chg="addSp delSp modSp">
        <pc:chgData name="Tuija Jurvanen" userId="S::tjurvanen@hamk.fi::5c54649f-df97-450f-b841-5d0a2d142190" providerId="AD" clId="Web-{A18EAE9C-9C37-DFC5-A70A-BE9CBE88580A}" dt="2024-12-16T14:01:16.434" v="688" actId="20577"/>
        <pc:sldMkLst>
          <pc:docMk/>
          <pc:sldMk cId="3785650928" sldId="286"/>
        </pc:sldMkLst>
        <pc:spChg chg="add mod">
          <ac:chgData name="Tuija Jurvanen" userId="S::tjurvanen@hamk.fi::5c54649f-df97-450f-b841-5d0a2d142190" providerId="AD" clId="Web-{A18EAE9C-9C37-DFC5-A70A-BE9CBE88580A}" dt="2024-12-16T14:01:16.434" v="688" actId="20577"/>
          <ac:spMkLst>
            <pc:docMk/>
            <pc:sldMk cId="3785650928" sldId="286"/>
            <ac:spMk id="4" creationId="{20B711BB-4CEC-A5F3-309A-E3C626974DEA}"/>
          </ac:spMkLst>
        </pc:spChg>
        <pc:spChg chg="del mod">
          <ac:chgData name="Tuija Jurvanen" userId="S::tjurvanen@hamk.fi::5c54649f-df97-450f-b841-5d0a2d142190" providerId="AD" clId="Web-{A18EAE9C-9C37-DFC5-A70A-BE9CBE88580A}" dt="2024-12-16T14:01:09.387" v="684"/>
          <ac:spMkLst>
            <pc:docMk/>
            <pc:sldMk cId="3785650928" sldId="286"/>
            <ac:spMk id="13" creationId="{D3522708-892B-A86E-2CDF-E55658939D28}"/>
          </ac:spMkLst>
        </pc:spChg>
      </pc:sldChg>
      <pc:sldChg chg="addSp delSp modSp">
        <pc:chgData name="Tuija Jurvanen" userId="S::tjurvanen@hamk.fi::5c54649f-df97-450f-b841-5d0a2d142190" providerId="AD" clId="Web-{A18EAE9C-9C37-DFC5-A70A-BE9CBE88580A}" dt="2024-12-16T14:01:48.904" v="699" actId="20577"/>
        <pc:sldMkLst>
          <pc:docMk/>
          <pc:sldMk cId="759576021" sldId="287"/>
        </pc:sldMkLst>
        <pc:spChg chg="add mod">
          <ac:chgData name="Tuija Jurvanen" userId="S::tjurvanen@hamk.fi::5c54649f-df97-450f-b841-5d0a2d142190" providerId="AD" clId="Web-{A18EAE9C-9C37-DFC5-A70A-BE9CBE88580A}" dt="2024-12-16T14:01:36.578" v="697" actId="20577"/>
          <ac:spMkLst>
            <pc:docMk/>
            <pc:sldMk cId="759576021" sldId="287"/>
            <ac:spMk id="4" creationId="{1FB1BED8-F3D2-E4AC-9DC0-A692A066FF71}"/>
          </ac:spMkLst>
        </pc:spChg>
        <pc:spChg chg="mod">
          <ac:chgData name="Tuija Jurvanen" userId="S::tjurvanen@hamk.fi::5c54649f-df97-450f-b841-5d0a2d142190" providerId="AD" clId="Web-{A18EAE9C-9C37-DFC5-A70A-BE9CBE88580A}" dt="2024-12-16T14:01:48.904" v="699" actId="20577"/>
          <ac:spMkLst>
            <pc:docMk/>
            <pc:sldMk cId="759576021" sldId="287"/>
            <ac:spMk id="10" creationId="{81C585A6-2830-3C09-7D1B-37857AC20507}"/>
          </ac:spMkLst>
        </pc:spChg>
        <pc:spChg chg="del mod">
          <ac:chgData name="Tuija Jurvanen" userId="S::tjurvanen@hamk.fi::5c54649f-df97-450f-b841-5d0a2d142190" providerId="AD" clId="Web-{A18EAE9C-9C37-DFC5-A70A-BE9CBE88580A}" dt="2024-12-16T14:01:29.044" v="692"/>
          <ac:spMkLst>
            <pc:docMk/>
            <pc:sldMk cId="759576021" sldId="287"/>
            <ac:spMk id="13" creationId="{D3522708-892B-A86E-2CDF-E55658939D28}"/>
          </ac:spMkLst>
        </pc:spChg>
      </pc:sldChg>
      <pc:sldChg chg="addSp delSp modSp">
        <pc:chgData name="Tuija Jurvanen" userId="S::tjurvanen@hamk.fi::5c54649f-df97-450f-b841-5d0a2d142190" providerId="AD" clId="Web-{A18EAE9C-9C37-DFC5-A70A-BE9CBE88580A}" dt="2024-12-16T14:03:11.923" v="730" actId="20577"/>
        <pc:sldMkLst>
          <pc:docMk/>
          <pc:sldMk cId="2044703777" sldId="288"/>
        </pc:sldMkLst>
        <pc:spChg chg="add mod">
          <ac:chgData name="Tuija Jurvanen" userId="S::tjurvanen@hamk.fi::5c54649f-df97-450f-b841-5d0a2d142190" providerId="AD" clId="Web-{A18EAE9C-9C37-DFC5-A70A-BE9CBE88580A}" dt="2024-12-16T14:02:33.296" v="706" actId="20577"/>
          <ac:spMkLst>
            <pc:docMk/>
            <pc:sldMk cId="2044703777" sldId="288"/>
            <ac:spMk id="4" creationId="{E7E9F9E9-4E83-24DD-E177-5808DFF35CBC}"/>
          </ac:spMkLst>
        </pc:spChg>
        <pc:spChg chg="mod">
          <ac:chgData name="Tuija Jurvanen" userId="S::tjurvanen@hamk.fi::5c54649f-df97-450f-b841-5d0a2d142190" providerId="AD" clId="Web-{A18EAE9C-9C37-DFC5-A70A-BE9CBE88580A}" dt="2024-12-16T14:03:00.453" v="708" actId="20577"/>
          <ac:spMkLst>
            <pc:docMk/>
            <pc:sldMk cId="2044703777" sldId="288"/>
            <ac:spMk id="10" creationId="{81C585A6-2830-3C09-7D1B-37857AC20507}"/>
          </ac:spMkLst>
        </pc:spChg>
        <pc:spChg chg="del mod">
          <ac:chgData name="Tuija Jurvanen" userId="S::tjurvanen@hamk.fi::5c54649f-df97-450f-b841-5d0a2d142190" providerId="AD" clId="Web-{A18EAE9C-9C37-DFC5-A70A-BE9CBE88580A}" dt="2024-12-16T14:02:28.327" v="703"/>
          <ac:spMkLst>
            <pc:docMk/>
            <pc:sldMk cId="2044703777" sldId="288"/>
            <ac:spMk id="13" creationId="{D3522708-892B-A86E-2CDF-E55658939D28}"/>
          </ac:spMkLst>
        </pc:spChg>
        <pc:spChg chg="mod">
          <ac:chgData name="Tuija Jurvanen" userId="S::tjurvanen@hamk.fi::5c54649f-df97-450f-b841-5d0a2d142190" providerId="AD" clId="Web-{A18EAE9C-9C37-DFC5-A70A-BE9CBE88580A}" dt="2024-12-16T14:03:11.923" v="730" actId="20577"/>
          <ac:spMkLst>
            <pc:docMk/>
            <pc:sldMk cId="2044703777" sldId="288"/>
            <ac:spMk id="14" creationId="{5ABC4946-6CD8-9B48-6617-E01B8928C84F}"/>
          </ac:spMkLst>
        </pc:spChg>
      </pc:sldChg>
      <pc:sldChg chg="addSp delSp modSp">
        <pc:chgData name="Tuija Jurvanen" userId="S::tjurvanen@hamk.fi::5c54649f-df97-450f-b841-5d0a2d142190" providerId="AD" clId="Web-{A18EAE9C-9C37-DFC5-A70A-BE9CBE88580A}" dt="2024-12-16T14:05:14.849" v="738"/>
        <pc:sldMkLst>
          <pc:docMk/>
          <pc:sldMk cId="2522404217" sldId="289"/>
        </pc:sldMkLst>
        <pc:spChg chg="add del mod">
          <ac:chgData name="Tuija Jurvanen" userId="S::tjurvanen@hamk.fi::5c54649f-df97-450f-b841-5d0a2d142190" providerId="AD" clId="Web-{A18EAE9C-9C37-DFC5-A70A-BE9CBE88580A}" dt="2024-12-16T14:05:14.849" v="738"/>
          <ac:spMkLst>
            <pc:docMk/>
            <pc:sldMk cId="2522404217" sldId="289"/>
            <ac:spMk id="4" creationId="{5FEBD18D-B876-B65A-958E-BF6A156D873C}"/>
          </ac:spMkLst>
        </pc:spChg>
        <pc:spChg chg="del mod">
          <ac:chgData name="Tuija Jurvanen" userId="S::tjurvanen@hamk.fi::5c54649f-df97-450f-b841-5d0a2d142190" providerId="AD" clId="Web-{A18EAE9C-9C37-DFC5-A70A-BE9CBE88580A}" dt="2024-12-16T14:04:58.520" v="736"/>
          <ac:spMkLst>
            <pc:docMk/>
            <pc:sldMk cId="2522404217" sldId="289"/>
            <ac:spMk id="13" creationId="{D3522708-892B-A86E-2CDF-E55658939D28}"/>
          </ac:spMkLst>
        </pc:spChg>
      </pc:sldChg>
      <pc:sldChg chg="ord">
        <pc:chgData name="Tuija Jurvanen" userId="S::tjurvanen@hamk.fi::5c54649f-df97-450f-b841-5d0a2d142190" providerId="AD" clId="Web-{A18EAE9C-9C37-DFC5-A70A-BE9CBE88580A}" dt="2024-12-16T12:17:12.321" v="91"/>
        <pc:sldMkLst>
          <pc:docMk/>
          <pc:sldMk cId="2300065793" sldId="296"/>
        </pc:sldMkLst>
      </pc:sldChg>
      <pc:sldChg chg="modSp">
        <pc:chgData name="Tuija Jurvanen" userId="S::tjurvanen@hamk.fi::5c54649f-df97-450f-b841-5d0a2d142190" providerId="AD" clId="Web-{A18EAE9C-9C37-DFC5-A70A-BE9CBE88580A}" dt="2024-12-16T12:27:35.029" v="104" actId="20577"/>
        <pc:sldMkLst>
          <pc:docMk/>
          <pc:sldMk cId="2875778642" sldId="302"/>
        </pc:sldMkLst>
        <pc:spChg chg="mod">
          <ac:chgData name="Tuija Jurvanen" userId="S::tjurvanen@hamk.fi::5c54649f-df97-450f-b841-5d0a2d142190" providerId="AD" clId="Web-{A18EAE9C-9C37-DFC5-A70A-BE9CBE88580A}" dt="2024-12-16T12:27:03.872" v="100" actId="14100"/>
          <ac:spMkLst>
            <pc:docMk/>
            <pc:sldMk cId="2875778642" sldId="302"/>
            <ac:spMk id="2" creationId="{92CEA5AD-7EAA-BEBC-AD46-7490A344A1AB}"/>
          </ac:spMkLst>
        </pc:spChg>
        <pc:spChg chg="mod">
          <ac:chgData name="Tuija Jurvanen" userId="S::tjurvanen@hamk.fi::5c54649f-df97-450f-b841-5d0a2d142190" providerId="AD" clId="Web-{A18EAE9C-9C37-DFC5-A70A-BE9CBE88580A}" dt="2024-12-16T12:27:35.029" v="104" actId="20577"/>
          <ac:spMkLst>
            <pc:docMk/>
            <pc:sldMk cId="2875778642" sldId="302"/>
            <ac:spMk id="10" creationId="{81C585A6-2830-3C09-7D1B-37857AC20507}"/>
          </ac:spMkLst>
        </pc:spChg>
      </pc:sldChg>
      <pc:sldChg chg="modSp">
        <pc:chgData name="Tuija Jurvanen" userId="S::tjurvanen@hamk.fi::5c54649f-df97-450f-b841-5d0a2d142190" providerId="AD" clId="Web-{A18EAE9C-9C37-DFC5-A70A-BE9CBE88580A}" dt="2024-12-16T12:57:18.541" v="258" actId="20577"/>
        <pc:sldMkLst>
          <pc:docMk/>
          <pc:sldMk cId="1367515977" sldId="308"/>
        </pc:sldMkLst>
        <pc:spChg chg="mod">
          <ac:chgData name="Tuija Jurvanen" userId="S::tjurvanen@hamk.fi::5c54649f-df97-450f-b841-5d0a2d142190" providerId="AD" clId="Web-{A18EAE9C-9C37-DFC5-A70A-BE9CBE88580A}" dt="2024-12-16T12:57:18.541" v="258" actId="20577"/>
          <ac:spMkLst>
            <pc:docMk/>
            <pc:sldMk cId="1367515977" sldId="308"/>
            <ac:spMk id="2" creationId="{92CEA5AD-7EAA-BEBC-AD46-7490A344A1AB}"/>
          </ac:spMkLst>
        </pc:spChg>
      </pc:sldChg>
      <pc:sldChg chg="modSp">
        <pc:chgData name="Tuija Jurvanen" userId="S::tjurvanen@hamk.fi::5c54649f-df97-450f-b841-5d0a2d142190" providerId="AD" clId="Web-{A18EAE9C-9C37-DFC5-A70A-BE9CBE88580A}" dt="2024-12-16T12:59:48.578" v="260"/>
        <pc:sldMkLst>
          <pc:docMk/>
          <pc:sldMk cId="4091814110" sldId="311"/>
        </pc:sldMkLst>
        <pc:picChg chg="mod modCrop">
          <ac:chgData name="Tuija Jurvanen" userId="S::tjurvanen@hamk.fi::5c54649f-df97-450f-b841-5d0a2d142190" providerId="AD" clId="Web-{A18EAE9C-9C37-DFC5-A70A-BE9CBE88580A}" dt="2024-12-16T12:59:48.578" v="260"/>
          <ac:picMkLst>
            <pc:docMk/>
            <pc:sldMk cId="4091814110" sldId="311"/>
            <ac:picMk id="5" creationId="{B8342F19-B157-215A-BE2F-F777FEB89223}"/>
          </ac:picMkLst>
        </pc:picChg>
      </pc:sldChg>
      <pc:sldChg chg="new del">
        <pc:chgData name="Tuija Jurvanen" userId="S::tjurvanen@hamk.fi::5c54649f-df97-450f-b841-5d0a2d142190" providerId="AD" clId="Web-{A18EAE9C-9C37-DFC5-A70A-BE9CBE88580A}" dt="2024-12-16T12:52:16.359" v="208"/>
        <pc:sldMkLst>
          <pc:docMk/>
          <pc:sldMk cId="1218481713" sldId="315"/>
        </pc:sldMkLst>
      </pc:sldChg>
      <pc:sldChg chg="new del">
        <pc:chgData name="Tuija Jurvanen" userId="S::tjurvanen@hamk.fi::5c54649f-df97-450f-b841-5d0a2d142190" providerId="AD" clId="Web-{A18EAE9C-9C37-DFC5-A70A-BE9CBE88580A}" dt="2024-12-16T13:50:55.258" v="556"/>
        <pc:sldMkLst>
          <pc:docMk/>
          <pc:sldMk cId="2517481963" sldId="315"/>
        </pc:sldMkLst>
      </pc:sldChg>
    </pc:docChg>
  </pc:docChgLst>
  <pc:docChgLst>
    <pc:chgData name="Tuija Jurvanen" userId="S::tjurvanen@hamk.fi::5c54649f-df97-450f-b841-5d0a2d142190" providerId="AD" clId="Web-{946F038B-948B-7687-A828-E0101D63AF54}"/>
    <pc:docChg chg="addSld delSld modSld sldOrd modSection">
      <pc:chgData name="Tuija Jurvanen" userId="S::tjurvanen@hamk.fi::5c54649f-df97-450f-b841-5d0a2d142190" providerId="AD" clId="Web-{946F038B-948B-7687-A828-E0101D63AF54}" dt="2025-01-24T12:06:06.385" v="293" actId="20577"/>
      <pc:docMkLst>
        <pc:docMk/>
      </pc:docMkLst>
      <pc:sldChg chg="addSp modSp">
        <pc:chgData name="Tuija Jurvanen" userId="S::tjurvanen@hamk.fi::5c54649f-df97-450f-b841-5d0a2d142190" providerId="AD" clId="Web-{946F038B-948B-7687-A828-E0101D63AF54}" dt="2025-01-24T11:42:27.778" v="91" actId="20577"/>
        <pc:sldMkLst>
          <pc:docMk/>
          <pc:sldMk cId="1870253885" sldId="261"/>
        </pc:sldMkLst>
        <pc:spChg chg="add mod">
          <ac:chgData name="Tuija Jurvanen" userId="S::tjurvanen@hamk.fi::5c54649f-df97-450f-b841-5d0a2d142190" providerId="AD" clId="Web-{946F038B-948B-7687-A828-E0101D63AF54}" dt="2025-01-24T11:42:27.778" v="91" actId="20577"/>
          <ac:spMkLst>
            <pc:docMk/>
            <pc:sldMk cId="1870253885" sldId="261"/>
            <ac:spMk id="6" creationId="{977E0EFE-3BD0-21DC-9574-3B65439BDE6D}"/>
          </ac:spMkLst>
        </pc:spChg>
      </pc:sldChg>
      <pc:sldChg chg="modSp">
        <pc:chgData name="Tuija Jurvanen" userId="S::tjurvanen@hamk.fi::5c54649f-df97-450f-b841-5d0a2d142190" providerId="AD" clId="Web-{946F038B-948B-7687-A828-E0101D63AF54}" dt="2025-01-24T11:16:30.136" v="54" actId="20577"/>
        <pc:sldMkLst>
          <pc:docMk/>
          <pc:sldMk cId="2377664176" sldId="264"/>
        </pc:sldMkLst>
        <pc:spChg chg="mod">
          <ac:chgData name="Tuija Jurvanen" userId="S::tjurvanen@hamk.fi::5c54649f-df97-450f-b841-5d0a2d142190" providerId="AD" clId="Web-{946F038B-948B-7687-A828-E0101D63AF54}" dt="2025-01-24T11:16:30.136" v="54" actId="20577"/>
          <ac:spMkLst>
            <pc:docMk/>
            <pc:sldMk cId="2377664176" sldId="264"/>
            <ac:spMk id="6" creationId="{75342A27-C7E8-4AD1-9100-A8184B3B3CEC}"/>
          </ac:spMkLst>
        </pc:spChg>
      </pc:sldChg>
      <pc:sldChg chg="modSp">
        <pc:chgData name="Tuija Jurvanen" userId="S::tjurvanen@hamk.fi::5c54649f-df97-450f-b841-5d0a2d142190" providerId="AD" clId="Web-{946F038B-948B-7687-A828-E0101D63AF54}" dt="2025-01-24T11:14:47.696" v="47" actId="20577"/>
        <pc:sldMkLst>
          <pc:docMk/>
          <pc:sldMk cId="4170108099" sldId="265"/>
        </pc:sldMkLst>
        <pc:spChg chg="mod">
          <ac:chgData name="Tuija Jurvanen" userId="S::tjurvanen@hamk.fi::5c54649f-df97-450f-b841-5d0a2d142190" providerId="AD" clId="Web-{946F038B-948B-7687-A828-E0101D63AF54}" dt="2025-01-24T11:14:47.696" v="47" actId="20577"/>
          <ac:spMkLst>
            <pc:docMk/>
            <pc:sldMk cId="4170108099" sldId="265"/>
            <ac:spMk id="6" creationId="{EB8AB966-8A38-8C85-28C8-C2F9F3E3A868}"/>
          </ac:spMkLst>
        </pc:spChg>
      </pc:sldChg>
      <pc:sldChg chg="addSp modSp">
        <pc:chgData name="Tuija Jurvanen" userId="S::tjurvanen@hamk.fi::5c54649f-df97-450f-b841-5d0a2d142190" providerId="AD" clId="Web-{946F038B-948B-7687-A828-E0101D63AF54}" dt="2025-01-24T11:09:41.956" v="17" actId="20577"/>
        <pc:sldMkLst>
          <pc:docMk/>
          <pc:sldMk cId="1585303224" sldId="267"/>
        </pc:sldMkLst>
        <pc:spChg chg="mod">
          <ac:chgData name="Tuija Jurvanen" userId="S::tjurvanen@hamk.fi::5c54649f-df97-450f-b841-5d0a2d142190" providerId="AD" clId="Web-{946F038B-948B-7687-A828-E0101D63AF54}" dt="2025-01-24T11:08:50.517" v="5"/>
          <ac:spMkLst>
            <pc:docMk/>
            <pc:sldMk cId="1585303224" sldId="267"/>
            <ac:spMk id="2" creationId="{3EFE4ECE-AC87-774B-ECDB-6F5BC38C2096}"/>
          </ac:spMkLst>
        </pc:spChg>
        <pc:spChg chg="add mod">
          <ac:chgData name="Tuija Jurvanen" userId="S::tjurvanen@hamk.fi::5c54649f-df97-450f-b841-5d0a2d142190" providerId="AD" clId="Web-{946F038B-948B-7687-A828-E0101D63AF54}" dt="2025-01-24T11:09:41.956" v="17" actId="20577"/>
          <ac:spMkLst>
            <pc:docMk/>
            <pc:sldMk cId="1585303224" sldId="267"/>
            <ac:spMk id="7" creationId="{E158A75E-F14D-C201-5B6A-2683FD4B8151}"/>
          </ac:spMkLst>
        </pc:spChg>
      </pc:sldChg>
      <pc:sldChg chg="addSp modSp">
        <pc:chgData name="Tuija Jurvanen" userId="S::tjurvanen@hamk.fi::5c54649f-df97-450f-b841-5d0a2d142190" providerId="AD" clId="Web-{946F038B-948B-7687-A828-E0101D63AF54}" dt="2025-01-24T11:58:35.501" v="255" actId="1076"/>
        <pc:sldMkLst>
          <pc:docMk/>
          <pc:sldMk cId="3685255180" sldId="279"/>
        </pc:sldMkLst>
        <pc:spChg chg="mod">
          <ac:chgData name="Tuija Jurvanen" userId="S::tjurvanen@hamk.fi::5c54649f-df97-450f-b841-5d0a2d142190" providerId="AD" clId="Web-{946F038B-948B-7687-A828-E0101D63AF54}" dt="2025-01-24T11:52:01.040" v="230" actId="20577"/>
          <ac:spMkLst>
            <pc:docMk/>
            <pc:sldMk cId="3685255180" sldId="279"/>
            <ac:spMk id="2" creationId="{92CEA5AD-7EAA-BEBC-AD46-7490A344A1AB}"/>
          </ac:spMkLst>
        </pc:spChg>
        <pc:spChg chg="add mod">
          <ac:chgData name="Tuija Jurvanen" userId="S::tjurvanen@hamk.fi::5c54649f-df97-450f-b841-5d0a2d142190" providerId="AD" clId="Web-{946F038B-948B-7687-A828-E0101D63AF54}" dt="2025-01-24T11:58:21.516" v="253" actId="20577"/>
          <ac:spMkLst>
            <pc:docMk/>
            <pc:sldMk cId="3685255180" sldId="279"/>
            <ac:spMk id="5" creationId="{5571898B-EBA4-7C65-4E7C-1D880CA171E6}"/>
          </ac:spMkLst>
        </pc:spChg>
        <pc:spChg chg="mod">
          <ac:chgData name="Tuija Jurvanen" userId="S::tjurvanen@hamk.fi::5c54649f-df97-450f-b841-5d0a2d142190" providerId="AD" clId="Web-{946F038B-948B-7687-A828-E0101D63AF54}" dt="2025-01-24T11:55:23.700" v="233" actId="20577"/>
          <ac:spMkLst>
            <pc:docMk/>
            <pc:sldMk cId="3685255180" sldId="279"/>
            <ac:spMk id="10" creationId="{81C585A6-2830-3C09-7D1B-37857AC20507}"/>
          </ac:spMkLst>
        </pc:spChg>
        <pc:spChg chg="mod">
          <ac:chgData name="Tuija Jurvanen" userId="S::tjurvanen@hamk.fi::5c54649f-df97-450f-b841-5d0a2d142190" providerId="AD" clId="Web-{946F038B-948B-7687-A828-E0101D63AF54}" dt="2025-01-24T11:56:31.405" v="237" actId="1076"/>
          <ac:spMkLst>
            <pc:docMk/>
            <pc:sldMk cId="3685255180" sldId="279"/>
            <ac:spMk id="11" creationId="{15051153-97C8-E5B6-48AC-39D1F718A9C2}"/>
          </ac:spMkLst>
        </pc:spChg>
        <pc:spChg chg="mod">
          <ac:chgData name="Tuija Jurvanen" userId="S::tjurvanen@hamk.fi::5c54649f-df97-450f-b841-5d0a2d142190" providerId="AD" clId="Web-{946F038B-948B-7687-A828-E0101D63AF54}" dt="2025-01-24T11:56:21.795" v="236" actId="1076"/>
          <ac:spMkLst>
            <pc:docMk/>
            <pc:sldMk cId="3685255180" sldId="279"/>
            <ac:spMk id="12" creationId="{912CB92A-3162-5C61-86B4-1E55720799AA}"/>
          </ac:spMkLst>
        </pc:spChg>
        <pc:spChg chg="mod">
          <ac:chgData name="Tuija Jurvanen" userId="S::tjurvanen@hamk.fi::5c54649f-df97-450f-b841-5d0a2d142190" providerId="AD" clId="Web-{946F038B-948B-7687-A828-E0101D63AF54}" dt="2025-01-24T11:58:35.501" v="255" actId="1076"/>
          <ac:spMkLst>
            <pc:docMk/>
            <pc:sldMk cId="3685255180" sldId="279"/>
            <ac:spMk id="14" creationId="{5ABC4946-6CD8-9B48-6617-E01B8928C84F}"/>
          </ac:spMkLst>
        </pc:spChg>
        <pc:picChg chg="add mod">
          <ac:chgData name="Tuija Jurvanen" userId="S::tjurvanen@hamk.fi::5c54649f-df97-450f-b841-5d0a2d142190" providerId="AD" clId="Web-{946F038B-948B-7687-A828-E0101D63AF54}" dt="2025-01-24T11:58:01.860" v="246" actId="1076"/>
          <ac:picMkLst>
            <pc:docMk/>
            <pc:sldMk cId="3685255180" sldId="279"/>
            <ac:picMk id="3" creationId="{3B8A7707-A2AC-FFB9-8F22-E8C79656E300}"/>
          </ac:picMkLst>
        </pc:picChg>
        <pc:picChg chg="mod">
          <ac:chgData name="Tuija Jurvanen" userId="S::tjurvanen@hamk.fi::5c54649f-df97-450f-b841-5d0a2d142190" providerId="AD" clId="Web-{946F038B-948B-7687-A828-E0101D63AF54}" dt="2025-01-24T11:57:38.078" v="244" actId="1076"/>
          <ac:picMkLst>
            <pc:docMk/>
            <pc:sldMk cId="3685255180" sldId="279"/>
            <ac:picMk id="8" creationId="{43B804F9-525C-FCAE-CA13-DFCDA2C776D3}"/>
          </ac:picMkLst>
        </pc:picChg>
        <pc:picChg chg="mod">
          <ac:chgData name="Tuija Jurvanen" userId="S::tjurvanen@hamk.fi::5c54649f-df97-450f-b841-5d0a2d142190" providerId="AD" clId="Web-{946F038B-948B-7687-A828-E0101D63AF54}" dt="2025-01-24T11:58:28.329" v="254" actId="14100"/>
          <ac:picMkLst>
            <pc:docMk/>
            <pc:sldMk cId="3685255180" sldId="279"/>
            <ac:picMk id="9" creationId="{F46A8C7E-4B1F-0CA4-B67E-65BAF6D40C71}"/>
          </ac:picMkLst>
        </pc:picChg>
      </pc:sldChg>
      <pc:sldChg chg="modSp del">
        <pc:chgData name="Tuija Jurvanen" userId="S::tjurvanen@hamk.fi::5c54649f-df97-450f-b841-5d0a2d142190" providerId="AD" clId="Web-{946F038B-948B-7687-A828-E0101D63AF54}" dt="2025-01-24T12:03:48.570" v="264"/>
        <pc:sldMkLst>
          <pc:docMk/>
          <pc:sldMk cId="2044703777" sldId="288"/>
        </pc:sldMkLst>
        <pc:spChg chg="mod">
          <ac:chgData name="Tuija Jurvanen" userId="S::tjurvanen@hamk.fi::5c54649f-df97-450f-b841-5d0a2d142190" providerId="AD" clId="Web-{946F038B-948B-7687-A828-E0101D63AF54}" dt="2025-01-24T11:28:41.136" v="76" actId="20577"/>
          <ac:spMkLst>
            <pc:docMk/>
            <pc:sldMk cId="2044703777" sldId="288"/>
            <ac:spMk id="2" creationId="{92CEA5AD-7EAA-BEBC-AD46-7490A344A1AB}"/>
          </ac:spMkLst>
        </pc:spChg>
      </pc:sldChg>
      <pc:sldChg chg="modSp">
        <pc:chgData name="Tuija Jurvanen" userId="S::tjurvanen@hamk.fi::5c54649f-df97-450f-b841-5d0a2d142190" providerId="AD" clId="Web-{946F038B-948B-7687-A828-E0101D63AF54}" dt="2025-01-24T11:19:27.718" v="74" actId="20577"/>
        <pc:sldMkLst>
          <pc:docMk/>
          <pc:sldMk cId="2286921308" sldId="290"/>
        </pc:sldMkLst>
        <pc:spChg chg="mod">
          <ac:chgData name="Tuija Jurvanen" userId="S::tjurvanen@hamk.fi::5c54649f-df97-450f-b841-5d0a2d142190" providerId="AD" clId="Web-{946F038B-948B-7687-A828-E0101D63AF54}" dt="2025-01-24T11:19:27.718" v="74" actId="20577"/>
          <ac:spMkLst>
            <pc:docMk/>
            <pc:sldMk cId="2286921308" sldId="290"/>
            <ac:spMk id="3" creationId="{E7E9F9E9-4E83-24DD-E177-5808DFF35CBC}"/>
          </ac:spMkLst>
        </pc:spChg>
      </pc:sldChg>
      <pc:sldChg chg="modSp">
        <pc:chgData name="Tuija Jurvanen" userId="S::tjurvanen@hamk.fi::5c54649f-df97-450f-b841-5d0a2d142190" providerId="AD" clId="Web-{946F038B-948B-7687-A828-E0101D63AF54}" dt="2025-01-24T11:19:13.468" v="71" actId="20577"/>
        <pc:sldMkLst>
          <pc:docMk/>
          <pc:sldMk cId="2103619351" sldId="291"/>
        </pc:sldMkLst>
        <pc:spChg chg="mod">
          <ac:chgData name="Tuija Jurvanen" userId="S::tjurvanen@hamk.fi::5c54649f-df97-450f-b841-5d0a2d142190" providerId="AD" clId="Web-{946F038B-948B-7687-A828-E0101D63AF54}" dt="2025-01-24T11:19:13.468" v="71" actId="20577"/>
          <ac:spMkLst>
            <pc:docMk/>
            <pc:sldMk cId="2103619351" sldId="291"/>
            <ac:spMk id="4" creationId="{777FC4FF-8D81-3CC8-D521-62B171C6F035}"/>
          </ac:spMkLst>
        </pc:spChg>
      </pc:sldChg>
      <pc:sldChg chg="modSp">
        <pc:chgData name="Tuija Jurvanen" userId="S::tjurvanen@hamk.fi::5c54649f-df97-450f-b841-5d0a2d142190" providerId="AD" clId="Web-{946F038B-948B-7687-A828-E0101D63AF54}" dt="2025-01-24T11:17:28.809" v="67" actId="14100"/>
        <pc:sldMkLst>
          <pc:docMk/>
          <pc:sldMk cId="542986475" sldId="295"/>
        </pc:sldMkLst>
        <pc:spChg chg="mod">
          <ac:chgData name="Tuija Jurvanen" userId="S::tjurvanen@hamk.fi::5c54649f-df97-450f-b841-5d0a2d142190" providerId="AD" clId="Web-{946F038B-948B-7687-A828-E0101D63AF54}" dt="2025-01-24T11:17:28.809" v="67" actId="14100"/>
          <ac:spMkLst>
            <pc:docMk/>
            <pc:sldMk cId="542986475" sldId="295"/>
            <ac:spMk id="4" creationId="{7219206A-BEFA-EB72-34CC-872C3B7FDAB5}"/>
          </ac:spMkLst>
        </pc:spChg>
      </pc:sldChg>
      <pc:sldChg chg="modSp">
        <pc:chgData name="Tuija Jurvanen" userId="S::tjurvanen@hamk.fi::5c54649f-df97-450f-b841-5d0a2d142190" providerId="AD" clId="Web-{946F038B-948B-7687-A828-E0101D63AF54}" dt="2025-01-24T11:16:58.527" v="60" actId="20577"/>
        <pc:sldMkLst>
          <pc:docMk/>
          <pc:sldMk cId="2300065793" sldId="296"/>
        </pc:sldMkLst>
        <pc:spChg chg="mod">
          <ac:chgData name="Tuija Jurvanen" userId="S::tjurvanen@hamk.fi::5c54649f-df97-450f-b841-5d0a2d142190" providerId="AD" clId="Web-{946F038B-948B-7687-A828-E0101D63AF54}" dt="2025-01-24T11:16:58.527" v="60" actId="20577"/>
          <ac:spMkLst>
            <pc:docMk/>
            <pc:sldMk cId="2300065793" sldId="296"/>
            <ac:spMk id="4" creationId="{9E367F1C-4B0C-C063-EE9F-D2931F511A43}"/>
          </ac:spMkLst>
        </pc:spChg>
      </pc:sldChg>
      <pc:sldChg chg="modSp">
        <pc:chgData name="Tuija Jurvanen" userId="S::tjurvanen@hamk.fi::5c54649f-df97-450f-b841-5d0a2d142190" providerId="AD" clId="Web-{946F038B-948B-7687-A828-E0101D63AF54}" dt="2025-01-24T11:13:45.461" v="38" actId="20577"/>
        <pc:sldMkLst>
          <pc:docMk/>
          <pc:sldMk cId="425856889" sldId="305"/>
        </pc:sldMkLst>
        <pc:spChg chg="mod">
          <ac:chgData name="Tuija Jurvanen" userId="S::tjurvanen@hamk.fi::5c54649f-df97-450f-b841-5d0a2d142190" providerId="AD" clId="Web-{946F038B-948B-7687-A828-E0101D63AF54}" dt="2025-01-24T11:13:45.461" v="38" actId="20577"/>
          <ac:spMkLst>
            <pc:docMk/>
            <pc:sldMk cId="425856889" sldId="305"/>
            <ac:spMk id="5" creationId="{075930A8-3E76-E322-9CEC-B3E7681D0301}"/>
          </ac:spMkLst>
        </pc:spChg>
      </pc:sldChg>
      <pc:sldChg chg="modSp">
        <pc:chgData name="Tuija Jurvanen" userId="S::tjurvanen@hamk.fi::5c54649f-df97-450f-b841-5d0a2d142190" providerId="AD" clId="Web-{946F038B-948B-7687-A828-E0101D63AF54}" dt="2025-01-24T11:13:30.632" v="36" actId="20577"/>
        <pc:sldMkLst>
          <pc:docMk/>
          <pc:sldMk cId="1952482364" sldId="306"/>
        </pc:sldMkLst>
        <pc:spChg chg="mod">
          <ac:chgData name="Tuija Jurvanen" userId="S::tjurvanen@hamk.fi::5c54649f-df97-450f-b841-5d0a2d142190" providerId="AD" clId="Web-{946F038B-948B-7687-A828-E0101D63AF54}" dt="2025-01-24T11:13:30.632" v="36" actId="20577"/>
          <ac:spMkLst>
            <pc:docMk/>
            <pc:sldMk cId="1952482364" sldId="306"/>
            <ac:spMk id="5" creationId="{9B85A79A-0AFD-6B72-6434-E6C50EECA78E}"/>
          </ac:spMkLst>
        </pc:spChg>
      </pc:sldChg>
      <pc:sldChg chg="modSp">
        <pc:chgData name="Tuija Jurvanen" userId="S::tjurvanen@hamk.fi::5c54649f-df97-450f-b841-5d0a2d142190" providerId="AD" clId="Web-{946F038B-948B-7687-A828-E0101D63AF54}" dt="2025-01-24T11:13:18.663" v="33" actId="20577"/>
        <pc:sldMkLst>
          <pc:docMk/>
          <pc:sldMk cId="3268236181" sldId="307"/>
        </pc:sldMkLst>
        <pc:spChg chg="mod">
          <ac:chgData name="Tuija Jurvanen" userId="S::tjurvanen@hamk.fi::5c54649f-df97-450f-b841-5d0a2d142190" providerId="AD" clId="Web-{946F038B-948B-7687-A828-E0101D63AF54}" dt="2025-01-24T11:13:18.663" v="33" actId="20577"/>
          <ac:spMkLst>
            <pc:docMk/>
            <pc:sldMk cId="3268236181" sldId="307"/>
            <ac:spMk id="5" creationId="{766B98FC-F5A8-2818-77AE-09C20A75992E}"/>
          </ac:spMkLst>
        </pc:spChg>
      </pc:sldChg>
      <pc:sldChg chg="modSp">
        <pc:chgData name="Tuija Jurvanen" userId="S::tjurvanen@hamk.fi::5c54649f-df97-450f-b841-5d0a2d142190" providerId="AD" clId="Web-{946F038B-948B-7687-A828-E0101D63AF54}" dt="2025-01-24T11:12:10.365" v="21" actId="20577"/>
        <pc:sldMkLst>
          <pc:docMk/>
          <pc:sldMk cId="2692545988" sldId="309"/>
        </pc:sldMkLst>
        <pc:spChg chg="mod">
          <ac:chgData name="Tuija Jurvanen" userId="S::tjurvanen@hamk.fi::5c54649f-df97-450f-b841-5d0a2d142190" providerId="AD" clId="Web-{946F038B-948B-7687-A828-E0101D63AF54}" dt="2025-01-24T11:12:10.365" v="21" actId="20577"/>
          <ac:spMkLst>
            <pc:docMk/>
            <pc:sldMk cId="2692545988" sldId="309"/>
            <ac:spMk id="8" creationId="{5C952BF5-F8BA-8DD2-BF2A-B3F3FEDA9524}"/>
          </ac:spMkLst>
        </pc:spChg>
      </pc:sldChg>
      <pc:sldChg chg="modSp add ord replId">
        <pc:chgData name="Tuija Jurvanen" userId="S::tjurvanen@hamk.fi::5c54649f-df97-450f-b841-5d0a2d142190" providerId="AD" clId="Web-{946F038B-948B-7687-A828-E0101D63AF54}" dt="2025-01-24T12:06:06.385" v="293" actId="20577"/>
        <pc:sldMkLst>
          <pc:docMk/>
          <pc:sldMk cId="2593097420" sldId="315"/>
        </pc:sldMkLst>
        <pc:spChg chg="mod">
          <ac:chgData name="Tuija Jurvanen" userId="S::tjurvanen@hamk.fi::5c54649f-df97-450f-b841-5d0a2d142190" providerId="AD" clId="Web-{946F038B-948B-7687-A828-E0101D63AF54}" dt="2025-01-24T12:03:04.475" v="260" actId="20577"/>
          <ac:spMkLst>
            <pc:docMk/>
            <pc:sldMk cId="2593097420" sldId="315"/>
            <ac:spMk id="4" creationId="{B25ACCCC-C3EC-A4D5-D80C-211C0A2622BF}"/>
          </ac:spMkLst>
        </pc:spChg>
        <pc:spChg chg="mod">
          <ac:chgData name="Tuija Jurvanen" userId="S::tjurvanen@hamk.fi::5c54649f-df97-450f-b841-5d0a2d142190" providerId="AD" clId="Web-{946F038B-948B-7687-A828-E0101D63AF54}" dt="2025-01-24T12:06:06.385" v="293" actId="20577"/>
          <ac:spMkLst>
            <pc:docMk/>
            <pc:sldMk cId="2593097420" sldId="315"/>
            <ac:spMk id="10" creationId="{81C585A6-2830-3C09-7D1B-37857AC20507}"/>
          </ac:spMkLst>
        </pc:spChg>
      </pc:sldChg>
    </pc:docChg>
  </pc:docChgLst>
  <pc:docChgLst>
    <pc:chgData name="Tuija Jurvanen" userId="S::tjurvanen@hamk.fi::5c54649f-df97-450f-b841-5d0a2d142190" providerId="AD" clId="Web-{4BE21F5F-9E25-F662-BBE1-1D62DFD8EF8B}"/>
    <pc:docChg chg="modSld">
      <pc:chgData name="Tuija Jurvanen" userId="S::tjurvanen@hamk.fi::5c54649f-df97-450f-b841-5d0a2d142190" providerId="AD" clId="Web-{4BE21F5F-9E25-F662-BBE1-1D62DFD8EF8B}" dt="2025-02-04T10:18:29.249" v="1" actId="20577"/>
      <pc:docMkLst>
        <pc:docMk/>
      </pc:docMkLst>
      <pc:sldChg chg="modSp">
        <pc:chgData name="Tuija Jurvanen" userId="S::tjurvanen@hamk.fi::5c54649f-df97-450f-b841-5d0a2d142190" providerId="AD" clId="Web-{4BE21F5F-9E25-F662-BBE1-1D62DFD8EF8B}" dt="2025-02-04T10:18:29.249" v="1" actId="20577"/>
        <pc:sldMkLst>
          <pc:docMk/>
          <pc:sldMk cId="2923790502" sldId="275"/>
        </pc:sldMkLst>
        <pc:spChg chg="mod">
          <ac:chgData name="Tuija Jurvanen" userId="S::tjurvanen@hamk.fi::5c54649f-df97-450f-b841-5d0a2d142190" providerId="AD" clId="Web-{4BE21F5F-9E25-F662-BBE1-1D62DFD8EF8B}" dt="2025-02-04T10:18:29.249" v="1" actId="20577"/>
          <ac:spMkLst>
            <pc:docMk/>
            <pc:sldMk cId="2923790502" sldId="275"/>
            <ac:spMk id="3" creationId="{56454C83-C1D3-E86C-4D3C-E0BE9E44796A}"/>
          </ac:spMkLst>
        </pc:spChg>
      </pc:sldChg>
    </pc:docChg>
  </pc:docChgLst>
  <pc:docChgLst>
    <pc:chgData name="Johanna Nieminen" userId="S::johanna210@hamk.fi::807b7c8d-135c-4af1-ad85-d2e734bd9ba2" providerId="AD" clId="Web-{E7197732-84F8-C016-0877-84FC07A1BF7C}"/>
    <pc:docChg chg="modSld">
      <pc:chgData name="Johanna Nieminen" userId="S::johanna210@hamk.fi::807b7c8d-135c-4af1-ad85-d2e734bd9ba2" providerId="AD" clId="Web-{E7197732-84F8-C016-0877-84FC07A1BF7C}" dt="2024-12-17T13:20:35.484" v="89"/>
      <pc:docMkLst>
        <pc:docMk/>
      </pc:docMkLst>
      <pc:sldChg chg="modSp">
        <pc:chgData name="Johanna Nieminen" userId="S::johanna210@hamk.fi::807b7c8d-135c-4af1-ad85-d2e734bd9ba2" providerId="AD" clId="Web-{E7197732-84F8-C016-0877-84FC07A1BF7C}" dt="2024-12-17T13:19:57.170" v="83" actId="20577"/>
        <pc:sldMkLst>
          <pc:docMk/>
          <pc:sldMk cId="2377664176" sldId="264"/>
        </pc:sldMkLst>
        <pc:spChg chg="mod">
          <ac:chgData name="Johanna Nieminen" userId="S::johanna210@hamk.fi::807b7c8d-135c-4af1-ad85-d2e734bd9ba2" providerId="AD" clId="Web-{E7197732-84F8-C016-0877-84FC07A1BF7C}" dt="2024-12-17T13:19:57.170" v="83" actId="20577"/>
          <ac:spMkLst>
            <pc:docMk/>
            <pc:sldMk cId="2377664176" sldId="264"/>
            <ac:spMk id="6" creationId="{75342A27-C7E8-4AD1-9100-A8184B3B3CEC}"/>
          </ac:spMkLst>
        </pc:spChg>
      </pc:sldChg>
      <pc:sldChg chg="addSp modSp">
        <pc:chgData name="Johanna Nieminen" userId="S::johanna210@hamk.fi::807b7c8d-135c-4af1-ad85-d2e734bd9ba2" providerId="AD" clId="Web-{E7197732-84F8-C016-0877-84FC07A1BF7C}" dt="2024-12-17T13:17:17.555" v="60" actId="1076"/>
        <pc:sldMkLst>
          <pc:docMk/>
          <pc:sldMk cId="167605463" sldId="300"/>
        </pc:sldMkLst>
        <pc:spChg chg="mod">
          <ac:chgData name="Johanna Nieminen" userId="S::johanna210@hamk.fi::807b7c8d-135c-4af1-ad85-d2e734bd9ba2" providerId="AD" clId="Web-{E7197732-84F8-C016-0877-84FC07A1BF7C}" dt="2024-12-17T13:14:29.721" v="30" actId="20577"/>
          <ac:spMkLst>
            <pc:docMk/>
            <pc:sldMk cId="167605463" sldId="300"/>
            <ac:spMk id="10" creationId="{81C585A6-2830-3C09-7D1B-37857AC20507}"/>
          </ac:spMkLst>
        </pc:spChg>
        <pc:spChg chg="mod">
          <ac:chgData name="Johanna Nieminen" userId="S::johanna210@hamk.fi::807b7c8d-135c-4af1-ad85-d2e734bd9ba2" providerId="AD" clId="Web-{E7197732-84F8-C016-0877-84FC07A1BF7C}" dt="2024-12-17T13:17:17.555" v="60" actId="1076"/>
          <ac:spMkLst>
            <pc:docMk/>
            <pc:sldMk cId="167605463" sldId="300"/>
            <ac:spMk id="12" creationId="{912CB92A-3162-5C61-86B4-1E55720799AA}"/>
          </ac:spMkLst>
        </pc:spChg>
        <pc:picChg chg="add mod">
          <ac:chgData name="Johanna Nieminen" userId="S::johanna210@hamk.fi::807b7c8d-135c-4af1-ad85-d2e734bd9ba2" providerId="AD" clId="Web-{E7197732-84F8-C016-0877-84FC07A1BF7C}" dt="2024-12-17T13:17:03.617" v="57" actId="1076"/>
          <ac:picMkLst>
            <pc:docMk/>
            <pc:sldMk cId="167605463" sldId="300"/>
            <ac:picMk id="3" creationId="{843D372F-F090-BE6F-F1B3-3F933C1C15C3}"/>
          </ac:picMkLst>
        </pc:picChg>
      </pc:sldChg>
      <pc:sldChg chg="addSp delSp modSp">
        <pc:chgData name="Johanna Nieminen" userId="S::johanna210@hamk.fi::807b7c8d-135c-4af1-ad85-d2e734bd9ba2" providerId="AD" clId="Web-{E7197732-84F8-C016-0877-84FC07A1BF7C}" dt="2024-12-17T13:20:35.484" v="89"/>
        <pc:sldMkLst>
          <pc:docMk/>
          <pc:sldMk cId="576745037" sldId="304"/>
        </pc:sldMkLst>
        <pc:spChg chg="add">
          <ac:chgData name="Johanna Nieminen" userId="S::johanna210@hamk.fi::807b7c8d-135c-4af1-ad85-d2e734bd9ba2" providerId="AD" clId="Web-{E7197732-84F8-C016-0877-84FC07A1BF7C}" dt="2024-12-17T13:20:35.437" v="88"/>
          <ac:spMkLst>
            <pc:docMk/>
            <pc:sldMk cId="576745037" sldId="304"/>
            <ac:spMk id="5" creationId="{96BB24B7-15D1-65AE-5CF1-1993273727D4}"/>
          </ac:spMkLst>
        </pc:spChg>
        <pc:spChg chg="mod">
          <ac:chgData name="Johanna Nieminen" userId="S::johanna210@hamk.fi::807b7c8d-135c-4af1-ad85-d2e734bd9ba2" providerId="AD" clId="Web-{E7197732-84F8-C016-0877-84FC07A1BF7C}" dt="2024-12-17T13:20:21.093" v="86" actId="14100"/>
          <ac:spMkLst>
            <pc:docMk/>
            <pc:sldMk cId="576745037" sldId="304"/>
            <ac:spMk id="10" creationId="{81C585A6-2830-3C09-7D1B-37857AC20507}"/>
          </ac:spMkLst>
        </pc:spChg>
        <pc:spChg chg="del">
          <ac:chgData name="Johanna Nieminen" userId="S::johanna210@hamk.fi::807b7c8d-135c-4af1-ad85-d2e734bd9ba2" providerId="AD" clId="Web-{E7197732-84F8-C016-0877-84FC07A1BF7C}" dt="2024-12-17T13:20:34.937" v="87"/>
          <ac:spMkLst>
            <pc:docMk/>
            <pc:sldMk cId="576745037" sldId="304"/>
            <ac:spMk id="12" creationId="{912CB92A-3162-5C61-86B4-1E55720799AA}"/>
          </ac:spMkLst>
        </pc:spChg>
        <pc:picChg chg="add">
          <ac:chgData name="Johanna Nieminen" userId="S::johanna210@hamk.fi::807b7c8d-135c-4af1-ad85-d2e734bd9ba2" providerId="AD" clId="Web-{E7197732-84F8-C016-0877-84FC07A1BF7C}" dt="2024-12-17T13:20:35.484" v="89"/>
          <ac:picMkLst>
            <pc:docMk/>
            <pc:sldMk cId="576745037" sldId="304"/>
            <ac:picMk id="8" creationId="{0DB83350-D3CA-5015-1E73-25FE6478324D}"/>
          </ac:picMkLst>
        </pc:picChg>
      </pc:sldChg>
    </pc:docChg>
  </pc:docChgLst>
  <pc:docChgLst>
    <pc:chgData name="Tuija Jurvanen" userId="S::tjurvanen@hamk.fi::5c54649f-df97-450f-b841-5d0a2d142190" providerId="AD" clId="Web-{463EFCEF-8055-15FF-1C47-ECA22322897E}"/>
    <pc:docChg chg="modSld">
      <pc:chgData name="Tuija Jurvanen" userId="S::tjurvanen@hamk.fi::5c54649f-df97-450f-b841-5d0a2d142190" providerId="AD" clId="Web-{463EFCEF-8055-15FF-1C47-ECA22322897E}" dt="2025-01-13T06:30:24.661" v="48" actId="20577"/>
      <pc:docMkLst>
        <pc:docMk/>
      </pc:docMkLst>
      <pc:sldChg chg="modSp">
        <pc:chgData name="Tuija Jurvanen" userId="S::tjurvanen@hamk.fi::5c54649f-df97-450f-b841-5d0a2d142190" providerId="AD" clId="Web-{463EFCEF-8055-15FF-1C47-ECA22322897E}" dt="2025-01-13T06:30:24.661" v="48" actId="20577"/>
        <pc:sldMkLst>
          <pc:docMk/>
          <pc:sldMk cId="1585303224" sldId="267"/>
        </pc:sldMkLst>
        <pc:spChg chg="mod">
          <ac:chgData name="Tuija Jurvanen" userId="S::tjurvanen@hamk.fi::5c54649f-df97-450f-b841-5d0a2d142190" providerId="AD" clId="Web-{463EFCEF-8055-15FF-1C47-ECA22322897E}" dt="2025-01-13T06:30:24.661" v="48" actId="20577"/>
          <ac:spMkLst>
            <pc:docMk/>
            <pc:sldMk cId="1585303224" sldId="267"/>
            <ac:spMk id="3" creationId="{321D7619-FFAC-758F-EF3C-BB1F6E0BB5F7}"/>
          </ac:spMkLst>
        </pc:spChg>
      </pc:sldChg>
    </pc:docChg>
  </pc:docChgLst>
  <pc:docChgLst>
    <pc:chgData name="Tuija Jurvanen" userId="S::tjurvanen@hamk.fi::5c54649f-df97-450f-b841-5d0a2d142190" providerId="AD" clId="Web-{7C6EED32-CE13-0BED-C967-B5D62157879F}"/>
    <pc:docChg chg="modSld">
      <pc:chgData name="Tuija Jurvanen" userId="S::tjurvanen@hamk.fi::5c54649f-df97-450f-b841-5d0a2d142190" providerId="AD" clId="Web-{7C6EED32-CE13-0BED-C967-B5D62157879F}" dt="2024-12-17T10:15:12.144" v="1" actId="20577"/>
      <pc:docMkLst>
        <pc:docMk/>
      </pc:docMkLst>
      <pc:sldChg chg="modSp">
        <pc:chgData name="Tuija Jurvanen" userId="S::tjurvanen@hamk.fi::5c54649f-df97-450f-b841-5d0a2d142190" providerId="AD" clId="Web-{7C6EED32-CE13-0BED-C967-B5D62157879F}" dt="2024-12-17T10:15:12.144" v="1" actId="20577"/>
        <pc:sldMkLst>
          <pc:docMk/>
          <pc:sldMk cId="2923790502" sldId="275"/>
        </pc:sldMkLst>
        <pc:spChg chg="mod">
          <ac:chgData name="Tuija Jurvanen" userId="S::tjurvanen@hamk.fi::5c54649f-df97-450f-b841-5d0a2d142190" providerId="AD" clId="Web-{7C6EED32-CE13-0BED-C967-B5D62157879F}" dt="2024-12-17T10:15:12.144" v="1" actId="20577"/>
          <ac:spMkLst>
            <pc:docMk/>
            <pc:sldMk cId="2923790502" sldId="275"/>
            <ac:spMk id="3" creationId="{56454C83-C1D3-E86C-4D3C-E0BE9E44796A}"/>
          </ac:spMkLst>
        </pc:spChg>
      </pc:sldChg>
    </pc:docChg>
  </pc:docChgLst>
  <pc:docChgLst>
    <pc:chgData name="Tuija Jurvanen" userId="S::tjurvanen@hamk.fi::5c54649f-df97-450f-b841-5d0a2d142190" providerId="AD" clId="Web-{EFCF11BF-2087-1A65-8B98-E6BCCACE4708}"/>
    <pc:docChg chg="modSld">
      <pc:chgData name="Tuija Jurvanen" userId="S::tjurvanen@hamk.fi::5c54649f-df97-450f-b841-5d0a2d142190" providerId="AD" clId="Web-{EFCF11BF-2087-1A65-8B98-E6BCCACE4708}" dt="2025-02-10T14:56:41.402" v="132" actId="20577"/>
      <pc:docMkLst>
        <pc:docMk/>
      </pc:docMkLst>
      <pc:sldChg chg="modSp">
        <pc:chgData name="Tuija Jurvanen" userId="S::tjurvanen@hamk.fi::5c54649f-df97-450f-b841-5d0a2d142190" providerId="AD" clId="Web-{EFCF11BF-2087-1A65-8B98-E6BCCACE4708}" dt="2025-02-10T10:22:01.481" v="43" actId="20577"/>
        <pc:sldMkLst>
          <pc:docMk/>
          <pc:sldMk cId="1263204451" sldId="260"/>
        </pc:sldMkLst>
        <pc:spChg chg="mod">
          <ac:chgData name="Tuija Jurvanen" userId="S::tjurvanen@hamk.fi::5c54649f-df97-450f-b841-5d0a2d142190" providerId="AD" clId="Web-{EFCF11BF-2087-1A65-8B98-E6BCCACE4708}" dt="2025-02-10T10:22:01.481" v="43" actId="20577"/>
          <ac:spMkLst>
            <pc:docMk/>
            <pc:sldMk cId="1263204451" sldId="260"/>
            <ac:spMk id="3" creationId="{321D7619-FFAC-758F-EF3C-BB1F6E0BB5F7}"/>
          </ac:spMkLst>
        </pc:spChg>
      </pc:sldChg>
      <pc:sldChg chg="modSp">
        <pc:chgData name="Tuija Jurvanen" userId="S::tjurvanen@hamk.fi::5c54649f-df97-450f-b841-5d0a2d142190" providerId="AD" clId="Web-{EFCF11BF-2087-1A65-8B98-E6BCCACE4708}" dt="2025-02-10T09:04:47.108" v="18" actId="20577"/>
        <pc:sldMkLst>
          <pc:docMk/>
          <pc:sldMk cId="2591959798" sldId="262"/>
        </pc:sldMkLst>
        <pc:spChg chg="mod">
          <ac:chgData name="Tuija Jurvanen" userId="S::tjurvanen@hamk.fi::5c54649f-df97-450f-b841-5d0a2d142190" providerId="AD" clId="Web-{EFCF11BF-2087-1A65-8B98-E6BCCACE4708}" dt="2025-02-10T09:04:47.108" v="18" actId="20577"/>
          <ac:spMkLst>
            <pc:docMk/>
            <pc:sldMk cId="2591959798" sldId="262"/>
            <ac:spMk id="7" creationId="{BD29CBA1-EFAA-4AB6-EFD8-3B7F6390E7BB}"/>
          </ac:spMkLst>
        </pc:spChg>
      </pc:sldChg>
      <pc:sldChg chg="modSp">
        <pc:chgData name="Tuija Jurvanen" userId="S::tjurvanen@hamk.fi::5c54649f-df97-450f-b841-5d0a2d142190" providerId="AD" clId="Web-{EFCF11BF-2087-1A65-8B98-E6BCCACE4708}" dt="2025-02-10T14:56:41.402" v="132" actId="20577"/>
        <pc:sldMkLst>
          <pc:docMk/>
          <pc:sldMk cId="1585303224" sldId="267"/>
        </pc:sldMkLst>
        <pc:spChg chg="mod">
          <ac:chgData name="Tuija Jurvanen" userId="S::tjurvanen@hamk.fi::5c54649f-df97-450f-b841-5d0a2d142190" providerId="AD" clId="Web-{EFCF11BF-2087-1A65-8B98-E6BCCACE4708}" dt="2025-02-10T14:56:41.402" v="132" actId="20577"/>
          <ac:spMkLst>
            <pc:docMk/>
            <pc:sldMk cId="1585303224" sldId="267"/>
            <ac:spMk id="3" creationId="{321D7619-FFAC-758F-EF3C-BB1F6E0BB5F7}"/>
          </ac:spMkLst>
        </pc:spChg>
      </pc:sldChg>
      <pc:sldChg chg="modSp">
        <pc:chgData name="Tuija Jurvanen" userId="S::tjurvanen@hamk.fi::5c54649f-df97-450f-b841-5d0a2d142190" providerId="AD" clId="Web-{EFCF11BF-2087-1A65-8B98-E6BCCACE4708}" dt="2025-02-10T14:48:04.016" v="128" actId="20577"/>
        <pc:sldMkLst>
          <pc:docMk/>
          <pc:sldMk cId="2923790502" sldId="275"/>
        </pc:sldMkLst>
        <pc:spChg chg="mod">
          <ac:chgData name="Tuija Jurvanen" userId="S::tjurvanen@hamk.fi::5c54649f-df97-450f-b841-5d0a2d142190" providerId="AD" clId="Web-{EFCF11BF-2087-1A65-8B98-E6BCCACE4708}" dt="2025-02-10T14:48:04.016" v="128" actId="20577"/>
          <ac:spMkLst>
            <pc:docMk/>
            <pc:sldMk cId="2923790502" sldId="275"/>
            <ac:spMk id="3" creationId="{56454C83-C1D3-E86C-4D3C-E0BE9E44796A}"/>
          </ac:spMkLst>
        </pc:spChg>
      </pc:sldChg>
      <pc:sldChg chg="addSp delSp modSp">
        <pc:chgData name="Tuija Jurvanen" userId="S::tjurvanen@hamk.fi::5c54649f-df97-450f-b841-5d0a2d142190" providerId="AD" clId="Web-{EFCF11BF-2087-1A65-8B98-E6BCCACE4708}" dt="2025-02-10T10:24:47.420" v="70" actId="14100"/>
        <pc:sldMkLst>
          <pc:docMk/>
          <pc:sldMk cId="3065672074" sldId="281"/>
        </pc:sldMkLst>
        <pc:spChg chg="mod">
          <ac:chgData name="Tuija Jurvanen" userId="S::tjurvanen@hamk.fi::5c54649f-df97-450f-b841-5d0a2d142190" providerId="AD" clId="Web-{EFCF11BF-2087-1A65-8B98-E6BCCACE4708}" dt="2025-02-10T10:24:47.420" v="70" actId="14100"/>
          <ac:spMkLst>
            <pc:docMk/>
            <pc:sldMk cId="3065672074" sldId="281"/>
            <ac:spMk id="2" creationId="{92CEA5AD-7EAA-BEBC-AD46-7490A344A1AB}"/>
          </ac:spMkLst>
        </pc:spChg>
        <pc:spChg chg="del mod">
          <ac:chgData name="Tuija Jurvanen" userId="S::tjurvanen@hamk.fi::5c54649f-df97-450f-b841-5d0a2d142190" providerId="AD" clId="Web-{EFCF11BF-2087-1A65-8B98-E6BCCACE4708}" dt="2025-02-10T10:24:42.295" v="69"/>
          <ac:spMkLst>
            <pc:docMk/>
            <pc:sldMk cId="3065672074" sldId="281"/>
            <ac:spMk id="5" creationId="{BABA48A4-FC91-75E9-3287-40E425E87957}"/>
          </ac:spMkLst>
        </pc:spChg>
        <pc:spChg chg="mod">
          <ac:chgData name="Tuija Jurvanen" userId="S::tjurvanen@hamk.fi::5c54649f-df97-450f-b841-5d0a2d142190" providerId="AD" clId="Web-{EFCF11BF-2087-1A65-8B98-E6BCCACE4708}" dt="2025-02-10T10:24:14.513" v="67" actId="20577"/>
          <ac:spMkLst>
            <pc:docMk/>
            <pc:sldMk cId="3065672074" sldId="281"/>
            <ac:spMk id="12" creationId="{912CB92A-3162-5C61-86B4-1E55720799AA}"/>
          </ac:spMkLst>
        </pc:spChg>
        <pc:picChg chg="del">
          <ac:chgData name="Tuija Jurvanen" userId="S::tjurvanen@hamk.fi::5c54649f-df97-450f-b841-5d0a2d142190" providerId="AD" clId="Web-{EFCF11BF-2087-1A65-8B98-E6BCCACE4708}" dt="2025-02-10T10:23:38.622" v="60"/>
          <ac:picMkLst>
            <pc:docMk/>
            <pc:sldMk cId="3065672074" sldId="281"/>
            <ac:picMk id="3" creationId="{5EC9FE2A-8215-A4A1-93C3-56F95473214D}"/>
          </ac:picMkLst>
        </pc:picChg>
        <pc:picChg chg="add mod">
          <ac:chgData name="Tuija Jurvanen" userId="S::tjurvanen@hamk.fi::5c54649f-df97-450f-b841-5d0a2d142190" providerId="AD" clId="Web-{EFCF11BF-2087-1A65-8B98-E6BCCACE4708}" dt="2025-02-10T10:23:58.326" v="63" actId="14100"/>
          <ac:picMkLst>
            <pc:docMk/>
            <pc:sldMk cId="3065672074" sldId="281"/>
            <ac:picMk id="6" creationId="{AA833C9C-3613-6CF8-9DFB-2CFA5D9343ED}"/>
          </ac:picMkLst>
        </pc:picChg>
      </pc:sldChg>
      <pc:sldChg chg="modSp">
        <pc:chgData name="Tuija Jurvanen" userId="S::tjurvanen@hamk.fi::5c54649f-df97-450f-b841-5d0a2d142190" providerId="AD" clId="Web-{EFCF11BF-2087-1A65-8B98-E6BCCACE4708}" dt="2025-02-10T09:04:10.498" v="1" actId="20577"/>
        <pc:sldMkLst>
          <pc:docMk/>
          <pc:sldMk cId="2286921308" sldId="290"/>
        </pc:sldMkLst>
        <pc:spChg chg="mod">
          <ac:chgData name="Tuija Jurvanen" userId="S::tjurvanen@hamk.fi::5c54649f-df97-450f-b841-5d0a2d142190" providerId="AD" clId="Web-{EFCF11BF-2087-1A65-8B98-E6BCCACE4708}" dt="2025-02-10T09:04:10.498" v="1" actId="20577"/>
          <ac:spMkLst>
            <pc:docMk/>
            <pc:sldMk cId="2286921308" sldId="290"/>
            <ac:spMk id="3" creationId="{E7E9F9E9-4E83-24DD-E177-5808DFF35CBC}"/>
          </ac:spMkLst>
        </pc:spChg>
      </pc:sldChg>
      <pc:sldChg chg="modSp">
        <pc:chgData name="Tuija Jurvanen" userId="S::tjurvanen@hamk.fi::5c54649f-df97-450f-b841-5d0a2d142190" providerId="AD" clId="Web-{EFCF11BF-2087-1A65-8B98-E6BCCACE4708}" dt="2025-02-10T09:04:21.326" v="3" actId="20577"/>
        <pc:sldMkLst>
          <pc:docMk/>
          <pc:sldMk cId="2103619351" sldId="291"/>
        </pc:sldMkLst>
        <pc:spChg chg="mod">
          <ac:chgData name="Tuija Jurvanen" userId="S::tjurvanen@hamk.fi::5c54649f-df97-450f-b841-5d0a2d142190" providerId="AD" clId="Web-{EFCF11BF-2087-1A65-8B98-E6BCCACE4708}" dt="2025-02-10T09:04:21.326" v="3" actId="20577"/>
          <ac:spMkLst>
            <pc:docMk/>
            <pc:sldMk cId="2103619351" sldId="291"/>
            <ac:spMk id="4" creationId="{777FC4FF-8D81-3CC8-D521-62B171C6F035}"/>
          </ac:spMkLst>
        </pc:spChg>
      </pc:sldChg>
    </pc:docChg>
  </pc:docChgLst>
  <pc:docChgLst>
    <pc:chgData name="Tuija Jurvanen" userId="S::tjurvanen@hamk.fi::5c54649f-df97-450f-b841-5d0a2d142190" providerId="AD" clId="Web-{7088397F-6720-A71B-3455-B3A78739DB7A}"/>
    <pc:docChg chg="modSld">
      <pc:chgData name="Tuija Jurvanen" userId="S::tjurvanen@hamk.fi::5c54649f-df97-450f-b841-5d0a2d142190" providerId="AD" clId="Web-{7088397F-6720-A71B-3455-B3A78739DB7A}" dt="2025-02-11T06:27:16.185" v="155" actId="20577"/>
      <pc:docMkLst>
        <pc:docMk/>
      </pc:docMkLst>
      <pc:sldChg chg="modSp">
        <pc:chgData name="Tuija Jurvanen" userId="S::tjurvanen@hamk.fi::5c54649f-df97-450f-b841-5d0a2d142190" providerId="AD" clId="Web-{7088397F-6720-A71B-3455-B3A78739DB7A}" dt="2025-02-11T06:27:16.185" v="155" actId="20577"/>
        <pc:sldMkLst>
          <pc:docMk/>
          <pc:sldMk cId="167605463" sldId="300"/>
        </pc:sldMkLst>
        <pc:spChg chg="mod">
          <ac:chgData name="Tuija Jurvanen" userId="S::tjurvanen@hamk.fi::5c54649f-df97-450f-b841-5d0a2d142190" providerId="AD" clId="Web-{7088397F-6720-A71B-3455-B3A78739DB7A}" dt="2025-02-11T06:22:03.350" v="36" actId="20577"/>
          <ac:spMkLst>
            <pc:docMk/>
            <pc:sldMk cId="167605463" sldId="300"/>
            <ac:spMk id="2" creationId="{92CEA5AD-7EAA-BEBC-AD46-7490A344A1AB}"/>
          </ac:spMkLst>
        </pc:spChg>
        <pc:spChg chg="mod">
          <ac:chgData name="Tuija Jurvanen" userId="S::tjurvanen@hamk.fi::5c54649f-df97-450f-b841-5d0a2d142190" providerId="AD" clId="Web-{7088397F-6720-A71B-3455-B3A78739DB7A}" dt="2025-02-11T06:26:51.247" v="142" actId="20577"/>
          <ac:spMkLst>
            <pc:docMk/>
            <pc:sldMk cId="167605463" sldId="300"/>
            <ac:spMk id="10" creationId="{81C585A6-2830-3C09-7D1B-37857AC20507}"/>
          </ac:spMkLst>
        </pc:spChg>
        <pc:spChg chg="mod">
          <ac:chgData name="Tuija Jurvanen" userId="S::tjurvanen@hamk.fi::5c54649f-df97-450f-b841-5d0a2d142190" providerId="AD" clId="Web-{7088397F-6720-A71B-3455-B3A78739DB7A}" dt="2025-02-11T06:27:16.185" v="155" actId="20577"/>
          <ac:spMkLst>
            <pc:docMk/>
            <pc:sldMk cId="167605463" sldId="300"/>
            <ac:spMk id="12" creationId="{912CB92A-3162-5C61-86B4-1E55720799AA}"/>
          </ac:spMkLst>
        </pc:spChg>
        <pc:picChg chg="mod">
          <ac:chgData name="Tuija Jurvanen" userId="S::tjurvanen@hamk.fi::5c54649f-df97-450f-b841-5d0a2d142190" providerId="AD" clId="Web-{7088397F-6720-A71B-3455-B3A78739DB7A}" dt="2025-02-11T06:26:53.935" v="143" actId="1076"/>
          <ac:picMkLst>
            <pc:docMk/>
            <pc:sldMk cId="167605463" sldId="300"/>
            <ac:picMk id="3" creationId="{843D372F-F090-BE6F-F1B3-3F933C1C15C3}"/>
          </ac:picMkLst>
        </pc:picChg>
      </pc:sldChg>
    </pc:docChg>
  </pc:docChgLst>
  <pc:docChgLst>
    <pc:chgData name="Johanna Nieminen" userId="S::johanna210@hamk.fi::807b7c8d-135c-4af1-ad85-d2e734bd9ba2" providerId="AD" clId="Web-{FD579469-1DEF-23D1-7769-DDD8A786AC20}"/>
    <pc:docChg chg="addSld delSld modSld sldOrd modSection">
      <pc:chgData name="Johanna Nieminen" userId="S::johanna210@hamk.fi::807b7c8d-135c-4af1-ad85-d2e734bd9ba2" providerId="AD" clId="Web-{FD579469-1DEF-23D1-7769-DDD8A786AC20}" dt="2024-12-16T11:35:48.014" v="2827" actId="20577"/>
      <pc:docMkLst>
        <pc:docMk/>
      </pc:docMkLst>
      <pc:sldChg chg="addSp delSp modSp">
        <pc:chgData name="Johanna Nieminen" userId="S::johanna210@hamk.fi::807b7c8d-135c-4af1-ad85-d2e734bd9ba2" providerId="AD" clId="Web-{FD579469-1DEF-23D1-7769-DDD8A786AC20}" dt="2024-12-16T08:32:32.634" v="765" actId="1076"/>
        <pc:sldMkLst>
          <pc:docMk/>
          <pc:sldMk cId="714051430" sldId="258"/>
        </pc:sldMkLst>
        <pc:spChg chg="mod">
          <ac:chgData name="Johanna Nieminen" userId="S::johanna210@hamk.fi::807b7c8d-135c-4af1-ad85-d2e734bd9ba2" providerId="AD" clId="Web-{FD579469-1DEF-23D1-7769-DDD8A786AC20}" dt="2024-12-16T06:28:04.029" v="26" actId="20577"/>
          <ac:spMkLst>
            <pc:docMk/>
            <pc:sldMk cId="714051430" sldId="258"/>
            <ac:spMk id="2" creationId="{92CEA5AD-7EAA-BEBC-AD46-7490A344A1AB}"/>
          </ac:spMkLst>
        </pc:spChg>
        <pc:spChg chg="del">
          <ac:chgData name="Johanna Nieminen" userId="S::johanna210@hamk.fi::807b7c8d-135c-4af1-ad85-d2e734bd9ba2" providerId="AD" clId="Web-{FD579469-1DEF-23D1-7769-DDD8A786AC20}" dt="2024-12-16T06:24:57.821" v="0"/>
          <ac:spMkLst>
            <pc:docMk/>
            <pc:sldMk cId="714051430" sldId="258"/>
            <ac:spMk id="3" creationId="{9F176A92-2FBD-DA6E-134E-40AFB595974E}"/>
          </ac:spMkLst>
        </pc:spChg>
        <pc:spChg chg="del">
          <ac:chgData name="Johanna Nieminen" userId="S::johanna210@hamk.fi::807b7c8d-135c-4af1-ad85-d2e734bd9ba2" providerId="AD" clId="Web-{FD579469-1DEF-23D1-7769-DDD8A786AC20}" dt="2024-12-16T06:25:10.321" v="2"/>
          <ac:spMkLst>
            <pc:docMk/>
            <pc:sldMk cId="714051430" sldId="258"/>
            <ac:spMk id="4" creationId="{709BEE33-2341-695B-0D2D-F9DB410F71F2}"/>
          </ac:spMkLst>
        </pc:spChg>
        <pc:spChg chg="del">
          <ac:chgData name="Johanna Nieminen" userId="S::johanna210@hamk.fi::807b7c8d-135c-4af1-ad85-d2e734bd9ba2" providerId="AD" clId="Web-{FD579469-1DEF-23D1-7769-DDD8A786AC20}" dt="2024-12-16T06:25:01.446" v="1"/>
          <ac:spMkLst>
            <pc:docMk/>
            <pc:sldMk cId="714051430" sldId="258"/>
            <ac:spMk id="5" creationId="{FD77ACC4-C7DC-6282-B253-B94FDAB9E222}"/>
          </ac:spMkLst>
        </pc:spChg>
        <pc:spChg chg="del mod">
          <ac:chgData name="Johanna Nieminen" userId="S::johanna210@hamk.fi::807b7c8d-135c-4af1-ad85-d2e734bd9ba2" providerId="AD" clId="Web-{FD579469-1DEF-23D1-7769-DDD8A786AC20}" dt="2024-12-16T06:26:14.979" v="9"/>
          <ac:spMkLst>
            <pc:docMk/>
            <pc:sldMk cId="714051430" sldId="258"/>
            <ac:spMk id="6" creationId="{F30B1521-3CEE-39C8-1705-19AECA623425}"/>
          </ac:spMkLst>
        </pc:spChg>
        <pc:spChg chg="add mod">
          <ac:chgData name="Johanna Nieminen" userId="S::johanna210@hamk.fi::807b7c8d-135c-4af1-ad85-d2e734bd9ba2" providerId="AD" clId="Web-{FD579469-1DEF-23D1-7769-DDD8A786AC20}" dt="2024-12-16T08:31:45.961" v="757" actId="20577"/>
          <ac:spMkLst>
            <pc:docMk/>
            <pc:sldMk cId="714051430" sldId="258"/>
            <ac:spMk id="10" creationId="{81C585A6-2830-3C09-7D1B-37857AC20507}"/>
          </ac:spMkLst>
        </pc:spChg>
        <pc:spChg chg="add mod">
          <ac:chgData name="Johanna Nieminen" userId="S::johanna210@hamk.fi::807b7c8d-135c-4af1-ad85-d2e734bd9ba2" providerId="AD" clId="Web-{FD579469-1DEF-23D1-7769-DDD8A786AC20}" dt="2024-12-16T08:32:32.634" v="765" actId="1076"/>
          <ac:spMkLst>
            <pc:docMk/>
            <pc:sldMk cId="714051430" sldId="258"/>
            <ac:spMk id="12" creationId="{912CB92A-3162-5C61-86B4-1E55720799AA}"/>
          </ac:spMkLst>
        </pc:spChg>
        <pc:spChg chg="add mod">
          <ac:chgData name="Johanna Nieminen" userId="S::johanna210@hamk.fi::807b7c8d-135c-4af1-ad85-d2e734bd9ba2" providerId="AD" clId="Web-{FD579469-1DEF-23D1-7769-DDD8A786AC20}" dt="2024-12-16T06:28:28.967" v="35" actId="1076"/>
          <ac:spMkLst>
            <pc:docMk/>
            <pc:sldMk cId="714051430" sldId="258"/>
            <ac:spMk id="13" creationId="{D3522708-892B-A86E-2CDF-E55658939D28}"/>
          </ac:spMkLst>
        </pc:spChg>
        <pc:picChg chg="add del mod ord">
          <ac:chgData name="Johanna Nieminen" userId="S::johanna210@hamk.fi::807b7c8d-135c-4af1-ad85-d2e734bd9ba2" providerId="AD" clId="Web-{FD579469-1DEF-23D1-7769-DDD8A786AC20}" dt="2024-12-16T06:25:48.306" v="4"/>
          <ac:picMkLst>
            <pc:docMk/>
            <pc:sldMk cId="714051430" sldId="258"/>
            <ac:picMk id="8" creationId="{B1BFE14C-F1BC-7E0A-55CE-408A2D898710}"/>
          </ac:picMkLst>
        </pc:picChg>
        <pc:picChg chg="add mod ord">
          <ac:chgData name="Johanna Nieminen" userId="S::johanna210@hamk.fi::807b7c8d-135c-4af1-ad85-d2e734bd9ba2" providerId="AD" clId="Web-{FD579469-1DEF-23D1-7769-DDD8A786AC20}" dt="2024-12-16T08:32:07.133" v="758" actId="1076"/>
          <ac:picMkLst>
            <pc:docMk/>
            <pc:sldMk cId="714051430" sldId="258"/>
            <ac:picMk id="11" creationId="{FA6A7491-D174-5D9B-233D-D94A24835A76}"/>
          </ac:picMkLst>
        </pc:picChg>
      </pc:sldChg>
      <pc:sldChg chg="addSp delSp modSp">
        <pc:chgData name="Johanna Nieminen" userId="S::johanna210@hamk.fi::807b7c8d-135c-4af1-ad85-d2e734bd9ba2" providerId="AD" clId="Web-{FD579469-1DEF-23D1-7769-DDD8A786AC20}" dt="2024-12-16T11:11:15.329" v="2619"/>
        <pc:sldMkLst>
          <pc:docMk/>
          <pc:sldMk cId="1263204451" sldId="260"/>
        </pc:sldMkLst>
        <pc:spChg chg="add del mod">
          <ac:chgData name="Johanna Nieminen" userId="S::johanna210@hamk.fi::807b7c8d-135c-4af1-ad85-d2e734bd9ba2" providerId="AD" clId="Web-{FD579469-1DEF-23D1-7769-DDD8A786AC20}" dt="2024-12-16T11:11:15.329" v="2619"/>
          <ac:spMkLst>
            <pc:docMk/>
            <pc:sldMk cId="1263204451" sldId="260"/>
            <ac:spMk id="6" creationId="{5E677AA9-6881-B3EA-34C1-DE47FCAF4EAF}"/>
          </ac:spMkLst>
        </pc:spChg>
      </pc:sldChg>
      <pc:sldChg chg="delSp modSp">
        <pc:chgData name="Johanna Nieminen" userId="S::johanna210@hamk.fi::807b7c8d-135c-4af1-ad85-d2e734bd9ba2" providerId="AD" clId="Web-{FD579469-1DEF-23D1-7769-DDD8A786AC20}" dt="2024-12-16T11:14:03.154" v="2687" actId="20577"/>
        <pc:sldMkLst>
          <pc:docMk/>
          <pc:sldMk cId="2591959798" sldId="262"/>
        </pc:sldMkLst>
        <pc:spChg chg="mod">
          <ac:chgData name="Johanna Nieminen" userId="S::johanna210@hamk.fi::807b7c8d-135c-4af1-ad85-d2e734bd9ba2" providerId="AD" clId="Web-{FD579469-1DEF-23D1-7769-DDD8A786AC20}" dt="2024-12-16T11:14:03.154" v="2687" actId="20577"/>
          <ac:spMkLst>
            <pc:docMk/>
            <pc:sldMk cId="2591959798" sldId="262"/>
            <ac:spMk id="7" creationId="{BD29CBA1-EFAA-4AB6-EFD8-3B7F6390E7BB}"/>
          </ac:spMkLst>
        </pc:spChg>
        <pc:spChg chg="del">
          <ac:chgData name="Johanna Nieminen" userId="S::johanna210@hamk.fi::807b7c8d-135c-4af1-ad85-d2e734bd9ba2" providerId="AD" clId="Web-{FD579469-1DEF-23D1-7769-DDD8A786AC20}" dt="2024-12-16T08:30:48.037" v="746"/>
          <ac:spMkLst>
            <pc:docMk/>
            <pc:sldMk cId="2591959798" sldId="262"/>
            <ac:spMk id="13" creationId="{75FD158F-BD9B-6EC5-81F5-F9B8B859D3DA}"/>
          </ac:spMkLst>
        </pc:spChg>
      </pc:sldChg>
      <pc:sldChg chg="addSp delSp modSp">
        <pc:chgData name="Johanna Nieminen" userId="S::johanna210@hamk.fi::807b7c8d-135c-4af1-ad85-d2e734bd9ba2" providerId="AD" clId="Web-{FD579469-1DEF-23D1-7769-DDD8A786AC20}" dt="2024-12-16T11:30:10.521" v="2738" actId="20577"/>
        <pc:sldMkLst>
          <pc:docMk/>
          <pc:sldMk cId="2973708352" sldId="263"/>
        </pc:sldMkLst>
        <pc:spChg chg="add mod">
          <ac:chgData name="Johanna Nieminen" userId="S::johanna210@hamk.fi::807b7c8d-135c-4af1-ad85-d2e734bd9ba2" providerId="AD" clId="Web-{FD579469-1DEF-23D1-7769-DDD8A786AC20}" dt="2024-12-16T11:30:10.521" v="2738" actId="20577"/>
          <ac:spMkLst>
            <pc:docMk/>
            <pc:sldMk cId="2973708352" sldId="263"/>
            <ac:spMk id="6" creationId="{FFEF9320-7BC7-0D97-3F99-B87248D3DF2D}"/>
          </ac:spMkLst>
        </pc:spChg>
        <pc:spChg chg="add del">
          <ac:chgData name="Johanna Nieminen" userId="S::johanna210@hamk.fi::807b7c8d-135c-4af1-ad85-d2e734bd9ba2" providerId="AD" clId="Web-{FD579469-1DEF-23D1-7769-DDD8A786AC20}" dt="2024-12-16T11:28:26.216" v="2699"/>
          <ac:spMkLst>
            <pc:docMk/>
            <pc:sldMk cId="2973708352" sldId="263"/>
            <ac:spMk id="7" creationId="{4C136519-D3F2-D858-59D6-6069888B9F47}"/>
          </ac:spMkLst>
        </pc:spChg>
      </pc:sldChg>
      <pc:sldChg chg="addSp modSp ord">
        <pc:chgData name="Johanna Nieminen" userId="S::johanna210@hamk.fi::807b7c8d-135c-4af1-ad85-d2e734bd9ba2" providerId="AD" clId="Web-{FD579469-1DEF-23D1-7769-DDD8A786AC20}" dt="2024-12-16T11:31:58.231" v="2768" actId="20577"/>
        <pc:sldMkLst>
          <pc:docMk/>
          <pc:sldMk cId="2377664176" sldId="264"/>
        </pc:sldMkLst>
        <pc:spChg chg="add mod">
          <ac:chgData name="Johanna Nieminen" userId="S::johanna210@hamk.fi::807b7c8d-135c-4af1-ad85-d2e734bd9ba2" providerId="AD" clId="Web-{FD579469-1DEF-23D1-7769-DDD8A786AC20}" dt="2024-12-16T11:31:58.231" v="2768" actId="20577"/>
          <ac:spMkLst>
            <pc:docMk/>
            <pc:sldMk cId="2377664176" sldId="264"/>
            <ac:spMk id="6" creationId="{75342A27-C7E8-4AD1-9100-A8184B3B3CEC}"/>
          </ac:spMkLst>
        </pc:spChg>
      </pc:sldChg>
      <pc:sldChg chg="addSp modSp">
        <pc:chgData name="Johanna Nieminen" userId="S::johanna210@hamk.fi::807b7c8d-135c-4af1-ad85-d2e734bd9ba2" providerId="AD" clId="Web-{FD579469-1DEF-23D1-7769-DDD8A786AC20}" dt="2024-12-16T11:33:52.896" v="2795" actId="20577"/>
        <pc:sldMkLst>
          <pc:docMk/>
          <pc:sldMk cId="4170108099" sldId="265"/>
        </pc:sldMkLst>
        <pc:spChg chg="add mod">
          <ac:chgData name="Johanna Nieminen" userId="S::johanna210@hamk.fi::807b7c8d-135c-4af1-ad85-d2e734bd9ba2" providerId="AD" clId="Web-{FD579469-1DEF-23D1-7769-DDD8A786AC20}" dt="2024-12-16T11:33:52.896" v="2795" actId="20577"/>
          <ac:spMkLst>
            <pc:docMk/>
            <pc:sldMk cId="4170108099" sldId="265"/>
            <ac:spMk id="6" creationId="{EB8AB966-8A38-8C85-28C8-C2F9F3E3A868}"/>
          </ac:spMkLst>
        </pc:spChg>
      </pc:sldChg>
      <pc:sldChg chg="addSp modSp">
        <pc:chgData name="Johanna Nieminen" userId="S::johanna210@hamk.fi::807b7c8d-135c-4af1-ad85-d2e734bd9ba2" providerId="AD" clId="Web-{FD579469-1DEF-23D1-7769-DDD8A786AC20}" dt="2024-12-16T11:35:48.014" v="2827" actId="20577"/>
        <pc:sldMkLst>
          <pc:docMk/>
          <pc:sldMk cId="701828363" sldId="266"/>
        </pc:sldMkLst>
        <pc:spChg chg="add mod">
          <ac:chgData name="Johanna Nieminen" userId="S::johanna210@hamk.fi::807b7c8d-135c-4af1-ad85-d2e734bd9ba2" providerId="AD" clId="Web-{FD579469-1DEF-23D1-7769-DDD8A786AC20}" dt="2024-12-16T11:35:48.014" v="2827" actId="20577"/>
          <ac:spMkLst>
            <pc:docMk/>
            <pc:sldMk cId="701828363" sldId="266"/>
            <ac:spMk id="6" creationId="{3AFCBB31-6765-809E-12EE-447355797930}"/>
          </ac:spMkLst>
        </pc:spChg>
      </pc:sldChg>
      <pc:sldChg chg="del">
        <pc:chgData name="Johanna Nieminen" userId="S::johanna210@hamk.fi::807b7c8d-135c-4af1-ad85-d2e734bd9ba2" providerId="AD" clId="Web-{FD579469-1DEF-23D1-7769-DDD8A786AC20}" dt="2024-12-16T06:45:45.514" v="87"/>
        <pc:sldMkLst>
          <pc:docMk/>
          <pc:sldMk cId="696572772" sldId="268"/>
        </pc:sldMkLst>
      </pc:sldChg>
      <pc:sldChg chg="del">
        <pc:chgData name="Johanna Nieminen" userId="S::johanna210@hamk.fi::807b7c8d-135c-4af1-ad85-d2e734bd9ba2" providerId="AD" clId="Web-{FD579469-1DEF-23D1-7769-DDD8A786AC20}" dt="2024-12-16T06:45:45.514" v="88"/>
        <pc:sldMkLst>
          <pc:docMk/>
          <pc:sldMk cId="1104338756" sldId="269"/>
        </pc:sldMkLst>
      </pc:sldChg>
      <pc:sldChg chg="del">
        <pc:chgData name="Johanna Nieminen" userId="S::johanna210@hamk.fi::807b7c8d-135c-4af1-ad85-d2e734bd9ba2" providerId="AD" clId="Web-{FD579469-1DEF-23D1-7769-DDD8A786AC20}" dt="2024-12-16T06:45:45.514" v="89"/>
        <pc:sldMkLst>
          <pc:docMk/>
          <pc:sldMk cId="1743022452" sldId="270"/>
        </pc:sldMkLst>
      </pc:sldChg>
      <pc:sldChg chg="del">
        <pc:chgData name="Johanna Nieminen" userId="S::johanna210@hamk.fi::807b7c8d-135c-4af1-ad85-d2e734bd9ba2" providerId="AD" clId="Web-{FD579469-1DEF-23D1-7769-DDD8A786AC20}" dt="2024-12-16T06:45:45.514" v="90"/>
        <pc:sldMkLst>
          <pc:docMk/>
          <pc:sldMk cId="1114018495" sldId="271"/>
        </pc:sldMkLst>
      </pc:sldChg>
      <pc:sldChg chg="del">
        <pc:chgData name="Johanna Nieminen" userId="S::johanna210@hamk.fi::807b7c8d-135c-4af1-ad85-d2e734bd9ba2" providerId="AD" clId="Web-{FD579469-1DEF-23D1-7769-DDD8A786AC20}" dt="2024-12-16T06:45:45.514" v="91"/>
        <pc:sldMkLst>
          <pc:docMk/>
          <pc:sldMk cId="627331504" sldId="272"/>
        </pc:sldMkLst>
      </pc:sldChg>
      <pc:sldChg chg="del">
        <pc:chgData name="Johanna Nieminen" userId="S::johanna210@hamk.fi::807b7c8d-135c-4af1-ad85-d2e734bd9ba2" providerId="AD" clId="Web-{FD579469-1DEF-23D1-7769-DDD8A786AC20}" dt="2024-12-16T06:45:45.514" v="92"/>
        <pc:sldMkLst>
          <pc:docMk/>
          <pc:sldMk cId="1523591105" sldId="273"/>
        </pc:sldMkLst>
      </pc:sldChg>
      <pc:sldChg chg="del">
        <pc:chgData name="Johanna Nieminen" userId="S::johanna210@hamk.fi::807b7c8d-135c-4af1-ad85-d2e734bd9ba2" providerId="AD" clId="Web-{FD579469-1DEF-23D1-7769-DDD8A786AC20}" dt="2024-12-16T06:45:45.514" v="86"/>
        <pc:sldMkLst>
          <pc:docMk/>
          <pc:sldMk cId="1680400319" sldId="274"/>
        </pc:sldMkLst>
      </pc:sldChg>
      <pc:sldChg chg="addSp delSp modSp add replId">
        <pc:chgData name="Johanna Nieminen" userId="S::johanna210@hamk.fi::807b7c8d-135c-4af1-ad85-d2e734bd9ba2" providerId="AD" clId="Web-{FD579469-1DEF-23D1-7769-DDD8A786AC20}" dt="2024-12-16T08:35:07.296" v="780" actId="1076"/>
        <pc:sldMkLst>
          <pc:docMk/>
          <pc:sldMk cId="3983246917" sldId="276"/>
        </pc:sldMkLst>
        <pc:spChg chg="mod">
          <ac:chgData name="Johanna Nieminen" userId="S::johanna210@hamk.fi::807b7c8d-135c-4af1-ad85-d2e734bd9ba2" providerId="AD" clId="Web-{FD579469-1DEF-23D1-7769-DDD8A786AC20}" dt="2024-12-16T08:34:47.248" v="775" actId="1076"/>
          <ac:spMkLst>
            <pc:docMk/>
            <pc:sldMk cId="3983246917" sldId="276"/>
            <ac:spMk id="2" creationId="{92CEA5AD-7EAA-BEBC-AD46-7490A344A1AB}"/>
          </ac:spMkLst>
        </pc:spChg>
        <pc:spChg chg="add del mod">
          <ac:chgData name="Johanna Nieminen" userId="S::johanna210@hamk.fi::807b7c8d-135c-4af1-ad85-d2e734bd9ba2" providerId="AD" clId="Web-{FD579469-1DEF-23D1-7769-DDD8A786AC20}" dt="2024-12-16T06:29:41.547" v="51"/>
          <ac:spMkLst>
            <pc:docMk/>
            <pc:sldMk cId="3983246917" sldId="276"/>
            <ac:spMk id="4" creationId="{476341D2-C27B-7B63-E7CD-D7D7DAE9B731}"/>
          </ac:spMkLst>
        </pc:spChg>
        <pc:spChg chg="mod">
          <ac:chgData name="Johanna Nieminen" userId="S::johanna210@hamk.fi::807b7c8d-135c-4af1-ad85-d2e734bd9ba2" providerId="AD" clId="Web-{FD579469-1DEF-23D1-7769-DDD8A786AC20}" dt="2024-12-16T08:34:17.560" v="769" actId="1076"/>
          <ac:spMkLst>
            <pc:docMk/>
            <pc:sldMk cId="3983246917" sldId="276"/>
            <ac:spMk id="10" creationId="{81C585A6-2830-3C09-7D1B-37857AC20507}"/>
          </ac:spMkLst>
        </pc:spChg>
        <pc:spChg chg="mod">
          <ac:chgData name="Johanna Nieminen" userId="S::johanna210@hamk.fi::807b7c8d-135c-4af1-ad85-d2e734bd9ba2" providerId="AD" clId="Web-{FD579469-1DEF-23D1-7769-DDD8A786AC20}" dt="2024-12-16T08:35:07.296" v="780" actId="1076"/>
          <ac:spMkLst>
            <pc:docMk/>
            <pc:sldMk cId="3983246917" sldId="276"/>
            <ac:spMk id="12" creationId="{912CB92A-3162-5C61-86B4-1E55720799AA}"/>
          </ac:spMkLst>
        </pc:spChg>
        <pc:spChg chg="mod">
          <ac:chgData name="Johanna Nieminen" userId="S::johanna210@hamk.fi::807b7c8d-135c-4af1-ad85-d2e734bd9ba2" providerId="AD" clId="Web-{FD579469-1DEF-23D1-7769-DDD8A786AC20}" dt="2024-12-16T06:29:03.859" v="42" actId="20577"/>
          <ac:spMkLst>
            <pc:docMk/>
            <pc:sldMk cId="3983246917" sldId="276"/>
            <ac:spMk id="13" creationId="{D3522708-892B-A86E-2CDF-E55658939D28}"/>
          </ac:spMkLst>
        </pc:spChg>
        <pc:picChg chg="add mod ord">
          <ac:chgData name="Johanna Nieminen" userId="S::johanna210@hamk.fi::807b7c8d-135c-4af1-ad85-d2e734bd9ba2" providerId="AD" clId="Web-{FD579469-1DEF-23D1-7769-DDD8A786AC20}" dt="2024-12-16T06:30:09.798" v="57" actId="1076"/>
          <ac:picMkLst>
            <pc:docMk/>
            <pc:sldMk cId="3983246917" sldId="276"/>
            <ac:picMk id="5" creationId="{122F2DC5-7156-36B2-8649-6E2E103DEDB8}"/>
          </ac:picMkLst>
        </pc:picChg>
        <pc:picChg chg="del">
          <ac:chgData name="Johanna Nieminen" userId="S::johanna210@hamk.fi::807b7c8d-135c-4af1-ad85-d2e734bd9ba2" providerId="AD" clId="Web-{FD579469-1DEF-23D1-7769-DDD8A786AC20}" dt="2024-12-16T06:29:36.219" v="50"/>
          <ac:picMkLst>
            <pc:docMk/>
            <pc:sldMk cId="3983246917" sldId="276"/>
            <ac:picMk id="11" creationId="{FA6A7491-D174-5D9B-233D-D94A24835A76}"/>
          </ac:picMkLst>
        </pc:picChg>
      </pc:sldChg>
      <pc:sldChg chg="addSp delSp modSp add replId">
        <pc:chgData name="Johanna Nieminen" userId="S::johanna210@hamk.fi::807b7c8d-135c-4af1-ad85-d2e734bd9ba2" providerId="AD" clId="Web-{FD579469-1DEF-23D1-7769-DDD8A786AC20}" dt="2024-12-16T08:36:39.784" v="796" actId="1076"/>
        <pc:sldMkLst>
          <pc:docMk/>
          <pc:sldMk cId="2600077531" sldId="277"/>
        </pc:sldMkLst>
        <pc:spChg chg="mod">
          <ac:chgData name="Johanna Nieminen" userId="S::johanna210@hamk.fi::807b7c8d-135c-4af1-ad85-d2e734bd9ba2" providerId="AD" clId="Web-{FD579469-1DEF-23D1-7769-DDD8A786AC20}" dt="2024-12-16T06:30:47.049" v="60" actId="20577"/>
          <ac:spMkLst>
            <pc:docMk/>
            <pc:sldMk cId="2600077531" sldId="277"/>
            <ac:spMk id="2" creationId="{92CEA5AD-7EAA-BEBC-AD46-7490A344A1AB}"/>
          </ac:spMkLst>
        </pc:spChg>
        <pc:spChg chg="add del mod">
          <ac:chgData name="Johanna Nieminen" userId="S::johanna210@hamk.fi::807b7c8d-135c-4af1-ad85-d2e734bd9ba2" providerId="AD" clId="Web-{FD579469-1DEF-23D1-7769-DDD8A786AC20}" dt="2024-12-16T06:31:43.848" v="74"/>
          <ac:spMkLst>
            <pc:docMk/>
            <pc:sldMk cId="2600077531" sldId="277"/>
            <ac:spMk id="4" creationId="{1F3F3CD0-049D-999A-0CCD-40C7DB35A88B}"/>
          </ac:spMkLst>
        </pc:spChg>
        <pc:spChg chg="add mod">
          <ac:chgData name="Johanna Nieminen" userId="S::johanna210@hamk.fi::807b7c8d-135c-4af1-ad85-d2e734bd9ba2" providerId="AD" clId="Web-{FD579469-1DEF-23D1-7769-DDD8A786AC20}" dt="2024-12-16T08:36:39.784" v="796" actId="1076"/>
          <ac:spMkLst>
            <pc:docMk/>
            <pc:sldMk cId="2600077531" sldId="277"/>
            <ac:spMk id="6" creationId="{3F8E668D-D18A-FE99-2BAF-6039C3BBA5D5}"/>
          </ac:spMkLst>
        </pc:spChg>
        <pc:spChg chg="mod">
          <ac:chgData name="Johanna Nieminen" userId="S::johanna210@hamk.fi::807b7c8d-135c-4af1-ad85-d2e734bd9ba2" providerId="AD" clId="Web-{FD579469-1DEF-23D1-7769-DDD8A786AC20}" dt="2024-12-16T06:31:14.034" v="66" actId="20577"/>
          <ac:spMkLst>
            <pc:docMk/>
            <pc:sldMk cId="2600077531" sldId="277"/>
            <ac:spMk id="10" creationId="{81C585A6-2830-3C09-7D1B-37857AC20507}"/>
          </ac:spMkLst>
        </pc:spChg>
        <pc:spChg chg="mod">
          <ac:chgData name="Johanna Nieminen" userId="S::johanna210@hamk.fi::807b7c8d-135c-4af1-ad85-d2e734bd9ba2" providerId="AD" clId="Web-{FD579469-1DEF-23D1-7769-DDD8A786AC20}" dt="2024-12-16T08:36:31.924" v="795" actId="1076"/>
          <ac:spMkLst>
            <pc:docMk/>
            <pc:sldMk cId="2600077531" sldId="277"/>
            <ac:spMk id="12" creationId="{912CB92A-3162-5C61-86B4-1E55720799AA}"/>
          </ac:spMkLst>
        </pc:spChg>
        <pc:spChg chg="mod">
          <ac:chgData name="Johanna Nieminen" userId="S::johanna210@hamk.fi::807b7c8d-135c-4af1-ad85-d2e734bd9ba2" providerId="AD" clId="Web-{FD579469-1DEF-23D1-7769-DDD8A786AC20}" dt="2024-12-16T06:30:55.159" v="63" actId="20577"/>
          <ac:spMkLst>
            <pc:docMk/>
            <pc:sldMk cId="2600077531" sldId="277"/>
            <ac:spMk id="13" creationId="{D3522708-892B-A86E-2CDF-E55658939D28}"/>
          </ac:spMkLst>
        </pc:spChg>
        <pc:picChg chg="add mod ord">
          <ac:chgData name="Johanna Nieminen" userId="S::johanna210@hamk.fi::807b7c8d-135c-4af1-ad85-d2e734bd9ba2" providerId="AD" clId="Web-{FD579469-1DEF-23D1-7769-DDD8A786AC20}" dt="2024-12-16T08:36:09.267" v="792" actId="1076"/>
          <ac:picMkLst>
            <pc:docMk/>
            <pc:sldMk cId="2600077531" sldId="277"/>
            <ac:picMk id="5" creationId="{917C30E9-601A-B112-0D85-64153A5E5F40}"/>
          </ac:picMkLst>
        </pc:picChg>
        <pc:picChg chg="add mod">
          <ac:chgData name="Johanna Nieminen" userId="S::johanna210@hamk.fi::807b7c8d-135c-4af1-ad85-d2e734bd9ba2" providerId="AD" clId="Web-{FD579469-1DEF-23D1-7769-DDD8A786AC20}" dt="2024-12-16T08:36:18.736" v="793" actId="1076"/>
          <ac:picMkLst>
            <pc:docMk/>
            <pc:sldMk cId="2600077531" sldId="277"/>
            <ac:picMk id="8" creationId="{05017C99-E0FA-8742-AF40-107BB1C61683}"/>
          </ac:picMkLst>
        </pc:picChg>
        <pc:picChg chg="del">
          <ac:chgData name="Johanna Nieminen" userId="S::johanna210@hamk.fi::807b7c8d-135c-4af1-ad85-d2e734bd9ba2" providerId="AD" clId="Web-{FD579469-1DEF-23D1-7769-DDD8A786AC20}" dt="2024-12-16T06:31:38.535" v="73"/>
          <ac:picMkLst>
            <pc:docMk/>
            <pc:sldMk cId="2600077531" sldId="277"/>
            <ac:picMk id="11" creationId="{FA6A7491-D174-5D9B-233D-D94A24835A76}"/>
          </ac:picMkLst>
        </pc:picChg>
      </pc:sldChg>
      <pc:sldChg chg="addSp delSp modSp add replId">
        <pc:chgData name="Johanna Nieminen" userId="S::johanna210@hamk.fi::807b7c8d-135c-4af1-ad85-d2e734bd9ba2" providerId="AD" clId="Web-{FD579469-1DEF-23D1-7769-DDD8A786AC20}" dt="2024-12-16T08:41:29.294" v="849" actId="1076"/>
        <pc:sldMkLst>
          <pc:docMk/>
          <pc:sldMk cId="2714194658" sldId="278"/>
        </pc:sldMkLst>
        <pc:spChg chg="mod">
          <ac:chgData name="Johanna Nieminen" userId="S::johanna210@hamk.fi::807b7c8d-135c-4af1-ad85-d2e734bd9ba2" providerId="AD" clId="Web-{FD579469-1DEF-23D1-7769-DDD8A786AC20}" dt="2024-12-16T08:37:57.521" v="804" actId="1076"/>
          <ac:spMkLst>
            <pc:docMk/>
            <pc:sldMk cId="2714194658" sldId="278"/>
            <ac:spMk id="2" creationId="{92CEA5AD-7EAA-BEBC-AD46-7490A344A1AB}"/>
          </ac:spMkLst>
        </pc:spChg>
        <pc:spChg chg="add del mod">
          <ac:chgData name="Johanna Nieminen" userId="S::johanna210@hamk.fi::807b7c8d-135c-4af1-ad85-d2e734bd9ba2" providerId="AD" clId="Web-{FD579469-1DEF-23D1-7769-DDD8A786AC20}" dt="2024-12-16T06:46:28.187" v="103"/>
          <ac:spMkLst>
            <pc:docMk/>
            <pc:sldMk cId="2714194658" sldId="278"/>
            <ac:spMk id="4" creationId="{9D5A8A24-29BC-0A01-5E5F-FEC689D7839B}"/>
          </ac:spMkLst>
        </pc:spChg>
        <pc:spChg chg="add mod">
          <ac:chgData name="Johanna Nieminen" userId="S::johanna210@hamk.fi::807b7c8d-135c-4af1-ad85-d2e734bd9ba2" providerId="AD" clId="Web-{FD579469-1DEF-23D1-7769-DDD8A786AC20}" dt="2024-12-16T08:41:29.294" v="849" actId="1076"/>
          <ac:spMkLst>
            <pc:docMk/>
            <pc:sldMk cId="2714194658" sldId="278"/>
            <ac:spMk id="6" creationId="{844651AB-1A05-5AF3-501E-B837EAD3CB28}"/>
          </ac:spMkLst>
        </pc:spChg>
        <pc:spChg chg="add mod">
          <ac:chgData name="Johanna Nieminen" userId="S::johanna210@hamk.fi::807b7c8d-135c-4af1-ad85-d2e734bd9ba2" providerId="AD" clId="Web-{FD579469-1DEF-23D1-7769-DDD8A786AC20}" dt="2024-12-16T08:39:19.696" v="819" actId="20577"/>
          <ac:spMkLst>
            <pc:docMk/>
            <pc:sldMk cId="2714194658" sldId="278"/>
            <ac:spMk id="8" creationId="{8F8BE088-5290-7298-8EFB-1E93881DCA01}"/>
          </ac:spMkLst>
        </pc:spChg>
        <pc:spChg chg="del mod">
          <ac:chgData name="Johanna Nieminen" userId="S::johanna210@hamk.fi::807b7c8d-135c-4af1-ad85-d2e734bd9ba2" providerId="AD" clId="Web-{FD579469-1DEF-23D1-7769-DDD8A786AC20}" dt="2024-12-16T06:52:45.998" v="112"/>
          <ac:spMkLst>
            <pc:docMk/>
            <pc:sldMk cId="2714194658" sldId="278"/>
            <ac:spMk id="10" creationId="{81C585A6-2830-3C09-7D1B-37857AC20507}"/>
          </ac:spMkLst>
        </pc:spChg>
        <pc:spChg chg="mod">
          <ac:chgData name="Johanna Nieminen" userId="S::johanna210@hamk.fi::807b7c8d-135c-4af1-ad85-d2e734bd9ba2" providerId="AD" clId="Web-{FD579469-1DEF-23D1-7769-DDD8A786AC20}" dt="2024-12-16T08:41:29.279" v="848" actId="1076"/>
          <ac:spMkLst>
            <pc:docMk/>
            <pc:sldMk cId="2714194658" sldId="278"/>
            <ac:spMk id="12" creationId="{912CB92A-3162-5C61-86B4-1E55720799AA}"/>
          </ac:spMkLst>
        </pc:spChg>
        <pc:spChg chg="mod">
          <ac:chgData name="Johanna Nieminen" userId="S::johanna210@hamk.fi::807b7c8d-135c-4af1-ad85-d2e734bd9ba2" providerId="AD" clId="Web-{FD579469-1DEF-23D1-7769-DDD8A786AC20}" dt="2024-12-16T08:37:27.926" v="800" actId="14100"/>
          <ac:spMkLst>
            <pc:docMk/>
            <pc:sldMk cId="2714194658" sldId="278"/>
            <ac:spMk id="13" creationId="{D3522708-892B-A86E-2CDF-E55658939D28}"/>
          </ac:spMkLst>
        </pc:spChg>
        <pc:picChg chg="add mod ord">
          <ac:chgData name="Johanna Nieminen" userId="S::johanna210@hamk.fi::807b7c8d-135c-4af1-ad85-d2e734bd9ba2" providerId="AD" clId="Web-{FD579469-1DEF-23D1-7769-DDD8A786AC20}" dt="2024-12-16T08:38:41.507" v="816" actId="1076"/>
          <ac:picMkLst>
            <pc:docMk/>
            <pc:sldMk cId="2714194658" sldId="278"/>
            <ac:picMk id="5" creationId="{45A4853C-5218-8B9B-2BC7-AB2A1CD2A5B6}"/>
          </ac:picMkLst>
        </pc:picChg>
        <pc:picChg chg="del">
          <ac:chgData name="Johanna Nieminen" userId="S::johanna210@hamk.fi::807b7c8d-135c-4af1-ad85-d2e734bd9ba2" providerId="AD" clId="Web-{FD579469-1DEF-23D1-7769-DDD8A786AC20}" dt="2024-12-16T06:46:25.030" v="102"/>
          <ac:picMkLst>
            <pc:docMk/>
            <pc:sldMk cId="2714194658" sldId="278"/>
            <ac:picMk id="11" creationId="{FA6A7491-D174-5D9B-233D-D94A24835A76}"/>
          </ac:picMkLst>
        </pc:picChg>
      </pc:sldChg>
      <pc:sldChg chg="addSp delSp modSp add replId">
        <pc:chgData name="Johanna Nieminen" userId="S::johanna210@hamk.fi::807b7c8d-135c-4af1-ad85-d2e734bd9ba2" providerId="AD" clId="Web-{FD579469-1DEF-23D1-7769-DDD8A786AC20}" dt="2024-12-16T06:59:41.075" v="187" actId="20577"/>
        <pc:sldMkLst>
          <pc:docMk/>
          <pc:sldMk cId="3685255180" sldId="279"/>
        </pc:sldMkLst>
        <pc:spChg chg="mod">
          <ac:chgData name="Johanna Nieminen" userId="S::johanna210@hamk.fi::807b7c8d-135c-4af1-ad85-d2e734bd9ba2" providerId="AD" clId="Web-{FD579469-1DEF-23D1-7769-DDD8A786AC20}" dt="2024-12-16T06:57:16.290" v="154" actId="20577"/>
          <ac:spMkLst>
            <pc:docMk/>
            <pc:sldMk cId="3685255180" sldId="279"/>
            <ac:spMk id="2" creationId="{92CEA5AD-7EAA-BEBC-AD46-7490A344A1AB}"/>
          </ac:spMkLst>
        </pc:spChg>
        <pc:spChg chg="add del mod">
          <ac:chgData name="Johanna Nieminen" userId="S::johanna210@hamk.fi::807b7c8d-135c-4af1-ad85-d2e734bd9ba2" providerId="AD" clId="Web-{FD579469-1DEF-23D1-7769-DDD8A786AC20}" dt="2024-12-16T06:58:00.588" v="162"/>
          <ac:spMkLst>
            <pc:docMk/>
            <pc:sldMk cId="3685255180" sldId="279"/>
            <ac:spMk id="4" creationId="{942A2DAA-34C0-4A0A-B10D-96AB8D22CCA4}"/>
          </ac:spMkLst>
        </pc:spChg>
        <pc:spChg chg="mod">
          <ac:chgData name="Johanna Nieminen" userId="S::johanna210@hamk.fi::807b7c8d-135c-4af1-ad85-d2e734bd9ba2" providerId="AD" clId="Web-{FD579469-1DEF-23D1-7769-DDD8A786AC20}" dt="2024-12-16T06:57:42.808" v="160" actId="14100"/>
          <ac:spMkLst>
            <pc:docMk/>
            <pc:sldMk cId="3685255180" sldId="279"/>
            <ac:spMk id="10" creationId="{81C585A6-2830-3C09-7D1B-37857AC20507}"/>
          </ac:spMkLst>
        </pc:spChg>
        <pc:spChg chg="add mod">
          <ac:chgData name="Johanna Nieminen" userId="S::johanna210@hamk.fi::807b7c8d-135c-4af1-ad85-d2e734bd9ba2" providerId="AD" clId="Web-{FD579469-1DEF-23D1-7769-DDD8A786AC20}" dt="2024-12-16T06:59:13.434" v="180" actId="14100"/>
          <ac:spMkLst>
            <pc:docMk/>
            <pc:sldMk cId="3685255180" sldId="279"/>
            <ac:spMk id="11" creationId="{15051153-97C8-E5B6-48AC-39D1F718A9C2}"/>
          </ac:spMkLst>
        </pc:spChg>
        <pc:spChg chg="mod">
          <ac:chgData name="Johanna Nieminen" userId="S::johanna210@hamk.fi::807b7c8d-135c-4af1-ad85-d2e734bd9ba2" providerId="AD" clId="Web-{FD579469-1DEF-23D1-7769-DDD8A786AC20}" dt="2024-12-16T06:59:41.075" v="187" actId="20577"/>
          <ac:spMkLst>
            <pc:docMk/>
            <pc:sldMk cId="3685255180" sldId="279"/>
            <ac:spMk id="12" creationId="{912CB92A-3162-5C61-86B4-1E55720799AA}"/>
          </ac:spMkLst>
        </pc:spChg>
        <pc:spChg chg="mod">
          <ac:chgData name="Johanna Nieminen" userId="S::johanna210@hamk.fi::807b7c8d-135c-4af1-ad85-d2e734bd9ba2" providerId="AD" clId="Web-{FD579469-1DEF-23D1-7769-DDD8A786AC20}" dt="2024-12-16T06:57:28.728" v="157" actId="20577"/>
          <ac:spMkLst>
            <pc:docMk/>
            <pc:sldMk cId="3685255180" sldId="279"/>
            <ac:spMk id="13" creationId="{D3522708-892B-A86E-2CDF-E55658939D28}"/>
          </ac:spMkLst>
        </pc:spChg>
        <pc:spChg chg="add mod">
          <ac:chgData name="Johanna Nieminen" userId="S::johanna210@hamk.fi::807b7c8d-135c-4af1-ad85-d2e734bd9ba2" providerId="AD" clId="Web-{FD579469-1DEF-23D1-7769-DDD8A786AC20}" dt="2024-12-16T06:59:33.794" v="185" actId="14100"/>
          <ac:spMkLst>
            <pc:docMk/>
            <pc:sldMk cId="3685255180" sldId="279"/>
            <ac:spMk id="14" creationId="{5ABC4946-6CD8-9B48-6617-E01B8928C84F}"/>
          </ac:spMkLst>
        </pc:spChg>
        <pc:picChg chg="del">
          <ac:chgData name="Johanna Nieminen" userId="S::johanna210@hamk.fi::807b7c8d-135c-4af1-ad85-d2e734bd9ba2" providerId="AD" clId="Web-{FD579469-1DEF-23D1-7769-DDD8A786AC20}" dt="2024-12-16T06:57:54.556" v="161"/>
          <ac:picMkLst>
            <pc:docMk/>
            <pc:sldMk cId="3685255180" sldId="279"/>
            <ac:picMk id="5" creationId="{122F2DC5-7156-36B2-8649-6E2E103DEDB8}"/>
          </ac:picMkLst>
        </pc:picChg>
        <pc:picChg chg="add mod ord">
          <ac:chgData name="Johanna Nieminen" userId="S::johanna210@hamk.fi::807b7c8d-135c-4af1-ad85-d2e734bd9ba2" providerId="AD" clId="Web-{FD579469-1DEF-23D1-7769-DDD8A786AC20}" dt="2024-12-16T06:58:03.916" v="163" actId="1076"/>
          <ac:picMkLst>
            <pc:docMk/>
            <pc:sldMk cId="3685255180" sldId="279"/>
            <ac:picMk id="6" creationId="{1AA15CCD-AC20-3A7D-7FF9-A31519536D3B}"/>
          </ac:picMkLst>
        </pc:picChg>
        <pc:picChg chg="add mod">
          <ac:chgData name="Johanna Nieminen" userId="S::johanna210@hamk.fi::807b7c8d-135c-4af1-ad85-d2e734bd9ba2" providerId="AD" clId="Web-{FD579469-1DEF-23D1-7769-DDD8A786AC20}" dt="2024-12-16T06:58:59.777" v="176" actId="1076"/>
          <ac:picMkLst>
            <pc:docMk/>
            <pc:sldMk cId="3685255180" sldId="279"/>
            <ac:picMk id="8" creationId="{43B804F9-525C-FCAE-CA13-DFCDA2C776D3}"/>
          </ac:picMkLst>
        </pc:picChg>
        <pc:picChg chg="add mod">
          <ac:chgData name="Johanna Nieminen" userId="S::johanna210@hamk.fi::807b7c8d-135c-4af1-ad85-d2e734bd9ba2" providerId="AD" clId="Web-{FD579469-1DEF-23D1-7769-DDD8A786AC20}" dt="2024-12-16T06:59:16.934" v="181" actId="1076"/>
          <ac:picMkLst>
            <pc:docMk/>
            <pc:sldMk cId="3685255180" sldId="279"/>
            <ac:picMk id="9" creationId="{F46A8C7E-4B1F-0CA4-B67E-65BAF6D40C71}"/>
          </ac:picMkLst>
        </pc:picChg>
      </pc:sldChg>
      <pc:sldChg chg="addSp delSp modSp add replId">
        <pc:chgData name="Johanna Nieminen" userId="S::johanna210@hamk.fi::807b7c8d-135c-4af1-ad85-d2e734bd9ba2" providerId="AD" clId="Web-{FD579469-1DEF-23D1-7769-DDD8A786AC20}" dt="2024-12-16T08:42:22.593" v="856" actId="1076"/>
        <pc:sldMkLst>
          <pc:docMk/>
          <pc:sldMk cId="485028337" sldId="280"/>
        </pc:sldMkLst>
        <pc:spChg chg="mod">
          <ac:chgData name="Johanna Nieminen" userId="S::johanna210@hamk.fi::807b7c8d-135c-4af1-ad85-d2e734bd9ba2" providerId="AD" clId="Web-{FD579469-1DEF-23D1-7769-DDD8A786AC20}" dt="2024-12-16T08:42:03.030" v="852" actId="14100"/>
          <ac:spMkLst>
            <pc:docMk/>
            <pc:sldMk cId="485028337" sldId="280"/>
            <ac:spMk id="2" creationId="{92CEA5AD-7EAA-BEBC-AD46-7490A344A1AB}"/>
          </ac:spMkLst>
        </pc:spChg>
        <pc:spChg chg="add del mod">
          <ac:chgData name="Johanna Nieminen" userId="S::johanna210@hamk.fi::807b7c8d-135c-4af1-ad85-d2e734bd9ba2" providerId="AD" clId="Web-{FD579469-1DEF-23D1-7769-DDD8A786AC20}" dt="2024-12-16T07:01:33.829" v="205"/>
          <ac:spMkLst>
            <pc:docMk/>
            <pc:sldMk cId="485028337" sldId="280"/>
            <ac:spMk id="4" creationId="{DD8C8130-C090-2A36-1499-34EFAE6AFED6}"/>
          </ac:spMkLst>
        </pc:spChg>
        <pc:spChg chg="mod">
          <ac:chgData name="Johanna Nieminen" userId="S::johanna210@hamk.fi::807b7c8d-135c-4af1-ad85-d2e734bd9ba2" providerId="AD" clId="Web-{FD579469-1DEF-23D1-7769-DDD8A786AC20}" dt="2024-12-16T08:42:10.843" v="853" actId="1076"/>
          <ac:spMkLst>
            <pc:docMk/>
            <pc:sldMk cId="485028337" sldId="280"/>
            <ac:spMk id="10" creationId="{81C585A6-2830-3C09-7D1B-37857AC20507}"/>
          </ac:spMkLst>
        </pc:spChg>
        <pc:spChg chg="mod">
          <ac:chgData name="Johanna Nieminen" userId="S::johanna210@hamk.fi::807b7c8d-135c-4af1-ad85-d2e734bd9ba2" providerId="AD" clId="Web-{FD579469-1DEF-23D1-7769-DDD8A786AC20}" dt="2024-12-16T08:42:22.593" v="856" actId="1076"/>
          <ac:spMkLst>
            <pc:docMk/>
            <pc:sldMk cId="485028337" sldId="280"/>
            <ac:spMk id="12" creationId="{912CB92A-3162-5C61-86B4-1E55720799AA}"/>
          </ac:spMkLst>
        </pc:spChg>
        <pc:spChg chg="mod">
          <ac:chgData name="Johanna Nieminen" userId="S::johanna210@hamk.fi::807b7c8d-135c-4af1-ad85-d2e734bd9ba2" providerId="AD" clId="Web-{FD579469-1DEF-23D1-7769-DDD8A786AC20}" dt="2024-12-16T07:00:53.374" v="195" actId="20577"/>
          <ac:spMkLst>
            <pc:docMk/>
            <pc:sldMk cId="485028337" sldId="280"/>
            <ac:spMk id="13" creationId="{D3522708-892B-A86E-2CDF-E55658939D28}"/>
          </ac:spMkLst>
        </pc:spChg>
        <pc:picChg chg="del">
          <ac:chgData name="Johanna Nieminen" userId="S::johanna210@hamk.fi::807b7c8d-135c-4af1-ad85-d2e734bd9ba2" providerId="AD" clId="Web-{FD579469-1DEF-23D1-7769-DDD8A786AC20}" dt="2024-12-16T07:01:26.281" v="204"/>
          <ac:picMkLst>
            <pc:docMk/>
            <pc:sldMk cId="485028337" sldId="280"/>
            <ac:picMk id="5" creationId="{122F2DC5-7156-36B2-8649-6E2E103DEDB8}"/>
          </ac:picMkLst>
        </pc:picChg>
        <pc:picChg chg="add mod ord">
          <ac:chgData name="Johanna Nieminen" userId="S::johanna210@hamk.fi::807b7c8d-135c-4af1-ad85-d2e734bd9ba2" providerId="AD" clId="Web-{FD579469-1DEF-23D1-7769-DDD8A786AC20}" dt="2024-12-16T08:42:17.062" v="855" actId="1076"/>
          <ac:picMkLst>
            <pc:docMk/>
            <pc:sldMk cId="485028337" sldId="280"/>
            <ac:picMk id="6" creationId="{6B9B50F6-2E7D-701A-8D0B-C95520425A29}"/>
          </ac:picMkLst>
        </pc:picChg>
      </pc:sldChg>
      <pc:sldChg chg="addSp delSp modSp add replId">
        <pc:chgData name="Johanna Nieminen" userId="S::johanna210@hamk.fi::807b7c8d-135c-4af1-ad85-d2e734bd9ba2" providerId="AD" clId="Web-{FD579469-1DEF-23D1-7769-DDD8A786AC20}" dt="2024-12-16T07:02:46.988" v="222"/>
        <pc:sldMkLst>
          <pc:docMk/>
          <pc:sldMk cId="3065672074" sldId="281"/>
        </pc:sldMkLst>
        <pc:spChg chg="mod">
          <ac:chgData name="Johanna Nieminen" userId="S::johanna210@hamk.fi::807b7c8d-135c-4af1-ad85-d2e734bd9ba2" providerId="AD" clId="Web-{FD579469-1DEF-23D1-7769-DDD8A786AC20}" dt="2024-12-16T07:02:17.362" v="211" actId="20577"/>
          <ac:spMkLst>
            <pc:docMk/>
            <pc:sldMk cId="3065672074" sldId="281"/>
            <ac:spMk id="2" creationId="{92CEA5AD-7EAA-BEBC-AD46-7490A344A1AB}"/>
          </ac:spMkLst>
        </pc:spChg>
        <pc:spChg chg="add del mod">
          <ac:chgData name="Johanna Nieminen" userId="S::johanna210@hamk.fi::807b7c8d-135c-4af1-ad85-d2e734bd9ba2" providerId="AD" clId="Web-{FD579469-1DEF-23D1-7769-DDD8A786AC20}" dt="2024-12-16T07:02:46.988" v="222"/>
          <ac:spMkLst>
            <pc:docMk/>
            <pc:sldMk cId="3065672074" sldId="281"/>
            <ac:spMk id="4" creationId="{B514B895-072C-E568-4154-4A238D9EAAD9}"/>
          </ac:spMkLst>
        </pc:spChg>
        <pc:spChg chg="mod">
          <ac:chgData name="Johanna Nieminen" userId="S::johanna210@hamk.fi::807b7c8d-135c-4af1-ad85-d2e734bd9ba2" providerId="AD" clId="Web-{FD579469-1DEF-23D1-7769-DDD8A786AC20}" dt="2024-12-16T07:02:38.926" v="217" actId="20577"/>
          <ac:spMkLst>
            <pc:docMk/>
            <pc:sldMk cId="3065672074" sldId="281"/>
            <ac:spMk id="10" creationId="{81C585A6-2830-3C09-7D1B-37857AC20507}"/>
          </ac:spMkLst>
        </pc:spChg>
        <pc:spChg chg="mod">
          <ac:chgData name="Johanna Nieminen" userId="S::johanna210@hamk.fi::807b7c8d-135c-4af1-ad85-d2e734bd9ba2" providerId="AD" clId="Web-{FD579469-1DEF-23D1-7769-DDD8A786AC20}" dt="2024-12-16T07:02:42.316" v="220" actId="20577"/>
          <ac:spMkLst>
            <pc:docMk/>
            <pc:sldMk cId="3065672074" sldId="281"/>
            <ac:spMk id="12" creationId="{912CB92A-3162-5C61-86B4-1E55720799AA}"/>
          </ac:spMkLst>
        </pc:spChg>
        <pc:spChg chg="mod">
          <ac:chgData name="Johanna Nieminen" userId="S::johanna210@hamk.fi::807b7c8d-135c-4af1-ad85-d2e734bd9ba2" providerId="AD" clId="Web-{FD579469-1DEF-23D1-7769-DDD8A786AC20}" dt="2024-12-16T07:02:24.457" v="215" actId="14100"/>
          <ac:spMkLst>
            <pc:docMk/>
            <pc:sldMk cId="3065672074" sldId="281"/>
            <ac:spMk id="13" creationId="{D3522708-892B-A86E-2CDF-E55658939D28}"/>
          </ac:spMkLst>
        </pc:spChg>
        <pc:picChg chg="del">
          <ac:chgData name="Johanna Nieminen" userId="S::johanna210@hamk.fi::807b7c8d-135c-4af1-ad85-d2e734bd9ba2" providerId="AD" clId="Web-{FD579469-1DEF-23D1-7769-DDD8A786AC20}" dt="2024-12-16T07:02:43.535" v="221"/>
          <ac:picMkLst>
            <pc:docMk/>
            <pc:sldMk cId="3065672074" sldId="281"/>
            <ac:picMk id="6" creationId="{6B9B50F6-2E7D-701A-8D0B-C95520425A29}"/>
          </ac:picMkLst>
        </pc:picChg>
      </pc:sldChg>
      <pc:sldChg chg="addSp delSp modSp add replId">
        <pc:chgData name="Johanna Nieminen" userId="S::johanna210@hamk.fi::807b7c8d-135c-4af1-ad85-d2e734bd9ba2" providerId="AD" clId="Web-{FD579469-1DEF-23D1-7769-DDD8A786AC20}" dt="2024-12-16T11:27:21.008" v="2689" actId="1076"/>
        <pc:sldMkLst>
          <pc:docMk/>
          <pc:sldMk cId="3965837255" sldId="282"/>
        </pc:sldMkLst>
        <pc:spChg chg="mod">
          <ac:chgData name="Johanna Nieminen" userId="S::johanna210@hamk.fi::807b7c8d-135c-4af1-ad85-d2e734bd9ba2" providerId="AD" clId="Web-{FD579469-1DEF-23D1-7769-DDD8A786AC20}" dt="2024-12-16T07:08:32.623" v="226" actId="20577"/>
          <ac:spMkLst>
            <pc:docMk/>
            <pc:sldMk cId="3965837255" sldId="282"/>
            <ac:spMk id="2" creationId="{92CEA5AD-7EAA-BEBC-AD46-7490A344A1AB}"/>
          </ac:spMkLst>
        </pc:spChg>
        <pc:spChg chg="add del mod">
          <ac:chgData name="Johanna Nieminen" userId="S::johanna210@hamk.fi::807b7c8d-135c-4af1-ad85-d2e734bd9ba2" providerId="AD" clId="Web-{FD579469-1DEF-23D1-7769-DDD8A786AC20}" dt="2024-12-16T07:09:34.765" v="239"/>
          <ac:spMkLst>
            <pc:docMk/>
            <pc:sldMk cId="3965837255" sldId="282"/>
            <ac:spMk id="4" creationId="{7F4D3BE8-C1EC-1A85-7600-33C9D7EC7DF0}"/>
          </ac:spMkLst>
        </pc:spChg>
        <pc:spChg chg="mod">
          <ac:chgData name="Johanna Nieminen" userId="S::johanna210@hamk.fi::807b7c8d-135c-4af1-ad85-d2e734bd9ba2" providerId="AD" clId="Web-{FD579469-1DEF-23D1-7769-DDD8A786AC20}" dt="2024-12-16T08:55:03.136" v="863" actId="20577"/>
          <ac:spMkLst>
            <pc:docMk/>
            <pc:sldMk cId="3965837255" sldId="282"/>
            <ac:spMk id="10" creationId="{81C585A6-2830-3C09-7D1B-37857AC20507}"/>
          </ac:spMkLst>
        </pc:spChg>
        <pc:spChg chg="mod">
          <ac:chgData name="Johanna Nieminen" userId="S::johanna210@hamk.fi::807b7c8d-135c-4af1-ad85-d2e734bd9ba2" providerId="AD" clId="Web-{FD579469-1DEF-23D1-7769-DDD8A786AC20}" dt="2024-12-16T11:27:21.008" v="2689" actId="1076"/>
          <ac:spMkLst>
            <pc:docMk/>
            <pc:sldMk cId="3965837255" sldId="282"/>
            <ac:spMk id="12" creationId="{912CB92A-3162-5C61-86B4-1E55720799AA}"/>
          </ac:spMkLst>
        </pc:spChg>
        <pc:spChg chg="mod">
          <ac:chgData name="Johanna Nieminen" userId="S::johanna210@hamk.fi::807b7c8d-135c-4af1-ad85-d2e734bd9ba2" providerId="AD" clId="Web-{FD579469-1DEF-23D1-7769-DDD8A786AC20}" dt="2024-12-16T07:08:35.029" v="228" actId="20577"/>
          <ac:spMkLst>
            <pc:docMk/>
            <pc:sldMk cId="3965837255" sldId="282"/>
            <ac:spMk id="13" creationId="{D3522708-892B-A86E-2CDF-E55658939D28}"/>
          </ac:spMkLst>
        </pc:spChg>
        <pc:picChg chg="add mod ord">
          <ac:chgData name="Johanna Nieminen" userId="S::johanna210@hamk.fi::807b7c8d-135c-4af1-ad85-d2e734bd9ba2" providerId="AD" clId="Web-{FD579469-1DEF-23D1-7769-DDD8A786AC20}" dt="2024-12-16T11:27:13.523" v="2688" actId="1076"/>
          <ac:picMkLst>
            <pc:docMk/>
            <pc:sldMk cId="3965837255" sldId="282"/>
            <ac:picMk id="5" creationId="{570C7F8C-4A1B-4A2A-E941-0928A502FD63}"/>
          </ac:picMkLst>
        </pc:picChg>
        <pc:picChg chg="del">
          <ac:chgData name="Johanna Nieminen" userId="S::johanna210@hamk.fi::807b7c8d-135c-4af1-ad85-d2e734bd9ba2" providerId="AD" clId="Web-{FD579469-1DEF-23D1-7769-DDD8A786AC20}" dt="2024-12-16T07:09:06.483" v="236"/>
          <ac:picMkLst>
            <pc:docMk/>
            <pc:sldMk cId="3965837255" sldId="282"/>
            <ac:picMk id="6" creationId="{6B9B50F6-2E7D-701A-8D0B-C95520425A29}"/>
          </ac:picMkLst>
        </pc:picChg>
      </pc:sldChg>
      <pc:sldChg chg="addSp delSp modSp add replId">
        <pc:chgData name="Johanna Nieminen" userId="S::johanna210@hamk.fi::807b7c8d-135c-4af1-ad85-d2e734bd9ba2" providerId="AD" clId="Web-{FD579469-1DEF-23D1-7769-DDD8A786AC20}" dt="2024-12-16T08:55:39.466" v="870" actId="1076"/>
        <pc:sldMkLst>
          <pc:docMk/>
          <pc:sldMk cId="3787512448" sldId="283"/>
        </pc:sldMkLst>
        <pc:spChg chg="mod">
          <ac:chgData name="Johanna Nieminen" userId="S::johanna210@hamk.fi::807b7c8d-135c-4af1-ad85-d2e734bd9ba2" providerId="AD" clId="Web-{FD579469-1DEF-23D1-7769-DDD8A786AC20}" dt="2024-12-16T07:10:18.736" v="247" actId="20577"/>
          <ac:spMkLst>
            <pc:docMk/>
            <pc:sldMk cId="3787512448" sldId="283"/>
            <ac:spMk id="2" creationId="{92CEA5AD-7EAA-BEBC-AD46-7490A344A1AB}"/>
          </ac:spMkLst>
        </pc:spChg>
        <pc:spChg chg="add del mod">
          <ac:chgData name="Johanna Nieminen" userId="S::johanna210@hamk.fi::807b7c8d-135c-4af1-ad85-d2e734bd9ba2" providerId="AD" clId="Web-{FD579469-1DEF-23D1-7769-DDD8A786AC20}" dt="2024-12-16T07:10:48.455" v="258"/>
          <ac:spMkLst>
            <pc:docMk/>
            <pc:sldMk cId="3787512448" sldId="283"/>
            <ac:spMk id="4" creationId="{92A63FB5-463C-3633-42F4-9FCB06DC309E}"/>
          </ac:spMkLst>
        </pc:spChg>
        <pc:spChg chg="mod">
          <ac:chgData name="Johanna Nieminen" userId="S::johanna210@hamk.fi::807b7c8d-135c-4af1-ad85-d2e734bd9ba2" providerId="AD" clId="Web-{FD579469-1DEF-23D1-7769-DDD8A786AC20}" dt="2024-12-16T08:55:31.497" v="868" actId="1076"/>
          <ac:spMkLst>
            <pc:docMk/>
            <pc:sldMk cId="3787512448" sldId="283"/>
            <ac:spMk id="10" creationId="{81C585A6-2830-3C09-7D1B-37857AC20507}"/>
          </ac:spMkLst>
        </pc:spChg>
        <pc:spChg chg="mod">
          <ac:chgData name="Johanna Nieminen" userId="S::johanna210@hamk.fi::807b7c8d-135c-4af1-ad85-d2e734bd9ba2" providerId="AD" clId="Web-{FD579469-1DEF-23D1-7769-DDD8A786AC20}" dt="2024-12-16T08:55:39.466" v="870" actId="1076"/>
          <ac:spMkLst>
            <pc:docMk/>
            <pc:sldMk cId="3787512448" sldId="283"/>
            <ac:spMk id="12" creationId="{912CB92A-3162-5C61-86B4-1E55720799AA}"/>
          </ac:spMkLst>
        </pc:spChg>
        <pc:spChg chg="mod">
          <ac:chgData name="Johanna Nieminen" userId="S::johanna210@hamk.fi::807b7c8d-135c-4af1-ad85-d2e734bd9ba2" providerId="AD" clId="Web-{FD579469-1DEF-23D1-7769-DDD8A786AC20}" dt="2024-12-16T07:11:01.487" v="261" actId="20577"/>
          <ac:spMkLst>
            <pc:docMk/>
            <pc:sldMk cId="3787512448" sldId="283"/>
            <ac:spMk id="13" creationId="{D3522708-892B-A86E-2CDF-E55658939D28}"/>
          </ac:spMkLst>
        </pc:spChg>
        <pc:picChg chg="del">
          <ac:chgData name="Johanna Nieminen" userId="S::johanna210@hamk.fi::807b7c8d-135c-4af1-ad85-d2e734bd9ba2" providerId="AD" clId="Web-{FD579469-1DEF-23D1-7769-DDD8A786AC20}" dt="2024-12-16T07:10:40.017" v="257"/>
          <ac:picMkLst>
            <pc:docMk/>
            <pc:sldMk cId="3787512448" sldId="283"/>
            <ac:picMk id="5" creationId="{570C7F8C-4A1B-4A2A-E941-0928A502FD63}"/>
          </ac:picMkLst>
        </pc:picChg>
        <pc:picChg chg="add mod ord">
          <ac:chgData name="Johanna Nieminen" userId="S::johanna210@hamk.fi::807b7c8d-135c-4af1-ad85-d2e734bd9ba2" providerId="AD" clId="Web-{FD579469-1DEF-23D1-7769-DDD8A786AC20}" dt="2024-12-16T07:10:51.486" v="259" actId="1076"/>
          <ac:picMkLst>
            <pc:docMk/>
            <pc:sldMk cId="3787512448" sldId="283"/>
            <ac:picMk id="6" creationId="{3DEC5E19-D1AD-4685-2B33-90A2568CB371}"/>
          </ac:picMkLst>
        </pc:picChg>
      </pc:sldChg>
      <pc:sldChg chg="add del replId">
        <pc:chgData name="Johanna Nieminen" userId="S::johanna210@hamk.fi::807b7c8d-135c-4af1-ad85-d2e734bd9ba2" providerId="AD" clId="Web-{FD579469-1DEF-23D1-7769-DDD8A786AC20}" dt="2024-12-16T07:09:18.249" v="238"/>
        <pc:sldMkLst>
          <pc:docMk/>
          <pc:sldMk cId="4128410087" sldId="283"/>
        </pc:sldMkLst>
      </pc:sldChg>
      <pc:sldChg chg="addSp delSp modSp add replId">
        <pc:chgData name="Johanna Nieminen" userId="S::johanna210@hamk.fi::807b7c8d-135c-4af1-ad85-d2e734bd9ba2" providerId="AD" clId="Web-{FD579469-1DEF-23D1-7769-DDD8A786AC20}" dt="2024-12-16T08:56:10.545" v="874" actId="1076"/>
        <pc:sldMkLst>
          <pc:docMk/>
          <pc:sldMk cId="1104826076" sldId="284"/>
        </pc:sldMkLst>
        <pc:spChg chg="mod">
          <ac:chgData name="Johanna Nieminen" userId="S::johanna210@hamk.fi::807b7c8d-135c-4af1-ad85-d2e734bd9ba2" providerId="AD" clId="Web-{FD579469-1DEF-23D1-7769-DDD8A786AC20}" dt="2024-12-16T07:28:04.947" v="271" actId="20577"/>
          <ac:spMkLst>
            <pc:docMk/>
            <pc:sldMk cId="1104826076" sldId="284"/>
            <ac:spMk id="2" creationId="{92CEA5AD-7EAA-BEBC-AD46-7490A344A1AB}"/>
          </ac:spMkLst>
        </pc:spChg>
        <pc:spChg chg="add del mod">
          <ac:chgData name="Johanna Nieminen" userId="S::johanna210@hamk.fi::807b7c8d-135c-4af1-ad85-d2e734bd9ba2" providerId="AD" clId="Web-{FD579469-1DEF-23D1-7769-DDD8A786AC20}" dt="2024-12-16T07:28:48.105" v="283"/>
          <ac:spMkLst>
            <pc:docMk/>
            <pc:sldMk cId="1104826076" sldId="284"/>
            <ac:spMk id="4" creationId="{1B150D27-2F64-6FF2-DDBF-6A67A6AF92F7}"/>
          </ac:spMkLst>
        </pc:spChg>
        <pc:spChg chg="mod">
          <ac:chgData name="Johanna Nieminen" userId="S::johanna210@hamk.fi::807b7c8d-135c-4af1-ad85-d2e734bd9ba2" providerId="AD" clId="Web-{FD579469-1DEF-23D1-7769-DDD8A786AC20}" dt="2024-12-16T08:55:58.107" v="872" actId="1076"/>
          <ac:spMkLst>
            <pc:docMk/>
            <pc:sldMk cId="1104826076" sldId="284"/>
            <ac:spMk id="10" creationId="{81C585A6-2830-3C09-7D1B-37857AC20507}"/>
          </ac:spMkLst>
        </pc:spChg>
        <pc:spChg chg="mod">
          <ac:chgData name="Johanna Nieminen" userId="S::johanna210@hamk.fi::807b7c8d-135c-4af1-ad85-d2e734bd9ba2" providerId="AD" clId="Web-{FD579469-1DEF-23D1-7769-DDD8A786AC20}" dt="2024-12-16T08:56:10.545" v="874" actId="1076"/>
          <ac:spMkLst>
            <pc:docMk/>
            <pc:sldMk cId="1104826076" sldId="284"/>
            <ac:spMk id="12" creationId="{912CB92A-3162-5C61-86B4-1E55720799AA}"/>
          </ac:spMkLst>
        </pc:spChg>
        <pc:spChg chg="mod">
          <ac:chgData name="Johanna Nieminen" userId="S::johanna210@hamk.fi::807b7c8d-135c-4af1-ad85-d2e734bd9ba2" providerId="AD" clId="Web-{FD579469-1DEF-23D1-7769-DDD8A786AC20}" dt="2024-12-16T07:28:12.978" v="273" actId="20577"/>
          <ac:spMkLst>
            <pc:docMk/>
            <pc:sldMk cId="1104826076" sldId="284"/>
            <ac:spMk id="13" creationId="{D3522708-892B-A86E-2CDF-E55658939D28}"/>
          </ac:spMkLst>
        </pc:spChg>
        <pc:picChg chg="del">
          <ac:chgData name="Johanna Nieminen" userId="S::johanna210@hamk.fi::807b7c8d-135c-4af1-ad85-d2e734bd9ba2" providerId="AD" clId="Web-{FD579469-1DEF-23D1-7769-DDD8A786AC20}" dt="2024-12-16T07:28:47.230" v="282"/>
          <ac:picMkLst>
            <pc:docMk/>
            <pc:sldMk cId="1104826076" sldId="284"/>
            <ac:picMk id="5" creationId="{570C7F8C-4A1B-4A2A-E941-0928A502FD63}"/>
          </ac:picMkLst>
        </pc:picChg>
        <pc:picChg chg="add mod ord">
          <ac:chgData name="Johanna Nieminen" userId="S::johanna210@hamk.fi::807b7c8d-135c-4af1-ad85-d2e734bd9ba2" providerId="AD" clId="Web-{FD579469-1DEF-23D1-7769-DDD8A786AC20}" dt="2024-12-16T08:56:03.607" v="873" actId="1076"/>
          <ac:picMkLst>
            <pc:docMk/>
            <pc:sldMk cId="1104826076" sldId="284"/>
            <ac:picMk id="6" creationId="{C75F7658-8E20-5E61-8C8C-2C46A9D2C819}"/>
          </ac:picMkLst>
        </pc:picChg>
      </pc:sldChg>
      <pc:sldChg chg="addSp delSp modSp add replId">
        <pc:chgData name="Johanna Nieminen" userId="S::johanna210@hamk.fi::807b7c8d-135c-4af1-ad85-d2e734bd9ba2" providerId="AD" clId="Web-{FD579469-1DEF-23D1-7769-DDD8A786AC20}" dt="2024-12-16T08:56:41.624" v="878" actId="1076"/>
        <pc:sldMkLst>
          <pc:docMk/>
          <pc:sldMk cId="3460162459" sldId="285"/>
        </pc:sldMkLst>
        <pc:spChg chg="mod">
          <ac:chgData name="Johanna Nieminen" userId="S::johanna210@hamk.fi::807b7c8d-135c-4af1-ad85-d2e734bd9ba2" providerId="AD" clId="Web-{FD579469-1DEF-23D1-7769-DDD8A786AC20}" dt="2024-12-16T08:56:24.014" v="875" actId="14100"/>
          <ac:spMkLst>
            <pc:docMk/>
            <pc:sldMk cId="3460162459" sldId="285"/>
            <ac:spMk id="2" creationId="{92CEA5AD-7EAA-BEBC-AD46-7490A344A1AB}"/>
          </ac:spMkLst>
        </pc:spChg>
        <pc:spChg chg="add del mod">
          <ac:chgData name="Johanna Nieminen" userId="S::johanna210@hamk.fi::807b7c8d-135c-4af1-ad85-d2e734bd9ba2" providerId="AD" clId="Web-{FD579469-1DEF-23D1-7769-DDD8A786AC20}" dt="2024-12-16T07:29:54.295" v="298"/>
          <ac:spMkLst>
            <pc:docMk/>
            <pc:sldMk cId="3460162459" sldId="285"/>
            <ac:spMk id="4" creationId="{FF2ABE5C-3393-1AA8-3874-F41C1CCA1030}"/>
          </ac:spMkLst>
        </pc:spChg>
        <pc:spChg chg="mod">
          <ac:chgData name="Johanna Nieminen" userId="S::johanna210@hamk.fi::807b7c8d-135c-4af1-ad85-d2e734bd9ba2" providerId="AD" clId="Web-{FD579469-1DEF-23D1-7769-DDD8A786AC20}" dt="2024-12-16T07:29:35.856" v="291" actId="20577"/>
          <ac:spMkLst>
            <pc:docMk/>
            <pc:sldMk cId="3460162459" sldId="285"/>
            <ac:spMk id="10" creationId="{81C585A6-2830-3C09-7D1B-37857AC20507}"/>
          </ac:spMkLst>
        </pc:spChg>
        <pc:spChg chg="mod">
          <ac:chgData name="Johanna Nieminen" userId="S::johanna210@hamk.fi::807b7c8d-135c-4af1-ad85-d2e734bd9ba2" providerId="AD" clId="Web-{FD579469-1DEF-23D1-7769-DDD8A786AC20}" dt="2024-12-16T08:56:41.624" v="878" actId="1076"/>
          <ac:spMkLst>
            <pc:docMk/>
            <pc:sldMk cId="3460162459" sldId="285"/>
            <ac:spMk id="12" creationId="{912CB92A-3162-5C61-86B4-1E55720799AA}"/>
          </ac:spMkLst>
        </pc:spChg>
        <pc:spChg chg="mod">
          <ac:chgData name="Johanna Nieminen" userId="S::johanna210@hamk.fi::807b7c8d-135c-4af1-ad85-d2e734bd9ba2" providerId="AD" clId="Web-{FD579469-1DEF-23D1-7769-DDD8A786AC20}" dt="2024-12-16T07:30:10.717" v="302" actId="20577"/>
          <ac:spMkLst>
            <pc:docMk/>
            <pc:sldMk cId="3460162459" sldId="285"/>
            <ac:spMk id="13" creationId="{D3522708-892B-A86E-2CDF-E55658939D28}"/>
          </ac:spMkLst>
        </pc:spChg>
        <pc:picChg chg="add mod ord">
          <ac:chgData name="Johanna Nieminen" userId="S::johanna210@hamk.fi::807b7c8d-135c-4af1-ad85-d2e734bd9ba2" providerId="AD" clId="Web-{FD579469-1DEF-23D1-7769-DDD8A786AC20}" dt="2024-12-16T08:56:36.343" v="877" actId="1076"/>
          <ac:picMkLst>
            <pc:docMk/>
            <pc:sldMk cId="3460162459" sldId="285"/>
            <ac:picMk id="5" creationId="{039A3CC3-A4A4-896D-CBAB-CF47BF9818F0}"/>
          </ac:picMkLst>
        </pc:picChg>
        <pc:picChg chg="del">
          <ac:chgData name="Johanna Nieminen" userId="S::johanna210@hamk.fi::807b7c8d-135c-4af1-ad85-d2e734bd9ba2" providerId="AD" clId="Web-{FD579469-1DEF-23D1-7769-DDD8A786AC20}" dt="2024-12-16T07:29:48.013" v="297"/>
          <ac:picMkLst>
            <pc:docMk/>
            <pc:sldMk cId="3460162459" sldId="285"/>
            <ac:picMk id="6" creationId="{C75F7658-8E20-5E61-8C8C-2C46A9D2C819}"/>
          </ac:picMkLst>
        </pc:picChg>
      </pc:sldChg>
      <pc:sldChg chg="addSp delSp modSp add replId">
        <pc:chgData name="Johanna Nieminen" userId="S::johanna210@hamk.fi::807b7c8d-135c-4af1-ad85-d2e734bd9ba2" providerId="AD" clId="Web-{FD579469-1DEF-23D1-7769-DDD8A786AC20}" dt="2024-12-16T08:57:16.110" v="883" actId="1076"/>
        <pc:sldMkLst>
          <pc:docMk/>
          <pc:sldMk cId="3785650928" sldId="286"/>
        </pc:sldMkLst>
        <pc:spChg chg="mod">
          <ac:chgData name="Johanna Nieminen" userId="S::johanna210@hamk.fi::807b7c8d-135c-4af1-ad85-d2e734bd9ba2" providerId="AD" clId="Web-{FD579469-1DEF-23D1-7769-DDD8A786AC20}" dt="2024-12-16T07:31:16.032" v="307" actId="20577"/>
          <ac:spMkLst>
            <pc:docMk/>
            <pc:sldMk cId="3785650928" sldId="286"/>
            <ac:spMk id="2" creationId="{92CEA5AD-7EAA-BEBC-AD46-7490A344A1AB}"/>
          </ac:spMkLst>
        </pc:spChg>
        <pc:spChg chg="add del mod">
          <ac:chgData name="Johanna Nieminen" userId="S::johanna210@hamk.fi::807b7c8d-135c-4af1-ad85-d2e734bd9ba2" providerId="AD" clId="Web-{FD579469-1DEF-23D1-7769-DDD8A786AC20}" dt="2024-12-16T07:31:49.799" v="318"/>
          <ac:spMkLst>
            <pc:docMk/>
            <pc:sldMk cId="3785650928" sldId="286"/>
            <ac:spMk id="4" creationId="{A6044C86-5062-5E5C-0C67-46B0A22BED4B}"/>
          </ac:spMkLst>
        </pc:spChg>
        <pc:spChg chg="mod">
          <ac:chgData name="Johanna Nieminen" userId="S::johanna210@hamk.fi::807b7c8d-135c-4af1-ad85-d2e734bd9ba2" providerId="AD" clId="Web-{FD579469-1DEF-23D1-7769-DDD8A786AC20}" dt="2024-12-16T08:56:59.203" v="879" actId="1076"/>
          <ac:spMkLst>
            <pc:docMk/>
            <pc:sldMk cId="3785650928" sldId="286"/>
            <ac:spMk id="10" creationId="{81C585A6-2830-3C09-7D1B-37857AC20507}"/>
          </ac:spMkLst>
        </pc:spChg>
        <pc:spChg chg="mod">
          <ac:chgData name="Johanna Nieminen" userId="S::johanna210@hamk.fi::807b7c8d-135c-4af1-ad85-d2e734bd9ba2" providerId="AD" clId="Web-{FD579469-1DEF-23D1-7769-DDD8A786AC20}" dt="2024-12-16T08:57:16.110" v="883" actId="1076"/>
          <ac:spMkLst>
            <pc:docMk/>
            <pc:sldMk cId="3785650928" sldId="286"/>
            <ac:spMk id="12" creationId="{912CB92A-3162-5C61-86B4-1E55720799AA}"/>
          </ac:spMkLst>
        </pc:spChg>
        <pc:spChg chg="mod">
          <ac:chgData name="Johanna Nieminen" userId="S::johanna210@hamk.fi::807b7c8d-135c-4af1-ad85-d2e734bd9ba2" providerId="AD" clId="Web-{FD579469-1DEF-23D1-7769-DDD8A786AC20}" dt="2024-12-16T07:31:23.985" v="309" actId="20577"/>
          <ac:spMkLst>
            <pc:docMk/>
            <pc:sldMk cId="3785650928" sldId="286"/>
            <ac:spMk id="13" creationId="{D3522708-892B-A86E-2CDF-E55658939D28}"/>
          </ac:spMkLst>
        </pc:spChg>
        <pc:picChg chg="del">
          <ac:chgData name="Johanna Nieminen" userId="S::johanna210@hamk.fi::807b7c8d-135c-4af1-ad85-d2e734bd9ba2" providerId="AD" clId="Web-{FD579469-1DEF-23D1-7769-DDD8A786AC20}" dt="2024-12-16T07:31:49.017" v="317"/>
          <ac:picMkLst>
            <pc:docMk/>
            <pc:sldMk cId="3785650928" sldId="286"/>
            <ac:picMk id="5" creationId="{039A3CC3-A4A4-896D-CBAB-CF47BF9818F0}"/>
          </ac:picMkLst>
        </pc:picChg>
        <pc:picChg chg="add mod ord">
          <ac:chgData name="Johanna Nieminen" userId="S::johanna210@hamk.fi::807b7c8d-135c-4af1-ad85-d2e734bd9ba2" providerId="AD" clId="Web-{FD579469-1DEF-23D1-7769-DDD8A786AC20}" dt="2024-12-16T08:57:11.266" v="882" actId="1076"/>
          <ac:picMkLst>
            <pc:docMk/>
            <pc:sldMk cId="3785650928" sldId="286"/>
            <ac:picMk id="6" creationId="{B92AAEDD-C750-A8D3-529A-44EA46D74D6C}"/>
          </ac:picMkLst>
        </pc:picChg>
      </pc:sldChg>
      <pc:sldChg chg="addSp delSp modSp add replId">
        <pc:chgData name="Johanna Nieminen" userId="S::johanna210@hamk.fi::807b7c8d-135c-4af1-ad85-d2e734bd9ba2" providerId="AD" clId="Web-{FD579469-1DEF-23D1-7769-DDD8A786AC20}" dt="2024-12-16T08:57:39.345" v="887" actId="1076"/>
        <pc:sldMkLst>
          <pc:docMk/>
          <pc:sldMk cId="759576021" sldId="287"/>
        </pc:sldMkLst>
        <pc:spChg chg="mod">
          <ac:chgData name="Johanna Nieminen" userId="S::johanna210@hamk.fi::807b7c8d-135c-4af1-ad85-d2e734bd9ba2" providerId="AD" clId="Web-{FD579469-1DEF-23D1-7769-DDD8A786AC20}" dt="2024-12-16T07:32:40.941" v="325" actId="20577"/>
          <ac:spMkLst>
            <pc:docMk/>
            <pc:sldMk cId="759576021" sldId="287"/>
            <ac:spMk id="2" creationId="{92CEA5AD-7EAA-BEBC-AD46-7490A344A1AB}"/>
          </ac:spMkLst>
        </pc:spChg>
        <pc:spChg chg="add del mod">
          <ac:chgData name="Johanna Nieminen" userId="S::johanna210@hamk.fi::807b7c8d-135c-4af1-ad85-d2e734bd9ba2" providerId="AD" clId="Web-{FD579469-1DEF-23D1-7769-DDD8A786AC20}" dt="2024-12-16T07:33:17.521" v="334"/>
          <ac:spMkLst>
            <pc:docMk/>
            <pc:sldMk cId="759576021" sldId="287"/>
            <ac:spMk id="4" creationId="{89187730-1074-38D0-F410-5B26802C19C4}"/>
          </ac:spMkLst>
        </pc:spChg>
        <pc:spChg chg="add mod">
          <ac:chgData name="Johanna Nieminen" userId="S::johanna210@hamk.fi::807b7c8d-135c-4af1-ad85-d2e734bd9ba2" providerId="AD" clId="Web-{FD579469-1DEF-23D1-7769-DDD8A786AC20}" dt="2024-12-16T07:34:04.116" v="347" actId="1076"/>
          <ac:spMkLst>
            <pc:docMk/>
            <pc:sldMk cId="759576021" sldId="287"/>
            <ac:spMk id="5" creationId="{7563D18B-ECFE-6AEA-D89B-C0BCD901C783}"/>
          </ac:spMkLst>
        </pc:spChg>
        <pc:spChg chg="add mod">
          <ac:chgData name="Johanna Nieminen" userId="S::johanna210@hamk.fi::807b7c8d-135c-4af1-ad85-d2e734bd9ba2" providerId="AD" clId="Web-{FD579469-1DEF-23D1-7769-DDD8A786AC20}" dt="2024-12-16T07:33:30.818" v="338" actId="14100"/>
          <ac:spMkLst>
            <pc:docMk/>
            <pc:sldMk cId="759576021" sldId="287"/>
            <ac:spMk id="8" creationId="{D7D98A22-F90F-4BC3-93A8-FDC47EF371AC}"/>
          </ac:spMkLst>
        </pc:spChg>
        <pc:spChg chg="mod">
          <ac:chgData name="Johanna Nieminen" userId="S::johanna210@hamk.fi::807b7c8d-135c-4af1-ad85-d2e734bd9ba2" providerId="AD" clId="Web-{FD579469-1DEF-23D1-7769-DDD8A786AC20}" dt="2024-12-16T08:57:27.735" v="885" actId="1076"/>
          <ac:spMkLst>
            <pc:docMk/>
            <pc:sldMk cId="759576021" sldId="287"/>
            <ac:spMk id="10" creationId="{81C585A6-2830-3C09-7D1B-37857AC20507}"/>
          </ac:spMkLst>
        </pc:spChg>
        <pc:spChg chg="del">
          <ac:chgData name="Johanna Nieminen" userId="S::johanna210@hamk.fi::807b7c8d-135c-4af1-ad85-d2e734bd9ba2" providerId="AD" clId="Web-{FD579469-1DEF-23D1-7769-DDD8A786AC20}" dt="2024-12-16T07:33:15.380" v="333"/>
          <ac:spMkLst>
            <pc:docMk/>
            <pc:sldMk cId="759576021" sldId="287"/>
            <ac:spMk id="12" creationId="{912CB92A-3162-5C61-86B4-1E55720799AA}"/>
          </ac:spMkLst>
        </pc:spChg>
        <pc:spChg chg="mod">
          <ac:chgData name="Johanna Nieminen" userId="S::johanna210@hamk.fi::807b7c8d-135c-4af1-ad85-d2e734bd9ba2" providerId="AD" clId="Web-{FD579469-1DEF-23D1-7769-DDD8A786AC20}" dt="2024-12-16T07:32:43.379" v="326" actId="20577"/>
          <ac:spMkLst>
            <pc:docMk/>
            <pc:sldMk cId="759576021" sldId="287"/>
            <ac:spMk id="13" creationId="{D3522708-892B-A86E-2CDF-E55658939D28}"/>
          </ac:spMkLst>
        </pc:spChg>
        <pc:picChg chg="del">
          <ac:chgData name="Johanna Nieminen" userId="S::johanna210@hamk.fi::807b7c8d-135c-4af1-ad85-d2e734bd9ba2" providerId="AD" clId="Web-{FD579469-1DEF-23D1-7769-DDD8A786AC20}" dt="2024-12-16T07:32:59.473" v="329"/>
          <ac:picMkLst>
            <pc:docMk/>
            <pc:sldMk cId="759576021" sldId="287"/>
            <ac:picMk id="6" creationId="{B92AAEDD-C750-A8D3-529A-44EA46D74D6C}"/>
          </ac:picMkLst>
        </pc:picChg>
        <pc:picChg chg="add mod">
          <ac:chgData name="Johanna Nieminen" userId="S::johanna210@hamk.fi::807b7c8d-135c-4af1-ad85-d2e734bd9ba2" providerId="AD" clId="Web-{FD579469-1DEF-23D1-7769-DDD8A786AC20}" dt="2024-12-16T08:57:39.345" v="887" actId="1076"/>
          <ac:picMkLst>
            <pc:docMk/>
            <pc:sldMk cId="759576021" sldId="287"/>
            <ac:picMk id="9" creationId="{A7264E55-B7A0-E00B-059E-7C01407731A8}"/>
          </ac:picMkLst>
        </pc:picChg>
        <pc:picChg chg="add mod">
          <ac:chgData name="Johanna Nieminen" userId="S::johanna210@hamk.fi::807b7c8d-135c-4af1-ad85-d2e734bd9ba2" providerId="AD" clId="Web-{FD579469-1DEF-23D1-7769-DDD8A786AC20}" dt="2024-12-16T08:57:35.704" v="886" actId="1076"/>
          <ac:picMkLst>
            <pc:docMk/>
            <pc:sldMk cId="759576021" sldId="287"/>
            <ac:picMk id="11" creationId="{D69EB236-7D59-DD50-2329-24EA4610CDB9}"/>
          </ac:picMkLst>
        </pc:picChg>
      </pc:sldChg>
      <pc:sldChg chg="add replId">
        <pc:chgData name="Johanna Nieminen" userId="S::johanna210@hamk.fi::807b7c8d-135c-4af1-ad85-d2e734bd9ba2" providerId="AD" clId="Web-{FD579469-1DEF-23D1-7769-DDD8A786AC20}" dt="2024-12-16T07:34:40.024" v="351"/>
        <pc:sldMkLst>
          <pc:docMk/>
          <pc:sldMk cId="2044703777" sldId="288"/>
        </pc:sldMkLst>
      </pc:sldChg>
      <pc:sldChg chg="addSp delSp modSp add replId">
        <pc:chgData name="Johanna Nieminen" userId="S::johanna210@hamk.fi::807b7c8d-135c-4af1-ad85-d2e734bd9ba2" providerId="AD" clId="Web-{FD579469-1DEF-23D1-7769-DDD8A786AC20}" dt="2024-12-16T07:35:28.604" v="363"/>
        <pc:sldMkLst>
          <pc:docMk/>
          <pc:sldMk cId="2522404217" sldId="289"/>
        </pc:sldMkLst>
        <pc:spChg chg="mod">
          <ac:chgData name="Johanna Nieminen" userId="S::johanna210@hamk.fi::807b7c8d-135c-4af1-ad85-d2e734bd9ba2" providerId="AD" clId="Web-{FD579469-1DEF-23D1-7769-DDD8A786AC20}" dt="2024-12-16T07:35:02.181" v="354" actId="20577"/>
          <ac:spMkLst>
            <pc:docMk/>
            <pc:sldMk cId="2522404217" sldId="289"/>
            <ac:spMk id="2" creationId="{92CEA5AD-7EAA-BEBC-AD46-7490A344A1AB}"/>
          </ac:spMkLst>
        </pc:spChg>
        <pc:spChg chg="add del mod">
          <ac:chgData name="Johanna Nieminen" userId="S::johanna210@hamk.fi::807b7c8d-135c-4af1-ad85-d2e734bd9ba2" providerId="AD" clId="Web-{FD579469-1DEF-23D1-7769-DDD8A786AC20}" dt="2024-12-16T07:35:28.604" v="363"/>
          <ac:spMkLst>
            <pc:docMk/>
            <pc:sldMk cId="2522404217" sldId="289"/>
            <ac:spMk id="4" creationId="{845208FA-03F4-662F-968C-179BF99AD41D}"/>
          </ac:spMkLst>
        </pc:spChg>
        <pc:spChg chg="mod">
          <ac:chgData name="Johanna Nieminen" userId="S::johanna210@hamk.fi::807b7c8d-135c-4af1-ad85-d2e734bd9ba2" providerId="AD" clId="Web-{FD579469-1DEF-23D1-7769-DDD8A786AC20}" dt="2024-12-16T07:35:17.916" v="358" actId="20577"/>
          <ac:spMkLst>
            <pc:docMk/>
            <pc:sldMk cId="2522404217" sldId="289"/>
            <ac:spMk id="10" creationId="{81C585A6-2830-3C09-7D1B-37857AC20507}"/>
          </ac:spMkLst>
        </pc:spChg>
        <pc:spChg chg="mod">
          <ac:chgData name="Johanna Nieminen" userId="S::johanna210@hamk.fi::807b7c8d-135c-4af1-ad85-d2e734bd9ba2" providerId="AD" clId="Web-{FD579469-1DEF-23D1-7769-DDD8A786AC20}" dt="2024-12-16T07:35:26.682" v="362" actId="20577"/>
          <ac:spMkLst>
            <pc:docMk/>
            <pc:sldMk cId="2522404217" sldId="289"/>
            <ac:spMk id="12" creationId="{912CB92A-3162-5C61-86B4-1E55720799AA}"/>
          </ac:spMkLst>
        </pc:spChg>
        <pc:spChg chg="mod">
          <ac:chgData name="Johanna Nieminen" userId="S::johanna210@hamk.fi::807b7c8d-135c-4af1-ad85-d2e734bd9ba2" providerId="AD" clId="Web-{FD579469-1DEF-23D1-7769-DDD8A786AC20}" dt="2024-12-16T07:35:10.072" v="356" actId="20577"/>
          <ac:spMkLst>
            <pc:docMk/>
            <pc:sldMk cId="2522404217" sldId="289"/>
            <ac:spMk id="13" creationId="{D3522708-892B-A86E-2CDF-E55658939D28}"/>
          </ac:spMkLst>
        </pc:spChg>
        <pc:picChg chg="del">
          <ac:chgData name="Johanna Nieminen" userId="S::johanna210@hamk.fi::807b7c8d-135c-4af1-ad85-d2e734bd9ba2" providerId="AD" clId="Web-{FD579469-1DEF-23D1-7769-DDD8A786AC20}" dt="2024-12-16T07:35:19.353" v="359"/>
          <ac:picMkLst>
            <pc:docMk/>
            <pc:sldMk cId="2522404217" sldId="289"/>
            <ac:picMk id="6" creationId="{B92AAEDD-C750-A8D3-529A-44EA46D74D6C}"/>
          </ac:picMkLst>
        </pc:picChg>
      </pc:sldChg>
      <pc:sldChg chg="modSp add replId">
        <pc:chgData name="Johanna Nieminen" userId="S::johanna210@hamk.fi::807b7c8d-135c-4af1-ad85-d2e734bd9ba2" providerId="AD" clId="Web-{FD579469-1DEF-23D1-7769-DDD8A786AC20}" dt="2024-12-16T08:58:19.487" v="888" actId="1076"/>
        <pc:sldMkLst>
          <pc:docMk/>
          <pc:sldMk cId="2286921308" sldId="290"/>
        </pc:sldMkLst>
        <pc:spChg chg="mod">
          <ac:chgData name="Johanna Nieminen" userId="S::johanna210@hamk.fi::807b7c8d-135c-4af1-ad85-d2e734bd9ba2" providerId="AD" clId="Web-{FD579469-1DEF-23D1-7769-DDD8A786AC20}" dt="2024-12-16T07:36:21.715" v="367" actId="14100"/>
          <ac:spMkLst>
            <pc:docMk/>
            <pc:sldMk cId="2286921308" sldId="290"/>
            <ac:spMk id="2" creationId="{92CEA5AD-7EAA-BEBC-AD46-7490A344A1AB}"/>
          </ac:spMkLst>
        </pc:spChg>
        <pc:spChg chg="mod">
          <ac:chgData name="Johanna Nieminen" userId="S::johanna210@hamk.fi::807b7c8d-135c-4af1-ad85-d2e734bd9ba2" providerId="AD" clId="Web-{FD579469-1DEF-23D1-7769-DDD8A786AC20}" dt="2024-12-16T08:40:58.949" v="845" actId="1076"/>
          <ac:spMkLst>
            <pc:docMk/>
            <pc:sldMk cId="2286921308" sldId="290"/>
            <ac:spMk id="6" creationId="{844651AB-1A05-5AF3-501E-B837EAD3CB28}"/>
          </ac:spMkLst>
        </pc:spChg>
        <pc:spChg chg="mod">
          <ac:chgData name="Johanna Nieminen" userId="S::johanna210@hamk.fi::807b7c8d-135c-4af1-ad85-d2e734bd9ba2" providerId="AD" clId="Web-{FD579469-1DEF-23D1-7769-DDD8A786AC20}" dt="2024-12-16T08:58:19.487" v="888" actId="1076"/>
          <ac:spMkLst>
            <pc:docMk/>
            <pc:sldMk cId="2286921308" sldId="290"/>
            <ac:spMk id="8" creationId="{8F8BE088-5290-7298-8EFB-1E93881DCA01}"/>
          </ac:spMkLst>
        </pc:spChg>
        <pc:spChg chg="mod">
          <ac:chgData name="Johanna Nieminen" userId="S::johanna210@hamk.fi::807b7c8d-135c-4af1-ad85-d2e734bd9ba2" providerId="AD" clId="Web-{FD579469-1DEF-23D1-7769-DDD8A786AC20}" dt="2024-12-16T08:40:58.934" v="844" actId="1076"/>
          <ac:spMkLst>
            <pc:docMk/>
            <pc:sldMk cId="2286921308" sldId="290"/>
            <ac:spMk id="12" creationId="{912CB92A-3162-5C61-86B4-1E55720799AA}"/>
          </ac:spMkLst>
        </pc:spChg>
        <pc:spChg chg="mod">
          <ac:chgData name="Johanna Nieminen" userId="S::johanna210@hamk.fi::807b7c8d-135c-4af1-ad85-d2e734bd9ba2" providerId="AD" clId="Web-{FD579469-1DEF-23D1-7769-DDD8A786AC20}" dt="2024-12-16T08:40:38.308" v="839" actId="14100"/>
          <ac:spMkLst>
            <pc:docMk/>
            <pc:sldMk cId="2286921308" sldId="290"/>
            <ac:spMk id="13" creationId="{D3522708-892B-A86E-2CDF-E55658939D28}"/>
          </ac:spMkLst>
        </pc:spChg>
        <pc:picChg chg="mod">
          <ac:chgData name="Johanna Nieminen" userId="S::johanna210@hamk.fi::807b7c8d-135c-4af1-ad85-d2e734bd9ba2" providerId="AD" clId="Web-{FD579469-1DEF-23D1-7769-DDD8A786AC20}" dt="2024-12-16T08:40:50.121" v="841" actId="1076"/>
          <ac:picMkLst>
            <pc:docMk/>
            <pc:sldMk cId="2286921308" sldId="290"/>
            <ac:picMk id="5" creationId="{45A4853C-5218-8B9B-2BC7-AB2A1CD2A5B6}"/>
          </ac:picMkLst>
        </pc:picChg>
      </pc:sldChg>
      <pc:sldChg chg="addSp delSp modSp add replId">
        <pc:chgData name="Johanna Nieminen" userId="S::johanna210@hamk.fi::807b7c8d-135c-4af1-ad85-d2e734bd9ba2" providerId="AD" clId="Web-{FD579469-1DEF-23D1-7769-DDD8A786AC20}" dt="2024-12-16T08:58:31.644" v="889" actId="1076"/>
        <pc:sldMkLst>
          <pc:docMk/>
          <pc:sldMk cId="2103619351" sldId="291"/>
        </pc:sldMkLst>
        <pc:spChg chg="mod">
          <ac:chgData name="Johanna Nieminen" userId="S::johanna210@hamk.fi::807b7c8d-135c-4af1-ad85-d2e734bd9ba2" providerId="AD" clId="Web-{FD579469-1DEF-23D1-7769-DDD8A786AC20}" dt="2024-12-16T07:39:14.565" v="412" actId="1076"/>
          <ac:spMkLst>
            <pc:docMk/>
            <pc:sldMk cId="2103619351" sldId="291"/>
            <ac:spMk id="2" creationId="{92CEA5AD-7EAA-BEBC-AD46-7490A344A1AB}"/>
          </ac:spMkLst>
        </pc:spChg>
        <pc:spChg chg="add del mod">
          <ac:chgData name="Johanna Nieminen" userId="S::johanna210@hamk.fi::807b7c8d-135c-4af1-ad85-d2e734bd9ba2" providerId="AD" clId="Web-{FD579469-1DEF-23D1-7769-DDD8A786AC20}" dt="2024-12-16T07:38:20.860" v="402"/>
          <ac:spMkLst>
            <pc:docMk/>
            <pc:sldMk cId="2103619351" sldId="291"/>
            <ac:spMk id="4" creationId="{82D3A77A-865E-B01A-236B-29F58ECE5745}"/>
          </ac:spMkLst>
        </pc:spChg>
        <pc:spChg chg="mod">
          <ac:chgData name="Johanna Nieminen" userId="S::johanna210@hamk.fi::807b7c8d-135c-4af1-ad85-d2e734bd9ba2" providerId="AD" clId="Web-{FD579469-1DEF-23D1-7769-DDD8A786AC20}" dt="2024-12-16T07:38:16.172" v="400" actId="1076"/>
          <ac:spMkLst>
            <pc:docMk/>
            <pc:sldMk cId="2103619351" sldId="291"/>
            <ac:spMk id="6" creationId="{844651AB-1A05-5AF3-501E-B837EAD3CB28}"/>
          </ac:spMkLst>
        </pc:spChg>
        <pc:spChg chg="mod">
          <ac:chgData name="Johanna Nieminen" userId="S::johanna210@hamk.fi::807b7c8d-135c-4af1-ad85-d2e734bd9ba2" providerId="AD" clId="Web-{FD579469-1DEF-23D1-7769-DDD8A786AC20}" dt="2024-12-16T08:58:31.644" v="889" actId="1076"/>
          <ac:spMkLst>
            <pc:docMk/>
            <pc:sldMk cId="2103619351" sldId="291"/>
            <ac:spMk id="8" creationId="{8F8BE088-5290-7298-8EFB-1E93881DCA01}"/>
          </ac:spMkLst>
        </pc:spChg>
        <pc:spChg chg="mod">
          <ac:chgData name="Johanna Nieminen" userId="S::johanna210@hamk.fi::807b7c8d-135c-4af1-ad85-d2e734bd9ba2" providerId="AD" clId="Web-{FD579469-1DEF-23D1-7769-DDD8A786AC20}" dt="2024-12-16T07:38:29.204" v="404" actId="1076"/>
          <ac:spMkLst>
            <pc:docMk/>
            <pc:sldMk cId="2103619351" sldId="291"/>
            <ac:spMk id="12" creationId="{912CB92A-3162-5C61-86B4-1E55720799AA}"/>
          </ac:spMkLst>
        </pc:spChg>
        <pc:spChg chg="mod">
          <ac:chgData name="Johanna Nieminen" userId="S::johanna210@hamk.fi::807b7c8d-135c-4af1-ad85-d2e734bd9ba2" providerId="AD" clId="Web-{FD579469-1DEF-23D1-7769-DDD8A786AC20}" dt="2024-12-16T07:39:21.846" v="413" actId="14100"/>
          <ac:spMkLst>
            <pc:docMk/>
            <pc:sldMk cId="2103619351" sldId="291"/>
            <ac:spMk id="13" creationId="{D3522708-892B-A86E-2CDF-E55658939D28}"/>
          </ac:spMkLst>
        </pc:spChg>
        <pc:picChg chg="del">
          <ac:chgData name="Johanna Nieminen" userId="S::johanna210@hamk.fi::807b7c8d-135c-4af1-ad85-d2e734bd9ba2" providerId="AD" clId="Web-{FD579469-1DEF-23D1-7769-DDD8A786AC20}" dt="2024-12-16T07:38:13.516" v="399"/>
          <ac:picMkLst>
            <pc:docMk/>
            <pc:sldMk cId="2103619351" sldId="291"/>
            <ac:picMk id="5" creationId="{45A4853C-5218-8B9B-2BC7-AB2A1CD2A5B6}"/>
          </ac:picMkLst>
        </pc:picChg>
        <pc:picChg chg="add mod">
          <ac:chgData name="Johanna Nieminen" userId="S::johanna210@hamk.fi::807b7c8d-135c-4af1-ad85-d2e734bd9ba2" providerId="AD" clId="Web-{FD579469-1DEF-23D1-7769-DDD8A786AC20}" dt="2024-12-16T07:38:40.095" v="406" actId="1076"/>
          <ac:picMkLst>
            <pc:docMk/>
            <pc:sldMk cId="2103619351" sldId="291"/>
            <ac:picMk id="9" creationId="{BF255D13-3BD6-0AAB-0D1B-A952DFA64ACC}"/>
          </ac:picMkLst>
        </pc:picChg>
        <pc:picChg chg="add del mod">
          <ac:chgData name="Johanna Nieminen" userId="S::johanna210@hamk.fi::807b7c8d-135c-4af1-ad85-d2e734bd9ba2" providerId="AD" clId="Web-{FD579469-1DEF-23D1-7769-DDD8A786AC20}" dt="2024-12-16T07:38:49.986" v="408"/>
          <ac:picMkLst>
            <pc:docMk/>
            <pc:sldMk cId="2103619351" sldId="291"/>
            <ac:picMk id="10" creationId="{2766F5E3-559F-400A-2838-C7EA6E4D8EB0}"/>
          </ac:picMkLst>
        </pc:picChg>
        <pc:picChg chg="add mod">
          <ac:chgData name="Johanna Nieminen" userId="S::johanna210@hamk.fi::807b7c8d-135c-4af1-ad85-d2e734bd9ba2" providerId="AD" clId="Web-{FD579469-1DEF-23D1-7769-DDD8A786AC20}" dt="2024-12-16T07:39:03.908" v="410" actId="1076"/>
          <ac:picMkLst>
            <pc:docMk/>
            <pc:sldMk cId="2103619351" sldId="291"/>
            <ac:picMk id="11" creationId="{F2023924-EA3A-A28A-215A-FB56F413A245}"/>
          </ac:picMkLst>
        </pc:picChg>
      </pc:sldChg>
      <pc:sldChg chg="addSp modSp add replId">
        <pc:chgData name="Johanna Nieminen" userId="S::johanna210@hamk.fi::807b7c8d-135c-4af1-ad85-d2e734bd9ba2" providerId="AD" clId="Web-{FD579469-1DEF-23D1-7769-DDD8A786AC20}" dt="2024-12-16T07:48:17.678" v="429" actId="1076"/>
        <pc:sldMkLst>
          <pc:docMk/>
          <pc:sldMk cId="2465493774" sldId="292"/>
        </pc:sldMkLst>
        <pc:spChg chg="mod">
          <ac:chgData name="Johanna Nieminen" userId="S::johanna210@hamk.fi::807b7c8d-135c-4af1-ad85-d2e734bd9ba2" providerId="AD" clId="Web-{FD579469-1DEF-23D1-7769-DDD8A786AC20}" dt="2024-12-16T07:47:40.661" v="417" actId="20577"/>
          <ac:spMkLst>
            <pc:docMk/>
            <pc:sldMk cId="2465493774" sldId="292"/>
            <ac:spMk id="2" creationId="{92CEA5AD-7EAA-BEBC-AD46-7490A344A1AB}"/>
          </ac:spMkLst>
        </pc:spChg>
        <pc:spChg chg="mod">
          <ac:chgData name="Johanna Nieminen" userId="S::johanna210@hamk.fi::807b7c8d-135c-4af1-ad85-d2e734bd9ba2" providerId="AD" clId="Web-{FD579469-1DEF-23D1-7769-DDD8A786AC20}" dt="2024-12-16T07:47:58.146" v="422" actId="20577"/>
          <ac:spMkLst>
            <pc:docMk/>
            <pc:sldMk cId="2465493774" sldId="292"/>
            <ac:spMk id="10" creationId="{81C585A6-2830-3C09-7D1B-37857AC20507}"/>
          </ac:spMkLst>
        </pc:spChg>
        <pc:spChg chg="mod">
          <ac:chgData name="Johanna Nieminen" userId="S::johanna210@hamk.fi::807b7c8d-135c-4af1-ad85-d2e734bd9ba2" providerId="AD" clId="Web-{FD579469-1DEF-23D1-7769-DDD8A786AC20}" dt="2024-12-16T07:48:08.412" v="427" actId="20577"/>
          <ac:spMkLst>
            <pc:docMk/>
            <pc:sldMk cId="2465493774" sldId="292"/>
            <ac:spMk id="12" creationId="{912CB92A-3162-5C61-86B4-1E55720799AA}"/>
          </ac:spMkLst>
        </pc:spChg>
        <pc:spChg chg="mod">
          <ac:chgData name="Johanna Nieminen" userId="S::johanna210@hamk.fi::807b7c8d-135c-4af1-ad85-d2e734bd9ba2" providerId="AD" clId="Web-{FD579469-1DEF-23D1-7769-DDD8A786AC20}" dt="2024-12-16T07:47:48.662" v="420" actId="20577"/>
          <ac:spMkLst>
            <pc:docMk/>
            <pc:sldMk cId="2465493774" sldId="292"/>
            <ac:spMk id="13" creationId="{D3522708-892B-A86E-2CDF-E55658939D28}"/>
          </ac:spMkLst>
        </pc:spChg>
        <pc:picChg chg="add mod">
          <ac:chgData name="Johanna Nieminen" userId="S::johanna210@hamk.fi::807b7c8d-135c-4af1-ad85-d2e734bd9ba2" providerId="AD" clId="Web-{FD579469-1DEF-23D1-7769-DDD8A786AC20}" dt="2024-12-16T07:48:17.678" v="429" actId="1076"/>
          <ac:picMkLst>
            <pc:docMk/>
            <pc:sldMk cId="2465493774" sldId="292"/>
            <ac:picMk id="3" creationId="{9ADF97A2-B28F-DE43-077E-C5A48B5125E4}"/>
          </ac:picMkLst>
        </pc:picChg>
      </pc:sldChg>
      <pc:sldChg chg="addSp delSp modSp add replId">
        <pc:chgData name="Johanna Nieminen" userId="S::johanna210@hamk.fi::807b7c8d-135c-4af1-ad85-d2e734bd9ba2" providerId="AD" clId="Web-{FD579469-1DEF-23D1-7769-DDD8A786AC20}" dt="2024-12-16T07:52:26.031" v="449" actId="20577"/>
        <pc:sldMkLst>
          <pc:docMk/>
          <pc:sldMk cId="3025310844" sldId="293"/>
        </pc:sldMkLst>
        <pc:spChg chg="mod">
          <ac:chgData name="Johanna Nieminen" userId="S::johanna210@hamk.fi::807b7c8d-135c-4af1-ad85-d2e734bd9ba2" providerId="AD" clId="Web-{FD579469-1DEF-23D1-7769-DDD8A786AC20}" dt="2024-12-16T07:51:39.436" v="433" actId="20577"/>
          <ac:spMkLst>
            <pc:docMk/>
            <pc:sldMk cId="3025310844" sldId="293"/>
            <ac:spMk id="2" creationId="{92CEA5AD-7EAA-BEBC-AD46-7490A344A1AB}"/>
          </ac:spMkLst>
        </pc:spChg>
        <pc:spChg chg="mod">
          <ac:chgData name="Johanna Nieminen" userId="S::johanna210@hamk.fi::807b7c8d-135c-4af1-ad85-d2e734bd9ba2" providerId="AD" clId="Web-{FD579469-1DEF-23D1-7769-DDD8A786AC20}" dt="2024-12-16T07:51:48.077" v="435" actId="20577"/>
          <ac:spMkLst>
            <pc:docMk/>
            <pc:sldMk cId="3025310844" sldId="293"/>
            <ac:spMk id="10" creationId="{81C585A6-2830-3C09-7D1B-37857AC20507}"/>
          </ac:spMkLst>
        </pc:spChg>
        <pc:spChg chg="mod">
          <ac:chgData name="Johanna Nieminen" userId="S::johanna210@hamk.fi::807b7c8d-135c-4af1-ad85-d2e734bd9ba2" providerId="AD" clId="Web-{FD579469-1DEF-23D1-7769-DDD8A786AC20}" dt="2024-12-16T07:52:05.921" v="444" actId="20577"/>
          <ac:spMkLst>
            <pc:docMk/>
            <pc:sldMk cId="3025310844" sldId="293"/>
            <ac:spMk id="12" creationId="{912CB92A-3162-5C61-86B4-1E55720799AA}"/>
          </ac:spMkLst>
        </pc:spChg>
        <pc:spChg chg="mod">
          <ac:chgData name="Johanna Nieminen" userId="S::johanna210@hamk.fi::807b7c8d-135c-4af1-ad85-d2e734bd9ba2" providerId="AD" clId="Web-{FD579469-1DEF-23D1-7769-DDD8A786AC20}" dt="2024-12-16T07:52:26.031" v="449" actId="20577"/>
          <ac:spMkLst>
            <pc:docMk/>
            <pc:sldMk cId="3025310844" sldId="293"/>
            <ac:spMk id="13" creationId="{D3522708-892B-A86E-2CDF-E55658939D28}"/>
          </ac:spMkLst>
        </pc:spChg>
        <pc:picChg chg="del">
          <ac:chgData name="Johanna Nieminen" userId="S::johanna210@hamk.fi::807b7c8d-135c-4af1-ad85-d2e734bd9ba2" providerId="AD" clId="Web-{FD579469-1DEF-23D1-7769-DDD8A786AC20}" dt="2024-12-16T07:52:06.999" v="445"/>
          <ac:picMkLst>
            <pc:docMk/>
            <pc:sldMk cId="3025310844" sldId="293"/>
            <ac:picMk id="3" creationId="{9ADF97A2-B28F-DE43-077E-C5A48B5125E4}"/>
          </ac:picMkLst>
        </pc:picChg>
        <pc:picChg chg="add mod">
          <ac:chgData name="Johanna Nieminen" userId="S::johanna210@hamk.fi::807b7c8d-135c-4af1-ad85-d2e734bd9ba2" providerId="AD" clId="Web-{FD579469-1DEF-23D1-7769-DDD8A786AC20}" dt="2024-12-16T07:52:14.062" v="447" actId="1076"/>
          <ac:picMkLst>
            <pc:docMk/>
            <pc:sldMk cId="3025310844" sldId="293"/>
            <ac:picMk id="4" creationId="{FC55BC41-3A6D-50FF-F69E-C4C3D43C7E5E}"/>
          </ac:picMkLst>
        </pc:picChg>
      </pc:sldChg>
      <pc:sldChg chg="modSp add replId">
        <pc:chgData name="Johanna Nieminen" userId="S::johanna210@hamk.fi::807b7c8d-135c-4af1-ad85-d2e734bd9ba2" providerId="AD" clId="Web-{FD579469-1DEF-23D1-7769-DDD8A786AC20}" dt="2024-12-16T09:48:40.878" v="1303" actId="14100"/>
        <pc:sldMkLst>
          <pc:docMk/>
          <pc:sldMk cId="1452899855" sldId="294"/>
        </pc:sldMkLst>
        <pc:spChg chg="mod">
          <ac:chgData name="Johanna Nieminen" userId="S::johanna210@hamk.fi::807b7c8d-135c-4af1-ad85-d2e734bd9ba2" providerId="AD" clId="Web-{FD579469-1DEF-23D1-7769-DDD8A786AC20}" dt="2024-12-16T09:48:37.348" v="1302" actId="14100"/>
          <ac:spMkLst>
            <pc:docMk/>
            <pc:sldMk cId="1452899855" sldId="294"/>
            <ac:spMk id="6" creationId="{844651AB-1A05-5AF3-501E-B837EAD3CB28}"/>
          </ac:spMkLst>
        </pc:spChg>
        <pc:spChg chg="mod">
          <ac:chgData name="Johanna Nieminen" userId="S::johanna210@hamk.fi::807b7c8d-135c-4af1-ad85-d2e734bd9ba2" providerId="AD" clId="Web-{FD579469-1DEF-23D1-7769-DDD8A786AC20}" dt="2024-12-16T09:48:30.425" v="1300" actId="1076"/>
          <ac:spMkLst>
            <pc:docMk/>
            <pc:sldMk cId="1452899855" sldId="294"/>
            <ac:spMk id="8" creationId="{8F8BE088-5290-7298-8EFB-1E93881DCA01}"/>
          </ac:spMkLst>
        </pc:spChg>
        <pc:spChg chg="mod">
          <ac:chgData name="Johanna Nieminen" userId="S::johanna210@hamk.fi::807b7c8d-135c-4af1-ad85-d2e734bd9ba2" providerId="AD" clId="Web-{FD579469-1DEF-23D1-7769-DDD8A786AC20}" dt="2024-12-16T09:48:37.300" v="1301" actId="14100"/>
          <ac:spMkLst>
            <pc:docMk/>
            <pc:sldMk cId="1452899855" sldId="294"/>
            <ac:spMk id="12" creationId="{912CB92A-3162-5C61-86B4-1E55720799AA}"/>
          </ac:spMkLst>
        </pc:spChg>
        <pc:spChg chg="mod">
          <ac:chgData name="Johanna Nieminen" userId="S::johanna210@hamk.fi::807b7c8d-135c-4af1-ad85-d2e734bd9ba2" providerId="AD" clId="Web-{FD579469-1DEF-23D1-7769-DDD8A786AC20}" dt="2024-12-16T07:53:14.689" v="452" actId="20577"/>
          <ac:spMkLst>
            <pc:docMk/>
            <pc:sldMk cId="1452899855" sldId="294"/>
            <ac:spMk id="13" creationId="{D3522708-892B-A86E-2CDF-E55658939D28}"/>
          </ac:spMkLst>
        </pc:spChg>
        <pc:picChg chg="mod">
          <ac:chgData name="Johanna Nieminen" userId="S::johanna210@hamk.fi::807b7c8d-135c-4af1-ad85-d2e734bd9ba2" providerId="AD" clId="Web-{FD579469-1DEF-23D1-7769-DDD8A786AC20}" dt="2024-12-16T09:48:40.878" v="1303" actId="14100"/>
          <ac:picMkLst>
            <pc:docMk/>
            <pc:sldMk cId="1452899855" sldId="294"/>
            <ac:picMk id="5" creationId="{45A4853C-5218-8B9B-2BC7-AB2A1CD2A5B6}"/>
          </ac:picMkLst>
        </pc:picChg>
      </pc:sldChg>
      <pc:sldChg chg="modSp add replId">
        <pc:chgData name="Johanna Nieminen" userId="S::johanna210@hamk.fi::807b7c8d-135c-4af1-ad85-d2e734bd9ba2" providerId="AD" clId="Web-{FD579469-1DEF-23D1-7769-DDD8A786AC20}" dt="2024-12-16T09:49:02.817" v="1305" actId="1076"/>
        <pc:sldMkLst>
          <pc:docMk/>
          <pc:sldMk cId="542986475" sldId="295"/>
        </pc:sldMkLst>
        <pc:spChg chg="mod">
          <ac:chgData name="Johanna Nieminen" userId="S::johanna210@hamk.fi::807b7c8d-135c-4af1-ad85-d2e734bd9ba2" providerId="AD" clId="Web-{FD579469-1DEF-23D1-7769-DDD8A786AC20}" dt="2024-12-16T07:53:50.190" v="455" actId="20577"/>
          <ac:spMkLst>
            <pc:docMk/>
            <pc:sldMk cId="542986475" sldId="295"/>
            <ac:spMk id="2" creationId="{92CEA5AD-7EAA-BEBC-AD46-7490A344A1AB}"/>
          </ac:spMkLst>
        </pc:spChg>
        <pc:spChg chg="mod">
          <ac:chgData name="Johanna Nieminen" userId="S::johanna210@hamk.fi::807b7c8d-135c-4af1-ad85-d2e734bd9ba2" providerId="AD" clId="Web-{FD579469-1DEF-23D1-7769-DDD8A786AC20}" dt="2024-12-16T07:54:07.097" v="461" actId="20577"/>
          <ac:spMkLst>
            <pc:docMk/>
            <pc:sldMk cId="542986475" sldId="295"/>
            <ac:spMk id="10" creationId="{81C585A6-2830-3C09-7D1B-37857AC20507}"/>
          </ac:spMkLst>
        </pc:spChg>
        <pc:spChg chg="mod">
          <ac:chgData name="Johanna Nieminen" userId="S::johanna210@hamk.fi::807b7c8d-135c-4af1-ad85-d2e734bd9ba2" providerId="AD" clId="Web-{FD579469-1DEF-23D1-7769-DDD8A786AC20}" dt="2024-12-16T09:49:02.817" v="1305" actId="1076"/>
          <ac:spMkLst>
            <pc:docMk/>
            <pc:sldMk cId="542986475" sldId="295"/>
            <ac:spMk id="12" creationId="{912CB92A-3162-5C61-86B4-1E55720799AA}"/>
          </ac:spMkLst>
        </pc:spChg>
        <pc:spChg chg="mod">
          <ac:chgData name="Johanna Nieminen" userId="S::johanna210@hamk.fi::807b7c8d-135c-4af1-ad85-d2e734bd9ba2" providerId="AD" clId="Web-{FD579469-1DEF-23D1-7769-DDD8A786AC20}" dt="2024-12-16T07:53:55.675" v="459" actId="14100"/>
          <ac:spMkLst>
            <pc:docMk/>
            <pc:sldMk cId="542986475" sldId="295"/>
            <ac:spMk id="13" creationId="{D3522708-892B-A86E-2CDF-E55658939D28}"/>
          </ac:spMkLst>
        </pc:spChg>
        <pc:picChg chg="mod">
          <ac:chgData name="Johanna Nieminen" userId="S::johanna210@hamk.fi::807b7c8d-135c-4af1-ad85-d2e734bd9ba2" providerId="AD" clId="Web-{FD579469-1DEF-23D1-7769-DDD8A786AC20}" dt="2024-12-16T09:48:55.566" v="1304" actId="1076"/>
          <ac:picMkLst>
            <pc:docMk/>
            <pc:sldMk cId="542986475" sldId="295"/>
            <ac:picMk id="6" creationId="{B92AAEDD-C750-A8D3-529A-44EA46D74D6C}"/>
          </ac:picMkLst>
        </pc:picChg>
      </pc:sldChg>
      <pc:sldChg chg="modSp add replId">
        <pc:chgData name="Johanna Nieminen" userId="S::johanna210@hamk.fi::807b7c8d-135c-4af1-ad85-d2e734bd9ba2" providerId="AD" clId="Web-{FD579469-1DEF-23D1-7769-DDD8A786AC20}" dt="2024-12-16T09:56:01.455" v="1473" actId="1076"/>
        <pc:sldMkLst>
          <pc:docMk/>
          <pc:sldMk cId="2300065793" sldId="296"/>
        </pc:sldMkLst>
        <pc:spChg chg="mod">
          <ac:chgData name="Johanna Nieminen" userId="S::johanna210@hamk.fi::807b7c8d-135c-4af1-ad85-d2e734bd9ba2" providerId="AD" clId="Web-{FD579469-1DEF-23D1-7769-DDD8A786AC20}" dt="2024-12-16T09:55:43.502" v="1470" actId="1076"/>
          <ac:spMkLst>
            <pc:docMk/>
            <pc:sldMk cId="2300065793" sldId="296"/>
            <ac:spMk id="2" creationId="{92CEA5AD-7EAA-BEBC-AD46-7490A344A1AB}"/>
          </ac:spMkLst>
        </pc:spChg>
        <pc:spChg chg="mod">
          <ac:chgData name="Johanna Nieminen" userId="S::johanna210@hamk.fi::807b7c8d-135c-4af1-ad85-d2e734bd9ba2" providerId="AD" clId="Web-{FD579469-1DEF-23D1-7769-DDD8A786AC20}" dt="2024-12-16T09:55:40.330" v="1468" actId="14100"/>
          <ac:spMkLst>
            <pc:docMk/>
            <pc:sldMk cId="2300065793" sldId="296"/>
            <ac:spMk id="10" creationId="{81C585A6-2830-3C09-7D1B-37857AC20507}"/>
          </ac:spMkLst>
        </pc:spChg>
        <pc:spChg chg="mod">
          <ac:chgData name="Johanna Nieminen" userId="S::johanna210@hamk.fi::807b7c8d-135c-4af1-ad85-d2e734bd9ba2" providerId="AD" clId="Web-{FD579469-1DEF-23D1-7769-DDD8A786AC20}" dt="2024-12-16T09:56:01.455" v="1473" actId="1076"/>
          <ac:spMkLst>
            <pc:docMk/>
            <pc:sldMk cId="2300065793" sldId="296"/>
            <ac:spMk id="12" creationId="{912CB92A-3162-5C61-86B4-1E55720799AA}"/>
          </ac:spMkLst>
        </pc:spChg>
        <pc:spChg chg="mod">
          <ac:chgData name="Johanna Nieminen" userId="S::johanna210@hamk.fi::807b7c8d-135c-4af1-ad85-d2e734bd9ba2" providerId="AD" clId="Web-{FD579469-1DEF-23D1-7769-DDD8A786AC20}" dt="2024-12-16T09:55:48.986" v="1472" actId="14100"/>
          <ac:spMkLst>
            <pc:docMk/>
            <pc:sldMk cId="2300065793" sldId="296"/>
            <ac:spMk id="13" creationId="{D3522708-892B-A86E-2CDF-E55658939D28}"/>
          </ac:spMkLst>
        </pc:spChg>
      </pc:sldChg>
      <pc:sldChg chg="modSp add ord replId">
        <pc:chgData name="Johanna Nieminen" userId="S::johanna210@hamk.fi::807b7c8d-135c-4af1-ad85-d2e734bd9ba2" providerId="AD" clId="Web-{FD579469-1DEF-23D1-7769-DDD8A786AC20}" dt="2024-12-16T09:56:30.847" v="1475" actId="14100"/>
        <pc:sldMkLst>
          <pc:docMk/>
          <pc:sldMk cId="2201510654" sldId="297"/>
        </pc:sldMkLst>
        <pc:spChg chg="mod">
          <ac:chgData name="Johanna Nieminen" userId="S::johanna210@hamk.fi::807b7c8d-135c-4af1-ad85-d2e734bd9ba2" providerId="AD" clId="Web-{FD579469-1DEF-23D1-7769-DDD8A786AC20}" dt="2024-12-16T09:56:30.847" v="1475" actId="14100"/>
          <ac:spMkLst>
            <pc:docMk/>
            <pc:sldMk cId="2201510654" sldId="297"/>
            <ac:spMk id="2" creationId="{92CEA5AD-7EAA-BEBC-AD46-7490A344A1AB}"/>
          </ac:spMkLst>
        </pc:spChg>
        <pc:spChg chg="mod">
          <ac:chgData name="Johanna Nieminen" userId="S::johanna210@hamk.fi::807b7c8d-135c-4af1-ad85-d2e734bd9ba2" providerId="AD" clId="Web-{FD579469-1DEF-23D1-7769-DDD8A786AC20}" dt="2024-12-16T07:56:13.946" v="481" actId="20577"/>
          <ac:spMkLst>
            <pc:docMk/>
            <pc:sldMk cId="2201510654" sldId="297"/>
            <ac:spMk id="8" creationId="{8F8BE088-5290-7298-8EFB-1E93881DCA01}"/>
          </ac:spMkLst>
        </pc:spChg>
        <pc:spChg chg="mod">
          <ac:chgData name="Johanna Nieminen" userId="S::johanna210@hamk.fi::807b7c8d-135c-4af1-ad85-d2e734bd9ba2" providerId="AD" clId="Web-{FD579469-1DEF-23D1-7769-DDD8A786AC20}" dt="2024-12-16T07:56:06.977" v="479" actId="20577"/>
          <ac:spMkLst>
            <pc:docMk/>
            <pc:sldMk cId="2201510654" sldId="297"/>
            <ac:spMk id="13" creationId="{D3522708-892B-A86E-2CDF-E55658939D28}"/>
          </ac:spMkLst>
        </pc:spChg>
      </pc:sldChg>
      <pc:sldChg chg="addSp delSp modSp add ord replId">
        <pc:chgData name="Johanna Nieminen" userId="S::johanna210@hamk.fi::807b7c8d-135c-4af1-ad85-d2e734bd9ba2" providerId="AD" clId="Web-{FD579469-1DEF-23D1-7769-DDD8A786AC20}" dt="2024-12-16T09:57:11.958" v="1483" actId="1076"/>
        <pc:sldMkLst>
          <pc:docMk/>
          <pc:sldMk cId="2363492023" sldId="298"/>
        </pc:sldMkLst>
        <pc:spChg chg="mod">
          <ac:chgData name="Johanna Nieminen" userId="S::johanna210@hamk.fi::807b7c8d-135c-4af1-ad85-d2e734bd9ba2" providerId="AD" clId="Web-{FD579469-1DEF-23D1-7769-DDD8A786AC20}" dt="2024-12-16T09:57:11.958" v="1483" actId="1076"/>
          <ac:spMkLst>
            <pc:docMk/>
            <pc:sldMk cId="2363492023" sldId="298"/>
            <ac:spMk id="2" creationId="{92CEA5AD-7EAA-BEBC-AD46-7490A344A1AB}"/>
          </ac:spMkLst>
        </pc:spChg>
        <pc:spChg chg="add del mod">
          <ac:chgData name="Johanna Nieminen" userId="S::johanna210@hamk.fi::807b7c8d-135c-4af1-ad85-d2e734bd9ba2" providerId="AD" clId="Web-{FD579469-1DEF-23D1-7769-DDD8A786AC20}" dt="2024-12-16T07:57:17.089" v="496"/>
          <ac:spMkLst>
            <pc:docMk/>
            <pc:sldMk cId="2363492023" sldId="298"/>
            <ac:spMk id="4" creationId="{64C8C23E-0810-8782-F6A0-1CE0D6997EF3}"/>
          </ac:spMkLst>
        </pc:spChg>
        <pc:spChg chg="mod">
          <ac:chgData name="Johanna Nieminen" userId="S::johanna210@hamk.fi::807b7c8d-135c-4af1-ad85-d2e734bd9ba2" providerId="AD" clId="Web-{FD579469-1DEF-23D1-7769-DDD8A786AC20}" dt="2024-12-16T07:57:22.823" v="497" actId="1076"/>
          <ac:spMkLst>
            <pc:docMk/>
            <pc:sldMk cId="2363492023" sldId="298"/>
            <ac:spMk id="10" creationId="{81C585A6-2830-3C09-7D1B-37857AC20507}"/>
          </ac:spMkLst>
        </pc:spChg>
        <pc:spChg chg="mod">
          <ac:chgData name="Johanna Nieminen" userId="S::johanna210@hamk.fi::807b7c8d-135c-4af1-ad85-d2e734bd9ba2" providerId="AD" clId="Web-{FD579469-1DEF-23D1-7769-DDD8A786AC20}" dt="2024-12-16T07:57:13.526" v="495" actId="20577"/>
          <ac:spMkLst>
            <pc:docMk/>
            <pc:sldMk cId="2363492023" sldId="298"/>
            <ac:spMk id="12" creationId="{912CB92A-3162-5C61-86B4-1E55720799AA}"/>
          </ac:spMkLst>
        </pc:spChg>
        <pc:spChg chg="mod">
          <ac:chgData name="Johanna Nieminen" userId="S::johanna210@hamk.fi::807b7c8d-135c-4af1-ad85-d2e734bd9ba2" providerId="AD" clId="Web-{FD579469-1DEF-23D1-7769-DDD8A786AC20}" dt="2024-12-16T07:56:50.853" v="487" actId="20577"/>
          <ac:spMkLst>
            <pc:docMk/>
            <pc:sldMk cId="2363492023" sldId="298"/>
            <ac:spMk id="13" creationId="{D3522708-892B-A86E-2CDF-E55658939D28}"/>
          </ac:spMkLst>
        </pc:spChg>
        <pc:picChg chg="del">
          <ac:chgData name="Johanna Nieminen" userId="S::johanna210@hamk.fi::807b7c8d-135c-4af1-ad85-d2e734bd9ba2" providerId="AD" clId="Web-{FD579469-1DEF-23D1-7769-DDD8A786AC20}" dt="2024-12-16T07:57:09.510" v="493"/>
          <ac:picMkLst>
            <pc:docMk/>
            <pc:sldMk cId="2363492023" sldId="298"/>
            <ac:picMk id="6" creationId="{B92AAEDD-C750-A8D3-529A-44EA46D74D6C}"/>
          </ac:picMkLst>
        </pc:picChg>
      </pc:sldChg>
      <pc:sldChg chg="addSp modSp add replId">
        <pc:chgData name="Johanna Nieminen" userId="S::johanna210@hamk.fi::807b7c8d-135c-4af1-ad85-d2e734bd9ba2" providerId="AD" clId="Web-{FD579469-1DEF-23D1-7769-DDD8A786AC20}" dt="2024-12-16T09:54:20.436" v="1453" actId="14100"/>
        <pc:sldMkLst>
          <pc:docMk/>
          <pc:sldMk cId="3541205609" sldId="299"/>
        </pc:sldMkLst>
        <pc:spChg chg="mod">
          <ac:chgData name="Johanna Nieminen" userId="S::johanna210@hamk.fi::807b7c8d-135c-4af1-ad85-d2e734bd9ba2" providerId="AD" clId="Web-{FD579469-1DEF-23D1-7769-DDD8A786AC20}" dt="2024-12-16T07:58:24.419" v="503" actId="20577"/>
          <ac:spMkLst>
            <pc:docMk/>
            <pc:sldMk cId="3541205609" sldId="299"/>
            <ac:spMk id="2" creationId="{92CEA5AD-7EAA-BEBC-AD46-7490A344A1AB}"/>
          </ac:spMkLst>
        </pc:spChg>
        <pc:spChg chg="mod">
          <ac:chgData name="Johanna Nieminen" userId="S::johanna210@hamk.fi::807b7c8d-135c-4af1-ad85-d2e734bd9ba2" providerId="AD" clId="Web-{FD579469-1DEF-23D1-7769-DDD8A786AC20}" dt="2024-12-16T09:54:20.436" v="1453" actId="14100"/>
          <ac:spMkLst>
            <pc:docMk/>
            <pc:sldMk cId="3541205609" sldId="299"/>
            <ac:spMk id="10" creationId="{81C585A6-2830-3C09-7D1B-37857AC20507}"/>
          </ac:spMkLst>
        </pc:spChg>
        <pc:spChg chg="mod">
          <ac:chgData name="Johanna Nieminen" userId="S::johanna210@hamk.fi::807b7c8d-135c-4af1-ad85-d2e734bd9ba2" providerId="AD" clId="Web-{FD579469-1DEF-23D1-7769-DDD8A786AC20}" dt="2024-12-16T07:59:09.733" v="517" actId="14100"/>
          <ac:spMkLst>
            <pc:docMk/>
            <pc:sldMk cId="3541205609" sldId="299"/>
            <ac:spMk id="12" creationId="{912CB92A-3162-5C61-86B4-1E55720799AA}"/>
          </ac:spMkLst>
        </pc:spChg>
        <pc:spChg chg="mod">
          <ac:chgData name="Johanna Nieminen" userId="S::johanna210@hamk.fi::807b7c8d-135c-4af1-ad85-d2e734bd9ba2" providerId="AD" clId="Web-{FD579469-1DEF-23D1-7769-DDD8A786AC20}" dt="2024-12-16T07:58:31.341" v="504" actId="20577"/>
          <ac:spMkLst>
            <pc:docMk/>
            <pc:sldMk cId="3541205609" sldId="299"/>
            <ac:spMk id="13" creationId="{D3522708-892B-A86E-2CDF-E55658939D28}"/>
          </ac:spMkLst>
        </pc:spChg>
        <pc:picChg chg="add mod">
          <ac:chgData name="Johanna Nieminen" userId="S::johanna210@hamk.fi::807b7c8d-135c-4af1-ad85-d2e734bd9ba2" providerId="AD" clId="Web-{FD579469-1DEF-23D1-7769-DDD8A786AC20}" dt="2024-12-16T07:59:04.561" v="515" actId="1076"/>
          <ac:picMkLst>
            <pc:docMk/>
            <pc:sldMk cId="3541205609" sldId="299"/>
            <ac:picMk id="3" creationId="{76B44AF6-3613-AA23-F548-DD2D1140CE66}"/>
          </ac:picMkLst>
        </pc:picChg>
      </pc:sldChg>
      <pc:sldChg chg="delSp modSp add replId">
        <pc:chgData name="Johanna Nieminen" userId="S::johanna210@hamk.fi::807b7c8d-135c-4af1-ad85-d2e734bd9ba2" providerId="AD" clId="Web-{FD579469-1DEF-23D1-7769-DDD8A786AC20}" dt="2024-12-16T08:00:04.407" v="528"/>
        <pc:sldMkLst>
          <pc:docMk/>
          <pc:sldMk cId="167605463" sldId="300"/>
        </pc:sldMkLst>
        <pc:spChg chg="mod">
          <ac:chgData name="Johanna Nieminen" userId="S::johanna210@hamk.fi::807b7c8d-135c-4af1-ad85-d2e734bd9ba2" providerId="AD" clId="Web-{FD579469-1DEF-23D1-7769-DDD8A786AC20}" dt="2024-12-16T07:59:37.922" v="520" actId="20577"/>
          <ac:spMkLst>
            <pc:docMk/>
            <pc:sldMk cId="167605463" sldId="300"/>
            <ac:spMk id="2" creationId="{92CEA5AD-7EAA-BEBC-AD46-7490A344A1AB}"/>
          </ac:spMkLst>
        </pc:spChg>
        <pc:spChg chg="mod">
          <ac:chgData name="Johanna Nieminen" userId="S::johanna210@hamk.fi::807b7c8d-135c-4af1-ad85-d2e734bd9ba2" providerId="AD" clId="Web-{FD579469-1DEF-23D1-7769-DDD8A786AC20}" dt="2024-12-16T07:59:48.547" v="522" actId="20577"/>
          <ac:spMkLst>
            <pc:docMk/>
            <pc:sldMk cId="167605463" sldId="300"/>
            <ac:spMk id="10" creationId="{81C585A6-2830-3C09-7D1B-37857AC20507}"/>
          </ac:spMkLst>
        </pc:spChg>
        <pc:spChg chg="mod">
          <ac:chgData name="Johanna Nieminen" userId="S::johanna210@hamk.fi::807b7c8d-135c-4af1-ad85-d2e734bd9ba2" providerId="AD" clId="Web-{FD579469-1DEF-23D1-7769-DDD8A786AC20}" dt="2024-12-16T08:00:03.595" v="527" actId="20577"/>
          <ac:spMkLst>
            <pc:docMk/>
            <pc:sldMk cId="167605463" sldId="300"/>
            <ac:spMk id="12" creationId="{912CB92A-3162-5C61-86B4-1E55720799AA}"/>
          </ac:spMkLst>
        </pc:spChg>
        <pc:spChg chg="mod">
          <ac:chgData name="Johanna Nieminen" userId="S::johanna210@hamk.fi::807b7c8d-135c-4af1-ad85-d2e734bd9ba2" providerId="AD" clId="Web-{FD579469-1DEF-23D1-7769-DDD8A786AC20}" dt="2024-12-16T07:59:56.219" v="524" actId="20577"/>
          <ac:spMkLst>
            <pc:docMk/>
            <pc:sldMk cId="167605463" sldId="300"/>
            <ac:spMk id="13" creationId="{D3522708-892B-A86E-2CDF-E55658939D28}"/>
          </ac:spMkLst>
        </pc:spChg>
        <pc:picChg chg="del">
          <ac:chgData name="Johanna Nieminen" userId="S::johanna210@hamk.fi::807b7c8d-135c-4af1-ad85-d2e734bd9ba2" providerId="AD" clId="Web-{FD579469-1DEF-23D1-7769-DDD8A786AC20}" dt="2024-12-16T08:00:04.407" v="528"/>
          <ac:picMkLst>
            <pc:docMk/>
            <pc:sldMk cId="167605463" sldId="300"/>
            <ac:picMk id="3" creationId="{76B44AF6-3613-AA23-F548-DD2D1140CE66}"/>
          </ac:picMkLst>
        </pc:picChg>
      </pc:sldChg>
      <pc:sldChg chg="addSp modSp add replId">
        <pc:chgData name="Johanna Nieminen" userId="S::johanna210@hamk.fi::807b7c8d-135c-4af1-ad85-d2e734bd9ba2" providerId="AD" clId="Web-{FD579469-1DEF-23D1-7769-DDD8A786AC20}" dt="2024-12-16T11:32:34.953" v="2769" actId="14100"/>
        <pc:sldMkLst>
          <pc:docMk/>
          <pc:sldMk cId="3744593740" sldId="301"/>
        </pc:sldMkLst>
        <pc:spChg chg="mod">
          <ac:chgData name="Johanna Nieminen" userId="S::johanna210@hamk.fi::807b7c8d-135c-4af1-ad85-d2e734bd9ba2" providerId="AD" clId="Web-{FD579469-1DEF-23D1-7769-DDD8A786AC20}" dt="2024-12-16T11:32:34.953" v="2769" actId="14100"/>
          <ac:spMkLst>
            <pc:docMk/>
            <pc:sldMk cId="3744593740" sldId="301"/>
            <ac:spMk id="2" creationId="{92CEA5AD-7EAA-BEBC-AD46-7490A344A1AB}"/>
          </ac:spMkLst>
        </pc:spChg>
        <pc:spChg chg="mod">
          <ac:chgData name="Johanna Nieminen" userId="S::johanna210@hamk.fi::807b7c8d-135c-4af1-ad85-d2e734bd9ba2" providerId="AD" clId="Web-{FD579469-1DEF-23D1-7769-DDD8A786AC20}" dt="2024-12-16T09:57:36.630" v="1484" actId="14100"/>
          <ac:spMkLst>
            <pc:docMk/>
            <pc:sldMk cId="3744593740" sldId="301"/>
            <ac:spMk id="10" creationId="{81C585A6-2830-3C09-7D1B-37857AC20507}"/>
          </ac:spMkLst>
        </pc:spChg>
        <pc:spChg chg="mod">
          <ac:chgData name="Johanna Nieminen" userId="S::johanna210@hamk.fi::807b7c8d-135c-4af1-ad85-d2e734bd9ba2" providerId="AD" clId="Web-{FD579469-1DEF-23D1-7769-DDD8A786AC20}" dt="2024-12-16T09:57:45.099" v="1485" actId="1076"/>
          <ac:spMkLst>
            <pc:docMk/>
            <pc:sldMk cId="3744593740" sldId="301"/>
            <ac:spMk id="12" creationId="{912CB92A-3162-5C61-86B4-1E55720799AA}"/>
          </ac:spMkLst>
        </pc:spChg>
        <pc:spChg chg="mod">
          <ac:chgData name="Johanna Nieminen" userId="S::johanna210@hamk.fi::807b7c8d-135c-4af1-ad85-d2e734bd9ba2" providerId="AD" clId="Web-{FD579469-1DEF-23D1-7769-DDD8A786AC20}" dt="2024-12-16T08:00:43.284" v="533" actId="20577"/>
          <ac:spMkLst>
            <pc:docMk/>
            <pc:sldMk cId="3744593740" sldId="301"/>
            <ac:spMk id="13" creationId="{D3522708-892B-A86E-2CDF-E55658939D28}"/>
          </ac:spMkLst>
        </pc:spChg>
        <pc:picChg chg="add mod">
          <ac:chgData name="Johanna Nieminen" userId="S::johanna210@hamk.fi::807b7c8d-135c-4af1-ad85-d2e734bd9ba2" providerId="AD" clId="Web-{FD579469-1DEF-23D1-7769-DDD8A786AC20}" dt="2024-12-16T08:01:21.738" v="544" actId="1076"/>
          <ac:picMkLst>
            <pc:docMk/>
            <pc:sldMk cId="3744593740" sldId="301"/>
            <ac:picMk id="3" creationId="{12315E48-B005-DFD6-2FAE-30EA48202486}"/>
          </ac:picMkLst>
        </pc:picChg>
      </pc:sldChg>
      <pc:sldChg chg="addSp delSp modSp add replId">
        <pc:chgData name="Johanna Nieminen" userId="S::johanna210@hamk.fi::807b7c8d-135c-4af1-ad85-d2e734bd9ba2" providerId="AD" clId="Web-{FD579469-1DEF-23D1-7769-DDD8A786AC20}" dt="2024-12-16T09:58:07.366" v="1489" actId="1076"/>
        <pc:sldMkLst>
          <pc:docMk/>
          <pc:sldMk cId="2875778642" sldId="302"/>
        </pc:sldMkLst>
        <pc:spChg chg="mod">
          <ac:chgData name="Johanna Nieminen" userId="S::johanna210@hamk.fi::807b7c8d-135c-4af1-ad85-d2e734bd9ba2" providerId="AD" clId="Web-{FD579469-1DEF-23D1-7769-DDD8A786AC20}" dt="2024-12-16T09:57:51.865" v="1486" actId="14100"/>
          <ac:spMkLst>
            <pc:docMk/>
            <pc:sldMk cId="2875778642" sldId="302"/>
            <ac:spMk id="2" creationId="{92CEA5AD-7EAA-BEBC-AD46-7490A344A1AB}"/>
          </ac:spMkLst>
        </pc:spChg>
        <pc:spChg chg="mod">
          <ac:chgData name="Johanna Nieminen" userId="S::johanna210@hamk.fi::807b7c8d-135c-4af1-ad85-d2e734bd9ba2" providerId="AD" clId="Web-{FD579469-1DEF-23D1-7769-DDD8A786AC20}" dt="2024-12-16T09:57:58.350" v="1487" actId="1076"/>
          <ac:spMkLst>
            <pc:docMk/>
            <pc:sldMk cId="2875778642" sldId="302"/>
            <ac:spMk id="10" creationId="{81C585A6-2830-3C09-7D1B-37857AC20507}"/>
          </ac:spMkLst>
        </pc:spChg>
        <pc:spChg chg="mod">
          <ac:chgData name="Johanna Nieminen" userId="S::johanna210@hamk.fi::807b7c8d-135c-4af1-ad85-d2e734bd9ba2" providerId="AD" clId="Web-{FD579469-1DEF-23D1-7769-DDD8A786AC20}" dt="2024-12-16T09:58:07.366" v="1489" actId="1076"/>
          <ac:spMkLst>
            <pc:docMk/>
            <pc:sldMk cId="2875778642" sldId="302"/>
            <ac:spMk id="12" creationId="{912CB92A-3162-5C61-86B4-1E55720799AA}"/>
          </ac:spMkLst>
        </pc:spChg>
        <pc:spChg chg="mod">
          <ac:chgData name="Johanna Nieminen" userId="S::johanna210@hamk.fi::807b7c8d-135c-4af1-ad85-d2e734bd9ba2" providerId="AD" clId="Web-{FD579469-1DEF-23D1-7769-DDD8A786AC20}" dt="2024-12-16T08:01:57.630" v="551" actId="14100"/>
          <ac:spMkLst>
            <pc:docMk/>
            <pc:sldMk cId="2875778642" sldId="302"/>
            <ac:spMk id="13" creationId="{D3522708-892B-A86E-2CDF-E55658939D28}"/>
          </ac:spMkLst>
        </pc:spChg>
        <pc:picChg chg="del">
          <ac:chgData name="Johanna Nieminen" userId="S::johanna210@hamk.fi::807b7c8d-135c-4af1-ad85-d2e734bd9ba2" providerId="AD" clId="Web-{FD579469-1DEF-23D1-7769-DDD8A786AC20}" dt="2024-12-16T08:02:20.865" v="559"/>
          <ac:picMkLst>
            <pc:docMk/>
            <pc:sldMk cId="2875778642" sldId="302"/>
            <ac:picMk id="3" creationId="{76B44AF6-3613-AA23-F548-DD2D1140CE66}"/>
          </ac:picMkLst>
        </pc:picChg>
        <pc:picChg chg="add mod">
          <ac:chgData name="Johanna Nieminen" userId="S::johanna210@hamk.fi::807b7c8d-135c-4af1-ad85-d2e734bd9ba2" providerId="AD" clId="Web-{FD579469-1DEF-23D1-7769-DDD8A786AC20}" dt="2024-12-16T09:58:03.600" v="1488" actId="1076"/>
          <ac:picMkLst>
            <pc:docMk/>
            <pc:sldMk cId="2875778642" sldId="302"/>
            <ac:picMk id="4" creationId="{F03F0451-8360-90A1-7F44-CDC58148BCF4}"/>
          </ac:picMkLst>
        </pc:picChg>
      </pc:sldChg>
      <pc:sldChg chg="addSp delSp modSp add replId">
        <pc:chgData name="Johanna Nieminen" userId="S::johanna210@hamk.fi::807b7c8d-135c-4af1-ad85-d2e734bd9ba2" providerId="AD" clId="Web-{FD579469-1DEF-23D1-7769-DDD8A786AC20}" dt="2024-12-16T08:03:59.916" v="584" actId="1076"/>
        <pc:sldMkLst>
          <pc:docMk/>
          <pc:sldMk cId="3413799958" sldId="303"/>
        </pc:sldMkLst>
        <pc:spChg chg="mod">
          <ac:chgData name="Johanna Nieminen" userId="S::johanna210@hamk.fi::807b7c8d-135c-4af1-ad85-d2e734bd9ba2" providerId="AD" clId="Web-{FD579469-1DEF-23D1-7769-DDD8A786AC20}" dt="2024-12-16T08:03:09.883" v="567" actId="20577"/>
          <ac:spMkLst>
            <pc:docMk/>
            <pc:sldMk cId="3413799958" sldId="303"/>
            <ac:spMk id="2" creationId="{92CEA5AD-7EAA-BEBC-AD46-7490A344A1AB}"/>
          </ac:spMkLst>
        </pc:spChg>
        <pc:spChg chg="mod">
          <ac:chgData name="Johanna Nieminen" userId="S::johanna210@hamk.fi::807b7c8d-135c-4af1-ad85-d2e734bd9ba2" providerId="AD" clId="Web-{FD579469-1DEF-23D1-7769-DDD8A786AC20}" dt="2024-12-16T08:03:28.946" v="572" actId="20577"/>
          <ac:spMkLst>
            <pc:docMk/>
            <pc:sldMk cId="3413799958" sldId="303"/>
            <ac:spMk id="10" creationId="{81C585A6-2830-3C09-7D1B-37857AC20507}"/>
          </ac:spMkLst>
        </pc:spChg>
        <pc:spChg chg="mod">
          <ac:chgData name="Johanna Nieminen" userId="S::johanna210@hamk.fi::807b7c8d-135c-4af1-ad85-d2e734bd9ba2" providerId="AD" clId="Web-{FD579469-1DEF-23D1-7769-DDD8A786AC20}" dt="2024-12-16T08:03:59.916" v="584" actId="1076"/>
          <ac:spMkLst>
            <pc:docMk/>
            <pc:sldMk cId="3413799958" sldId="303"/>
            <ac:spMk id="12" creationId="{912CB92A-3162-5C61-86B4-1E55720799AA}"/>
          </ac:spMkLst>
        </pc:spChg>
        <pc:spChg chg="mod">
          <ac:chgData name="Johanna Nieminen" userId="S::johanna210@hamk.fi::807b7c8d-135c-4af1-ad85-d2e734bd9ba2" providerId="AD" clId="Web-{FD579469-1DEF-23D1-7769-DDD8A786AC20}" dt="2024-12-16T08:03:14.617" v="570" actId="14100"/>
          <ac:spMkLst>
            <pc:docMk/>
            <pc:sldMk cId="3413799958" sldId="303"/>
            <ac:spMk id="13" creationId="{D3522708-892B-A86E-2CDF-E55658939D28}"/>
          </ac:spMkLst>
        </pc:spChg>
        <pc:picChg chg="add mod">
          <ac:chgData name="Johanna Nieminen" userId="S::johanna210@hamk.fi::807b7c8d-135c-4af1-ad85-d2e734bd9ba2" providerId="AD" clId="Web-{FD579469-1DEF-23D1-7769-DDD8A786AC20}" dt="2024-12-16T08:03:57.384" v="583" actId="1076"/>
          <ac:picMkLst>
            <pc:docMk/>
            <pc:sldMk cId="3413799958" sldId="303"/>
            <ac:picMk id="3" creationId="{4E47AA5F-8190-A28B-00A8-1DB226EAE3EB}"/>
          </ac:picMkLst>
        </pc:picChg>
        <pc:picChg chg="del">
          <ac:chgData name="Johanna Nieminen" userId="S::johanna210@hamk.fi::807b7c8d-135c-4af1-ad85-d2e734bd9ba2" providerId="AD" clId="Web-{FD579469-1DEF-23D1-7769-DDD8A786AC20}" dt="2024-12-16T08:03:34.040" v="577"/>
          <ac:picMkLst>
            <pc:docMk/>
            <pc:sldMk cId="3413799958" sldId="303"/>
            <ac:picMk id="4" creationId="{F03F0451-8360-90A1-7F44-CDC58148BCF4}"/>
          </ac:picMkLst>
        </pc:picChg>
      </pc:sldChg>
      <pc:sldChg chg="delSp modSp add ord replId">
        <pc:chgData name="Johanna Nieminen" userId="S::johanna210@hamk.fi::807b7c8d-135c-4af1-ad85-d2e734bd9ba2" providerId="AD" clId="Web-{FD579469-1DEF-23D1-7769-DDD8A786AC20}" dt="2024-12-16T10:51:27.400" v="2172" actId="1076"/>
        <pc:sldMkLst>
          <pc:docMk/>
          <pc:sldMk cId="576745037" sldId="304"/>
        </pc:sldMkLst>
        <pc:spChg chg="mod">
          <ac:chgData name="Johanna Nieminen" userId="S::johanna210@hamk.fi::807b7c8d-135c-4af1-ad85-d2e734bd9ba2" providerId="AD" clId="Web-{FD579469-1DEF-23D1-7769-DDD8A786AC20}" dt="2024-12-16T08:04:36.855" v="587" actId="20577"/>
          <ac:spMkLst>
            <pc:docMk/>
            <pc:sldMk cId="576745037" sldId="304"/>
            <ac:spMk id="2" creationId="{92CEA5AD-7EAA-BEBC-AD46-7490A344A1AB}"/>
          </ac:spMkLst>
        </pc:spChg>
        <pc:spChg chg="mod">
          <ac:chgData name="Johanna Nieminen" userId="S::johanna210@hamk.fi::807b7c8d-135c-4af1-ad85-d2e734bd9ba2" providerId="AD" clId="Web-{FD579469-1DEF-23D1-7769-DDD8A786AC20}" dt="2024-12-16T10:51:27.400" v="2172" actId="1076"/>
          <ac:spMkLst>
            <pc:docMk/>
            <pc:sldMk cId="576745037" sldId="304"/>
            <ac:spMk id="10" creationId="{81C585A6-2830-3C09-7D1B-37857AC20507}"/>
          </ac:spMkLst>
        </pc:spChg>
        <pc:spChg chg="mod">
          <ac:chgData name="Johanna Nieminen" userId="S::johanna210@hamk.fi::807b7c8d-135c-4af1-ad85-d2e734bd9ba2" providerId="AD" clId="Web-{FD579469-1DEF-23D1-7769-DDD8A786AC20}" dt="2024-12-16T08:04:57.246" v="595" actId="20577"/>
          <ac:spMkLst>
            <pc:docMk/>
            <pc:sldMk cId="576745037" sldId="304"/>
            <ac:spMk id="12" creationId="{912CB92A-3162-5C61-86B4-1E55720799AA}"/>
          </ac:spMkLst>
        </pc:spChg>
        <pc:spChg chg="mod">
          <ac:chgData name="Johanna Nieminen" userId="S::johanna210@hamk.fi::807b7c8d-135c-4af1-ad85-d2e734bd9ba2" providerId="AD" clId="Web-{FD579469-1DEF-23D1-7769-DDD8A786AC20}" dt="2024-12-16T08:04:39.792" v="590" actId="20577"/>
          <ac:spMkLst>
            <pc:docMk/>
            <pc:sldMk cId="576745037" sldId="304"/>
            <ac:spMk id="13" creationId="{D3522708-892B-A86E-2CDF-E55658939D28}"/>
          </ac:spMkLst>
        </pc:spChg>
        <pc:picChg chg="del">
          <ac:chgData name="Johanna Nieminen" userId="S::johanna210@hamk.fi::807b7c8d-135c-4af1-ad85-d2e734bd9ba2" providerId="AD" clId="Web-{FD579469-1DEF-23D1-7769-DDD8A786AC20}" dt="2024-12-16T08:04:59.387" v="596"/>
          <ac:picMkLst>
            <pc:docMk/>
            <pc:sldMk cId="576745037" sldId="304"/>
            <ac:picMk id="3" creationId="{4E47AA5F-8190-A28B-00A8-1DB226EAE3EB}"/>
          </ac:picMkLst>
        </pc:picChg>
      </pc:sldChg>
      <pc:sldChg chg="addSp delSp modSp add replId">
        <pc:chgData name="Johanna Nieminen" userId="S::johanna210@hamk.fi::807b7c8d-135c-4af1-ad85-d2e734bd9ba2" providerId="AD" clId="Web-{FD579469-1DEF-23D1-7769-DDD8A786AC20}" dt="2024-12-16T10:51:48.558" v="2176" actId="1076"/>
        <pc:sldMkLst>
          <pc:docMk/>
          <pc:sldMk cId="425856889" sldId="305"/>
        </pc:sldMkLst>
        <pc:spChg chg="mod">
          <ac:chgData name="Johanna Nieminen" userId="S::johanna210@hamk.fi::807b7c8d-135c-4af1-ad85-d2e734bd9ba2" providerId="AD" clId="Web-{FD579469-1DEF-23D1-7769-DDD8A786AC20}" dt="2024-12-16T08:05:27.950" v="599" actId="20577"/>
          <ac:spMkLst>
            <pc:docMk/>
            <pc:sldMk cId="425856889" sldId="305"/>
            <ac:spMk id="2" creationId="{92CEA5AD-7EAA-BEBC-AD46-7490A344A1AB}"/>
          </ac:spMkLst>
        </pc:spChg>
        <pc:spChg chg="mod">
          <ac:chgData name="Johanna Nieminen" userId="S::johanna210@hamk.fi::807b7c8d-135c-4af1-ad85-d2e734bd9ba2" providerId="AD" clId="Web-{FD579469-1DEF-23D1-7769-DDD8A786AC20}" dt="2024-12-16T10:51:38.635" v="2174" actId="1076"/>
          <ac:spMkLst>
            <pc:docMk/>
            <pc:sldMk cId="425856889" sldId="305"/>
            <ac:spMk id="10" creationId="{81C585A6-2830-3C09-7D1B-37857AC20507}"/>
          </ac:spMkLst>
        </pc:spChg>
        <pc:spChg chg="mod">
          <ac:chgData name="Johanna Nieminen" userId="S::johanna210@hamk.fi::807b7c8d-135c-4af1-ad85-d2e734bd9ba2" providerId="AD" clId="Web-{FD579469-1DEF-23D1-7769-DDD8A786AC20}" dt="2024-12-16T10:51:48.558" v="2176" actId="1076"/>
          <ac:spMkLst>
            <pc:docMk/>
            <pc:sldMk cId="425856889" sldId="305"/>
            <ac:spMk id="12" creationId="{912CB92A-3162-5C61-86B4-1E55720799AA}"/>
          </ac:spMkLst>
        </pc:spChg>
        <pc:spChg chg="mod">
          <ac:chgData name="Johanna Nieminen" userId="S::johanna210@hamk.fi::807b7c8d-135c-4af1-ad85-d2e734bd9ba2" providerId="AD" clId="Web-{FD579469-1DEF-23D1-7769-DDD8A786AC20}" dt="2024-12-16T08:05:30.528" v="602" actId="20577"/>
          <ac:spMkLst>
            <pc:docMk/>
            <pc:sldMk cId="425856889" sldId="305"/>
            <ac:spMk id="13" creationId="{D3522708-892B-A86E-2CDF-E55658939D28}"/>
          </ac:spMkLst>
        </pc:spChg>
        <pc:picChg chg="del">
          <ac:chgData name="Johanna Nieminen" userId="S::johanna210@hamk.fi::807b7c8d-135c-4af1-ad85-d2e734bd9ba2" providerId="AD" clId="Web-{FD579469-1DEF-23D1-7769-DDD8A786AC20}" dt="2024-12-16T08:05:48.701" v="610"/>
          <ac:picMkLst>
            <pc:docMk/>
            <pc:sldMk cId="425856889" sldId="305"/>
            <ac:picMk id="3" creationId="{4E47AA5F-8190-A28B-00A8-1DB226EAE3EB}"/>
          </ac:picMkLst>
        </pc:picChg>
        <pc:picChg chg="add mod">
          <ac:chgData name="Johanna Nieminen" userId="S::johanna210@hamk.fi::807b7c8d-135c-4af1-ad85-d2e734bd9ba2" providerId="AD" clId="Web-{FD579469-1DEF-23D1-7769-DDD8A786AC20}" dt="2024-12-16T10:51:42.729" v="2175" actId="1076"/>
          <ac:picMkLst>
            <pc:docMk/>
            <pc:sldMk cId="425856889" sldId="305"/>
            <ac:picMk id="4" creationId="{8743AF34-2011-FE85-45D5-B3E8D55CF23A}"/>
          </ac:picMkLst>
        </pc:picChg>
      </pc:sldChg>
      <pc:sldChg chg="addSp delSp modSp add replId">
        <pc:chgData name="Johanna Nieminen" userId="S::johanna210@hamk.fi::807b7c8d-135c-4af1-ad85-d2e734bd9ba2" providerId="AD" clId="Web-{FD579469-1DEF-23D1-7769-DDD8A786AC20}" dt="2024-12-16T11:34:49.900" v="2807" actId="1076"/>
        <pc:sldMkLst>
          <pc:docMk/>
          <pc:sldMk cId="1952482364" sldId="306"/>
        </pc:sldMkLst>
        <pc:spChg chg="mod">
          <ac:chgData name="Johanna Nieminen" userId="S::johanna210@hamk.fi::807b7c8d-135c-4af1-ad85-d2e734bd9ba2" providerId="AD" clId="Web-{FD579469-1DEF-23D1-7769-DDD8A786AC20}" dt="2024-12-16T11:34:41.571" v="2806" actId="1076"/>
          <ac:spMkLst>
            <pc:docMk/>
            <pc:sldMk cId="1952482364" sldId="306"/>
            <ac:spMk id="2" creationId="{92CEA5AD-7EAA-BEBC-AD46-7490A344A1AB}"/>
          </ac:spMkLst>
        </pc:spChg>
        <pc:spChg chg="mod">
          <ac:chgData name="Johanna Nieminen" userId="S::johanna210@hamk.fi::807b7c8d-135c-4af1-ad85-d2e734bd9ba2" providerId="AD" clId="Web-{FD579469-1DEF-23D1-7769-DDD8A786AC20}" dt="2024-12-16T11:34:49.900" v="2807" actId="1076"/>
          <ac:spMkLst>
            <pc:docMk/>
            <pc:sldMk cId="1952482364" sldId="306"/>
            <ac:spMk id="10" creationId="{81C585A6-2830-3C09-7D1B-37857AC20507}"/>
          </ac:spMkLst>
        </pc:spChg>
        <pc:spChg chg="mod">
          <ac:chgData name="Johanna Nieminen" userId="S::johanna210@hamk.fi::807b7c8d-135c-4af1-ad85-d2e734bd9ba2" providerId="AD" clId="Web-{FD579469-1DEF-23D1-7769-DDD8A786AC20}" dt="2024-12-16T10:52:06.356" v="2180" actId="1076"/>
          <ac:spMkLst>
            <pc:docMk/>
            <pc:sldMk cId="1952482364" sldId="306"/>
            <ac:spMk id="12" creationId="{912CB92A-3162-5C61-86B4-1E55720799AA}"/>
          </ac:spMkLst>
        </pc:spChg>
        <pc:spChg chg="mod">
          <ac:chgData name="Johanna Nieminen" userId="S::johanna210@hamk.fi::807b7c8d-135c-4af1-ad85-d2e734bd9ba2" providerId="AD" clId="Web-{FD579469-1DEF-23D1-7769-DDD8A786AC20}" dt="2024-12-16T08:06:45.297" v="620" actId="20577"/>
          <ac:spMkLst>
            <pc:docMk/>
            <pc:sldMk cId="1952482364" sldId="306"/>
            <ac:spMk id="13" creationId="{D3522708-892B-A86E-2CDF-E55658939D28}"/>
          </ac:spMkLst>
        </pc:spChg>
        <pc:picChg chg="add mod">
          <ac:chgData name="Johanna Nieminen" userId="S::johanna210@hamk.fi::807b7c8d-135c-4af1-ad85-d2e734bd9ba2" providerId="AD" clId="Web-{FD579469-1DEF-23D1-7769-DDD8A786AC20}" dt="2024-12-16T10:52:03.215" v="2179" actId="1076"/>
          <ac:picMkLst>
            <pc:docMk/>
            <pc:sldMk cId="1952482364" sldId="306"/>
            <ac:picMk id="3" creationId="{820DC6FB-4481-C162-FD5E-48FBDCC813F9}"/>
          </ac:picMkLst>
        </pc:picChg>
        <pc:picChg chg="del">
          <ac:chgData name="Johanna Nieminen" userId="S::johanna210@hamk.fi::807b7c8d-135c-4af1-ad85-d2e734bd9ba2" providerId="AD" clId="Web-{FD579469-1DEF-23D1-7769-DDD8A786AC20}" dt="2024-12-16T08:07:02.625" v="628"/>
          <ac:picMkLst>
            <pc:docMk/>
            <pc:sldMk cId="1952482364" sldId="306"/>
            <ac:picMk id="4" creationId="{8743AF34-2011-FE85-45D5-B3E8D55CF23A}"/>
          </ac:picMkLst>
        </pc:picChg>
      </pc:sldChg>
      <pc:sldChg chg="modSp add replId">
        <pc:chgData name="Johanna Nieminen" userId="S::johanna210@hamk.fi::807b7c8d-135c-4af1-ad85-d2e734bd9ba2" providerId="AD" clId="Web-{FD579469-1DEF-23D1-7769-DDD8A786AC20}" dt="2024-12-16T10:52:46.562" v="2186" actId="1076"/>
        <pc:sldMkLst>
          <pc:docMk/>
          <pc:sldMk cId="3268236181" sldId="307"/>
        </pc:sldMkLst>
        <pc:spChg chg="mod">
          <ac:chgData name="Johanna Nieminen" userId="S::johanna210@hamk.fi::807b7c8d-135c-4af1-ad85-d2e734bd9ba2" providerId="AD" clId="Web-{FD579469-1DEF-23D1-7769-DDD8A786AC20}" dt="2024-12-16T08:08:43.785" v="644" actId="14100"/>
          <ac:spMkLst>
            <pc:docMk/>
            <pc:sldMk cId="3268236181" sldId="307"/>
            <ac:spMk id="2" creationId="{92CEA5AD-7EAA-BEBC-AD46-7490A344A1AB}"/>
          </ac:spMkLst>
        </pc:spChg>
        <pc:spChg chg="mod">
          <ac:chgData name="Johanna Nieminen" userId="S::johanna210@hamk.fi::807b7c8d-135c-4af1-ad85-d2e734bd9ba2" providerId="AD" clId="Web-{FD579469-1DEF-23D1-7769-DDD8A786AC20}" dt="2024-12-16T10:52:29.998" v="2183" actId="1076"/>
          <ac:spMkLst>
            <pc:docMk/>
            <pc:sldMk cId="3268236181" sldId="307"/>
            <ac:spMk id="10" creationId="{81C585A6-2830-3C09-7D1B-37857AC20507}"/>
          </ac:spMkLst>
        </pc:spChg>
        <pc:spChg chg="mod">
          <ac:chgData name="Johanna Nieminen" userId="S::johanna210@hamk.fi::807b7c8d-135c-4af1-ad85-d2e734bd9ba2" providerId="AD" clId="Web-{FD579469-1DEF-23D1-7769-DDD8A786AC20}" dt="2024-12-16T10:52:46.562" v="2186" actId="1076"/>
          <ac:spMkLst>
            <pc:docMk/>
            <pc:sldMk cId="3268236181" sldId="307"/>
            <ac:spMk id="12" creationId="{912CB92A-3162-5C61-86B4-1E55720799AA}"/>
          </ac:spMkLst>
        </pc:spChg>
        <pc:spChg chg="mod">
          <ac:chgData name="Johanna Nieminen" userId="S::johanna210@hamk.fi::807b7c8d-135c-4af1-ad85-d2e734bd9ba2" providerId="AD" clId="Web-{FD579469-1DEF-23D1-7769-DDD8A786AC20}" dt="2024-12-16T08:08:01.206" v="636" actId="20577"/>
          <ac:spMkLst>
            <pc:docMk/>
            <pc:sldMk cId="3268236181" sldId="307"/>
            <ac:spMk id="13" creationId="{D3522708-892B-A86E-2CDF-E55658939D28}"/>
          </ac:spMkLst>
        </pc:spChg>
        <pc:picChg chg="mod">
          <ac:chgData name="Johanna Nieminen" userId="S::johanna210@hamk.fi::807b7c8d-135c-4af1-ad85-d2e734bd9ba2" providerId="AD" clId="Web-{FD579469-1DEF-23D1-7769-DDD8A786AC20}" dt="2024-12-16T10:52:41.202" v="2185" actId="1076"/>
          <ac:picMkLst>
            <pc:docMk/>
            <pc:sldMk cId="3268236181" sldId="307"/>
            <ac:picMk id="4" creationId="{FC55BC41-3A6D-50FF-F69E-C4C3D43C7E5E}"/>
          </ac:picMkLst>
        </pc:picChg>
      </pc:sldChg>
      <pc:sldChg chg="modSp add ord replId">
        <pc:chgData name="Johanna Nieminen" userId="S::johanna210@hamk.fi::807b7c8d-135c-4af1-ad85-d2e734bd9ba2" providerId="AD" clId="Web-{FD579469-1DEF-23D1-7769-DDD8A786AC20}" dt="2024-12-16T11:34:59.463" v="2808" actId="14100"/>
        <pc:sldMkLst>
          <pc:docMk/>
          <pc:sldMk cId="1367515977" sldId="308"/>
        </pc:sldMkLst>
        <pc:spChg chg="mod">
          <ac:chgData name="Johanna Nieminen" userId="S::johanna210@hamk.fi::807b7c8d-135c-4af1-ad85-d2e734bd9ba2" providerId="AD" clId="Web-{FD579469-1DEF-23D1-7769-DDD8A786AC20}" dt="2024-12-16T11:34:59.463" v="2808" actId="14100"/>
          <ac:spMkLst>
            <pc:docMk/>
            <pc:sldMk cId="1367515977" sldId="308"/>
            <ac:spMk id="2" creationId="{92CEA5AD-7EAA-BEBC-AD46-7490A344A1AB}"/>
          </ac:spMkLst>
        </pc:spChg>
        <pc:spChg chg="mod">
          <ac:chgData name="Johanna Nieminen" userId="S::johanna210@hamk.fi::807b7c8d-135c-4af1-ad85-d2e734bd9ba2" providerId="AD" clId="Web-{FD579469-1DEF-23D1-7769-DDD8A786AC20}" dt="2024-12-16T08:09:25.818" v="648" actId="20577"/>
          <ac:spMkLst>
            <pc:docMk/>
            <pc:sldMk cId="1367515977" sldId="308"/>
            <ac:spMk id="13" creationId="{D3522708-892B-A86E-2CDF-E55658939D28}"/>
          </ac:spMkLst>
        </pc:spChg>
      </pc:sldChg>
      <pc:sldChg chg="modSp add ord replId">
        <pc:chgData name="Johanna Nieminen" userId="S::johanna210@hamk.fi::807b7c8d-135c-4af1-ad85-d2e734bd9ba2" providerId="AD" clId="Web-{FD579469-1DEF-23D1-7769-DDD8A786AC20}" dt="2024-12-16T10:55:14.041" v="2189"/>
        <pc:sldMkLst>
          <pc:docMk/>
          <pc:sldMk cId="2692545988" sldId="309"/>
        </pc:sldMkLst>
        <pc:spChg chg="mod">
          <ac:chgData name="Johanna Nieminen" userId="S::johanna210@hamk.fi::807b7c8d-135c-4af1-ad85-d2e734bd9ba2" providerId="AD" clId="Web-{FD579469-1DEF-23D1-7769-DDD8A786AC20}" dt="2024-12-16T08:11:36.542" v="653" actId="20577"/>
          <ac:spMkLst>
            <pc:docMk/>
            <pc:sldMk cId="2692545988" sldId="309"/>
            <ac:spMk id="13" creationId="{D3522708-892B-A86E-2CDF-E55658939D28}"/>
          </ac:spMkLst>
        </pc:spChg>
      </pc:sldChg>
      <pc:sldChg chg="modSp add replId">
        <pc:chgData name="Johanna Nieminen" userId="S::johanna210@hamk.fi::807b7c8d-135c-4af1-ad85-d2e734bd9ba2" providerId="AD" clId="Web-{FD579469-1DEF-23D1-7769-DDD8A786AC20}" dt="2024-12-16T11:08:56.476" v="2602" actId="1076"/>
        <pc:sldMkLst>
          <pc:docMk/>
          <pc:sldMk cId="3099152593" sldId="310"/>
        </pc:sldMkLst>
        <pc:spChg chg="mod">
          <ac:chgData name="Johanna Nieminen" userId="S::johanna210@hamk.fi::807b7c8d-135c-4af1-ad85-d2e734bd9ba2" providerId="AD" clId="Web-{FD579469-1DEF-23D1-7769-DDD8A786AC20}" dt="2024-12-16T08:12:06.965" v="657" actId="20577"/>
          <ac:spMkLst>
            <pc:docMk/>
            <pc:sldMk cId="3099152593" sldId="310"/>
            <ac:spMk id="2" creationId="{92CEA5AD-7EAA-BEBC-AD46-7490A344A1AB}"/>
          </ac:spMkLst>
        </pc:spChg>
        <pc:spChg chg="mod">
          <ac:chgData name="Johanna Nieminen" userId="S::johanna210@hamk.fi::807b7c8d-135c-4af1-ad85-d2e734bd9ba2" providerId="AD" clId="Web-{FD579469-1DEF-23D1-7769-DDD8A786AC20}" dt="2024-12-16T11:08:56.429" v="2601" actId="1076"/>
          <ac:spMkLst>
            <pc:docMk/>
            <pc:sldMk cId="3099152593" sldId="310"/>
            <ac:spMk id="6" creationId="{844651AB-1A05-5AF3-501E-B837EAD3CB28}"/>
          </ac:spMkLst>
        </pc:spChg>
        <pc:spChg chg="mod">
          <ac:chgData name="Johanna Nieminen" userId="S::johanna210@hamk.fi::807b7c8d-135c-4af1-ad85-d2e734bd9ba2" providerId="AD" clId="Web-{FD579469-1DEF-23D1-7769-DDD8A786AC20}" dt="2024-12-16T08:12:16.324" v="661" actId="20577"/>
          <ac:spMkLst>
            <pc:docMk/>
            <pc:sldMk cId="3099152593" sldId="310"/>
            <ac:spMk id="8" creationId="{8F8BE088-5290-7298-8EFB-1E93881DCA01}"/>
          </ac:spMkLst>
        </pc:spChg>
        <pc:spChg chg="mod">
          <ac:chgData name="Johanna Nieminen" userId="S::johanna210@hamk.fi::807b7c8d-135c-4af1-ad85-d2e734bd9ba2" providerId="AD" clId="Web-{FD579469-1DEF-23D1-7769-DDD8A786AC20}" dt="2024-12-16T11:08:56.476" v="2602" actId="1076"/>
          <ac:spMkLst>
            <pc:docMk/>
            <pc:sldMk cId="3099152593" sldId="310"/>
            <ac:spMk id="12" creationId="{912CB92A-3162-5C61-86B4-1E55720799AA}"/>
          </ac:spMkLst>
        </pc:spChg>
        <pc:spChg chg="mod">
          <ac:chgData name="Johanna Nieminen" userId="S::johanna210@hamk.fi::807b7c8d-135c-4af1-ad85-d2e734bd9ba2" providerId="AD" clId="Web-{FD579469-1DEF-23D1-7769-DDD8A786AC20}" dt="2024-12-16T08:12:09.730" v="659" actId="20577"/>
          <ac:spMkLst>
            <pc:docMk/>
            <pc:sldMk cId="3099152593" sldId="310"/>
            <ac:spMk id="13" creationId="{D3522708-892B-A86E-2CDF-E55658939D28}"/>
          </ac:spMkLst>
        </pc:spChg>
        <pc:picChg chg="mod">
          <ac:chgData name="Johanna Nieminen" userId="S::johanna210@hamk.fi::807b7c8d-135c-4af1-ad85-d2e734bd9ba2" providerId="AD" clId="Web-{FD579469-1DEF-23D1-7769-DDD8A786AC20}" dt="2024-12-16T08:12:31.419" v="672" actId="1076"/>
          <ac:picMkLst>
            <pc:docMk/>
            <pc:sldMk cId="3099152593" sldId="310"/>
            <ac:picMk id="9" creationId="{BF255D13-3BD6-0AAB-0D1B-A952DFA64ACC}"/>
          </ac:picMkLst>
        </pc:picChg>
        <pc:picChg chg="mod">
          <ac:chgData name="Johanna Nieminen" userId="S::johanna210@hamk.fi::807b7c8d-135c-4af1-ad85-d2e734bd9ba2" providerId="AD" clId="Web-{FD579469-1DEF-23D1-7769-DDD8A786AC20}" dt="2024-12-16T11:08:45.569" v="2599" actId="1076"/>
          <ac:picMkLst>
            <pc:docMk/>
            <pc:sldMk cId="3099152593" sldId="310"/>
            <ac:picMk id="11" creationId="{F2023924-EA3A-A28A-215A-FB56F413A245}"/>
          </ac:picMkLst>
        </pc:picChg>
      </pc:sldChg>
      <pc:sldChg chg="addSp delSp modSp add replId">
        <pc:chgData name="Johanna Nieminen" userId="S::johanna210@hamk.fi::807b7c8d-135c-4af1-ad85-d2e734bd9ba2" providerId="AD" clId="Web-{FD579469-1DEF-23D1-7769-DDD8A786AC20}" dt="2024-12-16T11:09:21.727" v="2604" actId="1076"/>
        <pc:sldMkLst>
          <pc:docMk/>
          <pc:sldMk cId="4091814110" sldId="311"/>
        </pc:sldMkLst>
        <pc:spChg chg="mod">
          <ac:chgData name="Johanna Nieminen" userId="S::johanna210@hamk.fi::807b7c8d-135c-4af1-ad85-d2e734bd9ba2" providerId="AD" clId="Web-{FD579469-1DEF-23D1-7769-DDD8A786AC20}" dt="2024-12-16T08:13:08.951" v="676" actId="20577"/>
          <ac:spMkLst>
            <pc:docMk/>
            <pc:sldMk cId="4091814110" sldId="311"/>
            <ac:spMk id="2" creationId="{92CEA5AD-7EAA-BEBC-AD46-7490A344A1AB}"/>
          </ac:spMkLst>
        </pc:spChg>
        <pc:spChg chg="add del mod">
          <ac:chgData name="Johanna Nieminen" userId="S::johanna210@hamk.fi::807b7c8d-135c-4af1-ad85-d2e734bd9ba2" providerId="AD" clId="Web-{FD579469-1DEF-23D1-7769-DDD8A786AC20}" dt="2024-12-16T08:13:27.405" v="683"/>
          <ac:spMkLst>
            <pc:docMk/>
            <pc:sldMk cId="4091814110" sldId="311"/>
            <ac:spMk id="4" creationId="{64D8BB4A-2721-355A-FCD9-2B2B0DDECC18}"/>
          </ac:spMkLst>
        </pc:spChg>
        <pc:spChg chg="mod">
          <ac:chgData name="Johanna Nieminen" userId="S::johanna210@hamk.fi::807b7c8d-135c-4af1-ad85-d2e734bd9ba2" providerId="AD" clId="Web-{FD579469-1DEF-23D1-7769-DDD8A786AC20}" dt="2024-12-16T08:13:19.405" v="681" actId="20577"/>
          <ac:spMkLst>
            <pc:docMk/>
            <pc:sldMk cId="4091814110" sldId="311"/>
            <ac:spMk id="10" creationId="{81C585A6-2830-3C09-7D1B-37857AC20507}"/>
          </ac:spMkLst>
        </pc:spChg>
        <pc:spChg chg="mod">
          <ac:chgData name="Johanna Nieminen" userId="S::johanna210@hamk.fi::807b7c8d-135c-4af1-ad85-d2e734bd9ba2" providerId="AD" clId="Web-{FD579469-1DEF-23D1-7769-DDD8A786AC20}" dt="2024-12-16T11:09:21.727" v="2604" actId="1076"/>
          <ac:spMkLst>
            <pc:docMk/>
            <pc:sldMk cId="4091814110" sldId="311"/>
            <ac:spMk id="12" creationId="{912CB92A-3162-5C61-86B4-1E55720799AA}"/>
          </ac:spMkLst>
        </pc:spChg>
        <pc:spChg chg="mod">
          <ac:chgData name="Johanna Nieminen" userId="S::johanna210@hamk.fi::807b7c8d-135c-4af1-ad85-d2e734bd9ba2" providerId="AD" clId="Web-{FD579469-1DEF-23D1-7769-DDD8A786AC20}" dt="2024-12-16T08:13:11.358" v="679" actId="20577"/>
          <ac:spMkLst>
            <pc:docMk/>
            <pc:sldMk cId="4091814110" sldId="311"/>
            <ac:spMk id="13" creationId="{D3522708-892B-A86E-2CDF-E55658939D28}"/>
          </ac:spMkLst>
        </pc:spChg>
        <pc:picChg chg="add mod ord">
          <ac:chgData name="Johanna Nieminen" userId="S::johanna210@hamk.fi::807b7c8d-135c-4af1-ad85-d2e734bd9ba2" providerId="AD" clId="Web-{FD579469-1DEF-23D1-7769-DDD8A786AC20}" dt="2024-12-16T11:09:05.508" v="2603" actId="1076"/>
          <ac:picMkLst>
            <pc:docMk/>
            <pc:sldMk cId="4091814110" sldId="311"/>
            <ac:picMk id="5" creationId="{B8342F19-B157-215A-BE2F-F777FEB89223}"/>
          </ac:picMkLst>
        </pc:picChg>
        <pc:picChg chg="del">
          <ac:chgData name="Johanna Nieminen" userId="S::johanna210@hamk.fi::807b7c8d-135c-4af1-ad85-d2e734bd9ba2" providerId="AD" clId="Web-{FD579469-1DEF-23D1-7769-DDD8A786AC20}" dt="2024-12-16T08:13:22.327" v="682"/>
          <ac:picMkLst>
            <pc:docMk/>
            <pc:sldMk cId="4091814110" sldId="311"/>
            <ac:picMk id="6" creationId="{B92AAEDD-C750-A8D3-529A-44EA46D74D6C}"/>
          </ac:picMkLst>
        </pc:picChg>
      </pc:sldChg>
      <pc:sldChg chg="addSp delSp modSp add replId">
        <pc:chgData name="Johanna Nieminen" userId="S::johanna210@hamk.fi::807b7c8d-135c-4af1-ad85-d2e734bd9ba2" providerId="AD" clId="Web-{FD579469-1DEF-23D1-7769-DDD8A786AC20}" dt="2024-12-16T11:09:49.745" v="2608" actId="1076"/>
        <pc:sldMkLst>
          <pc:docMk/>
          <pc:sldMk cId="1840428138" sldId="312"/>
        </pc:sldMkLst>
        <pc:spChg chg="mod">
          <ac:chgData name="Johanna Nieminen" userId="S::johanna210@hamk.fi::807b7c8d-135c-4af1-ad85-d2e734bd9ba2" providerId="AD" clId="Web-{FD579469-1DEF-23D1-7769-DDD8A786AC20}" dt="2024-12-16T11:09:31.213" v="2605" actId="14100"/>
          <ac:spMkLst>
            <pc:docMk/>
            <pc:sldMk cId="1840428138" sldId="312"/>
            <ac:spMk id="2" creationId="{92CEA5AD-7EAA-BEBC-AD46-7490A344A1AB}"/>
          </ac:spMkLst>
        </pc:spChg>
        <pc:spChg chg="add del mod">
          <ac:chgData name="Johanna Nieminen" userId="S::johanna210@hamk.fi::807b7c8d-135c-4af1-ad85-d2e734bd9ba2" providerId="AD" clId="Web-{FD579469-1DEF-23D1-7769-DDD8A786AC20}" dt="2024-12-16T08:14:55.330" v="710"/>
          <ac:spMkLst>
            <pc:docMk/>
            <pc:sldMk cId="1840428138" sldId="312"/>
            <ac:spMk id="4" creationId="{17712562-2E57-BDBD-8481-B8780F1D3C1D}"/>
          </ac:spMkLst>
        </pc:spChg>
        <pc:spChg chg="mod">
          <ac:chgData name="Johanna Nieminen" userId="S::johanna210@hamk.fi::807b7c8d-135c-4af1-ad85-d2e734bd9ba2" providerId="AD" clId="Web-{FD579469-1DEF-23D1-7769-DDD8A786AC20}" dt="2024-12-16T11:09:39.776" v="2606" actId="14100"/>
          <ac:spMkLst>
            <pc:docMk/>
            <pc:sldMk cId="1840428138" sldId="312"/>
            <ac:spMk id="10" creationId="{81C585A6-2830-3C09-7D1B-37857AC20507}"/>
          </ac:spMkLst>
        </pc:spChg>
        <pc:spChg chg="mod">
          <ac:chgData name="Johanna Nieminen" userId="S::johanna210@hamk.fi::807b7c8d-135c-4af1-ad85-d2e734bd9ba2" providerId="AD" clId="Web-{FD579469-1DEF-23D1-7769-DDD8A786AC20}" dt="2024-12-16T11:09:49.745" v="2608" actId="1076"/>
          <ac:spMkLst>
            <pc:docMk/>
            <pc:sldMk cId="1840428138" sldId="312"/>
            <ac:spMk id="12" creationId="{912CB92A-3162-5C61-86B4-1E55720799AA}"/>
          </ac:spMkLst>
        </pc:spChg>
        <pc:spChg chg="mod">
          <ac:chgData name="Johanna Nieminen" userId="S::johanna210@hamk.fi::807b7c8d-135c-4af1-ad85-d2e734bd9ba2" providerId="AD" clId="Web-{FD579469-1DEF-23D1-7769-DDD8A786AC20}" dt="2024-12-16T08:14:30.001" v="700" actId="20577"/>
          <ac:spMkLst>
            <pc:docMk/>
            <pc:sldMk cId="1840428138" sldId="312"/>
            <ac:spMk id="13" creationId="{D3522708-892B-A86E-2CDF-E55658939D28}"/>
          </ac:spMkLst>
        </pc:spChg>
        <pc:picChg chg="del">
          <ac:chgData name="Johanna Nieminen" userId="S::johanna210@hamk.fi::807b7c8d-135c-4af1-ad85-d2e734bd9ba2" providerId="AD" clId="Web-{FD579469-1DEF-23D1-7769-DDD8A786AC20}" dt="2024-12-16T08:14:41.158" v="703"/>
          <ac:picMkLst>
            <pc:docMk/>
            <pc:sldMk cId="1840428138" sldId="312"/>
            <ac:picMk id="5" creationId="{B8342F19-B157-215A-BE2F-F777FEB89223}"/>
          </ac:picMkLst>
        </pc:picChg>
        <pc:picChg chg="add mod">
          <ac:chgData name="Johanna Nieminen" userId="S::johanna210@hamk.fi::807b7c8d-135c-4af1-ad85-d2e734bd9ba2" providerId="AD" clId="Web-{FD579469-1DEF-23D1-7769-DDD8A786AC20}" dt="2024-12-16T11:09:45.635" v="2607" actId="1076"/>
          <ac:picMkLst>
            <pc:docMk/>
            <pc:sldMk cId="1840428138" sldId="312"/>
            <ac:picMk id="6" creationId="{4BDF362D-580B-24A2-0E63-AD1F22B14CA2}"/>
          </ac:picMkLst>
        </pc:picChg>
      </pc:sldChg>
      <pc:sldChg chg="addSp delSp modSp add replId">
        <pc:chgData name="Johanna Nieminen" userId="S::johanna210@hamk.fi::807b7c8d-135c-4af1-ad85-d2e734bd9ba2" providerId="AD" clId="Web-{FD579469-1DEF-23D1-7769-DDD8A786AC20}" dt="2024-12-16T11:10:09.497" v="2612" actId="1076"/>
        <pc:sldMkLst>
          <pc:docMk/>
          <pc:sldMk cId="1373606429" sldId="313"/>
        </pc:sldMkLst>
        <pc:spChg chg="mod">
          <ac:chgData name="Johanna Nieminen" userId="S::johanna210@hamk.fi::807b7c8d-135c-4af1-ad85-d2e734bd9ba2" providerId="AD" clId="Web-{FD579469-1DEF-23D1-7769-DDD8A786AC20}" dt="2024-12-16T08:15:34.082" v="716" actId="20577"/>
          <ac:spMkLst>
            <pc:docMk/>
            <pc:sldMk cId="1373606429" sldId="313"/>
            <ac:spMk id="2" creationId="{92CEA5AD-7EAA-BEBC-AD46-7490A344A1AB}"/>
          </ac:spMkLst>
        </pc:spChg>
        <pc:spChg chg="mod">
          <ac:chgData name="Johanna Nieminen" userId="S::johanna210@hamk.fi::807b7c8d-135c-4af1-ad85-d2e734bd9ba2" providerId="AD" clId="Web-{FD579469-1DEF-23D1-7769-DDD8A786AC20}" dt="2024-12-16T11:09:58.652" v="2609" actId="14100"/>
          <ac:spMkLst>
            <pc:docMk/>
            <pc:sldMk cId="1373606429" sldId="313"/>
            <ac:spMk id="10" creationId="{81C585A6-2830-3C09-7D1B-37857AC20507}"/>
          </ac:spMkLst>
        </pc:spChg>
        <pc:spChg chg="mod">
          <ac:chgData name="Johanna Nieminen" userId="S::johanna210@hamk.fi::807b7c8d-135c-4af1-ad85-d2e734bd9ba2" providerId="AD" clId="Web-{FD579469-1DEF-23D1-7769-DDD8A786AC20}" dt="2024-12-16T11:10:09.497" v="2612" actId="1076"/>
          <ac:spMkLst>
            <pc:docMk/>
            <pc:sldMk cId="1373606429" sldId="313"/>
            <ac:spMk id="12" creationId="{912CB92A-3162-5C61-86B4-1E55720799AA}"/>
          </ac:spMkLst>
        </pc:spChg>
        <pc:spChg chg="mod">
          <ac:chgData name="Johanna Nieminen" userId="S::johanna210@hamk.fi::807b7c8d-135c-4af1-ad85-d2e734bd9ba2" providerId="AD" clId="Web-{FD579469-1DEF-23D1-7769-DDD8A786AC20}" dt="2024-12-16T08:15:36.488" v="717" actId="20577"/>
          <ac:spMkLst>
            <pc:docMk/>
            <pc:sldMk cId="1373606429" sldId="313"/>
            <ac:spMk id="13" creationId="{D3522708-892B-A86E-2CDF-E55658939D28}"/>
          </ac:spMkLst>
        </pc:spChg>
        <pc:picChg chg="add mod">
          <ac:chgData name="Johanna Nieminen" userId="S::johanna210@hamk.fi::807b7c8d-135c-4af1-ad85-d2e734bd9ba2" providerId="AD" clId="Web-{FD579469-1DEF-23D1-7769-DDD8A786AC20}" dt="2024-12-16T11:10:04.277" v="2611" actId="1076"/>
          <ac:picMkLst>
            <pc:docMk/>
            <pc:sldMk cId="1373606429" sldId="313"/>
            <ac:picMk id="3" creationId="{9D1EFD81-A9B7-BF20-A6BB-EC9B73DAF8ED}"/>
          </ac:picMkLst>
        </pc:picChg>
        <pc:picChg chg="del">
          <ac:chgData name="Johanna Nieminen" userId="S::johanna210@hamk.fi::807b7c8d-135c-4af1-ad85-d2e734bd9ba2" providerId="AD" clId="Web-{FD579469-1DEF-23D1-7769-DDD8A786AC20}" dt="2024-12-16T08:15:54.895" v="725"/>
          <ac:picMkLst>
            <pc:docMk/>
            <pc:sldMk cId="1373606429" sldId="313"/>
            <ac:picMk id="6" creationId="{4BDF362D-580B-24A2-0E63-AD1F22B14CA2}"/>
          </ac:picMkLst>
        </pc:picChg>
      </pc:sldChg>
      <pc:sldChg chg="addSp delSp modSp add replId">
        <pc:chgData name="Johanna Nieminen" userId="S::johanna210@hamk.fi::807b7c8d-135c-4af1-ad85-d2e734bd9ba2" providerId="AD" clId="Web-{FD579469-1DEF-23D1-7769-DDD8A786AC20}" dt="2024-12-16T11:10:27.873" v="2616" actId="1076"/>
        <pc:sldMkLst>
          <pc:docMk/>
          <pc:sldMk cId="714920927" sldId="314"/>
        </pc:sldMkLst>
        <pc:spChg chg="mod">
          <ac:chgData name="Johanna Nieminen" userId="S::johanna210@hamk.fi::807b7c8d-135c-4af1-ad85-d2e734bd9ba2" providerId="AD" clId="Web-{FD579469-1DEF-23D1-7769-DDD8A786AC20}" dt="2024-12-16T08:28:46.063" v="732" actId="20577"/>
          <ac:spMkLst>
            <pc:docMk/>
            <pc:sldMk cId="714920927" sldId="314"/>
            <ac:spMk id="2" creationId="{92CEA5AD-7EAA-BEBC-AD46-7490A344A1AB}"/>
          </ac:spMkLst>
        </pc:spChg>
        <pc:spChg chg="mod">
          <ac:chgData name="Johanna Nieminen" userId="S::johanna210@hamk.fi::807b7c8d-135c-4af1-ad85-d2e734bd9ba2" providerId="AD" clId="Web-{FD579469-1DEF-23D1-7769-DDD8A786AC20}" dt="2024-12-16T11:10:17.231" v="2614" actId="1076"/>
          <ac:spMkLst>
            <pc:docMk/>
            <pc:sldMk cId="714920927" sldId="314"/>
            <ac:spMk id="10" creationId="{81C585A6-2830-3C09-7D1B-37857AC20507}"/>
          </ac:spMkLst>
        </pc:spChg>
        <pc:spChg chg="mod">
          <ac:chgData name="Johanna Nieminen" userId="S::johanna210@hamk.fi::807b7c8d-135c-4af1-ad85-d2e734bd9ba2" providerId="AD" clId="Web-{FD579469-1DEF-23D1-7769-DDD8A786AC20}" dt="2024-12-16T11:10:27.873" v="2616" actId="1076"/>
          <ac:spMkLst>
            <pc:docMk/>
            <pc:sldMk cId="714920927" sldId="314"/>
            <ac:spMk id="12" creationId="{912CB92A-3162-5C61-86B4-1E55720799AA}"/>
          </ac:spMkLst>
        </pc:spChg>
        <pc:spChg chg="mod">
          <ac:chgData name="Johanna Nieminen" userId="S::johanna210@hamk.fi::807b7c8d-135c-4af1-ad85-d2e734bd9ba2" providerId="AD" clId="Web-{FD579469-1DEF-23D1-7769-DDD8A786AC20}" dt="2024-12-16T08:28:53.439" v="733" actId="20577"/>
          <ac:spMkLst>
            <pc:docMk/>
            <pc:sldMk cId="714920927" sldId="314"/>
            <ac:spMk id="13" creationId="{D3522708-892B-A86E-2CDF-E55658939D28}"/>
          </ac:spMkLst>
        </pc:spChg>
        <pc:picChg chg="del">
          <ac:chgData name="Johanna Nieminen" userId="S::johanna210@hamk.fi::807b7c8d-135c-4af1-ad85-d2e734bd9ba2" providerId="AD" clId="Web-{FD579469-1DEF-23D1-7769-DDD8A786AC20}" dt="2024-12-16T08:29:19.237" v="740"/>
          <ac:picMkLst>
            <pc:docMk/>
            <pc:sldMk cId="714920927" sldId="314"/>
            <ac:picMk id="3" creationId="{9D1EFD81-A9B7-BF20-A6BB-EC9B73DAF8ED}"/>
          </ac:picMkLst>
        </pc:picChg>
        <pc:picChg chg="add mod">
          <ac:chgData name="Johanna Nieminen" userId="S::johanna210@hamk.fi::807b7c8d-135c-4af1-ad85-d2e734bd9ba2" providerId="AD" clId="Web-{FD579469-1DEF-23D1-7769-DDD8A786AC20}" dt="2024-12-16T11:10:23.029" v="2615" actId="1076"/>
          <ac:picMkLst>
            <pc:docMk/>
            <pc:sldMk cId="714920927" sldId="314"/>
            <ac:picMk id="4" creationId="{5EE1897E-7C8D-56F8-D0AC-E3B556C6C441}"/>
          </ac:picMkLst>
        </pc:picChg>
      </pc:sldChg>
    </pc:docChg>
  </pc:docChgLst>
  <pc:docChgLst>
    <pc:chgData name="Tuija Jurvanen" userId="S::tjurvanen@hamk.fi::5c54649f-df97-450f-b841-5d0a2d142190" providerId="AD" clId="Web-{CD4BF090-B409-321B-6F1C-6FB75DAE4649}"/>
    <pc:docChg chg="modSld sldOrd addSection modSection">
      <pc:chgData name="Tuija Jurvanen" userId="S::tjurvanen@hamk.fi::5c54649f-df97-450f-b841-5d0a2d142190" providerId="AD" clId="Web-{CD4BF090-B409-321B-6F1C-6FB75DAE4649}" dt="2024-12-16T15:53:39.127" v="75"/>
      <pc:docMkLst>
        <pc:docMk/>
      </pc:docMkLst>
      <pc:sldChg chg="ord">
        <pc:chgData name="Tuija Jurvanen" userId="S::tjurvanen@hamk.fi::5c54649f-df97-450f-b841-5d0a2d142190" providerId="AD" clId="Web-{CD4BF090-B409-321B-6F1C-6FB75DAE4649}" dt="2024-12-16T15:51:44.869" v="67"/>
        <pc:sldMkLst>
          <pc:docMk/>
          <pc:sldMk cId="2973708352" sldId="263"/>
        </pc:sldMkLst>
      </pc:sldChg>
      <pc:sldChg chg="modSp">
        <pc:chgData name="Tuija Jurvanen" userId="S::tjurvanen@hamk.fi::5c54649f-df97-450f-b841-5d0a2d142190" providerId="AD" clId="Web-{CD4BF090-B409-321B-6F1C-6FB75DAE4649}" dt="2024-12-16T15:42:15.955" v="43" actId="20577"/>
        <pc:sldMkLst>
          <pc:docMk/>
          <pc:sldMk cId="4170108099" sldId="265"/>
        </pc:sldMkLst>
        <pc:spChg chg="mod">
          <ac:chgData name="Tuija Jurvanen" userId="S::tjurvanen@hamk.fi::5c54649f-df97-450f-b841-5d0a2d142190" providerId="AD" clId="Web-{CD4BF090-B409-321B-6F1C-6FB75DAE4649}" dt="2024-12-16T15:42:15.955" v="43" actId="20577"/>
          <ac:spMkLst>
            <pc:docMk/>
            <pc:sldMk cId="4170108099" sldId="265"/>
            <ac:spMk id="6" creationId="{EB8AB966-8A38-8C85-28C8-C2F9F3E3A868}"/>
          </ac:spMkLst>
        </pc:spChg>
      </pc:sldChg>
      <pc:sldChg chg="modSp">
        <pc:chgData name="Tuija Jurvanen" userId="S::tjurvanen@hamk.fi::5c54649f-df97-450f-b841-5d0a2d142190" providerId="AD" clId="Web-{CD4BF090-B409-321B-6F1C-6FB75DAE4649}" dt="2024-12-16T15:32:32.602" v="1" actId="20577"/>
        <pc:sldMkLst>
          <pc:docMk/>
          <pc:sldMk cId="3983246917" sldId="276"/>
        </pc:sldMkLst>
        <pc:spChg chg="mod">
          <ac:chgData name="Tuija Jurvanen" userId="S::tjurvanen@hamk.fi::5c54649f-df97-450f-b841-5d0a2d142190" providerId="AD" clId="Web-{CD4BF090-B409-321B-6F1C-6FB75DAE4649}" dt="2024-12-16T15:32:32.602" v="1" actId="20577"/>
          <ac:spMkLst>
            <pc:docMk/>
            <pc:sldMk cId="3983246917" sldId="276"/>
            <ac:spMk id="10" creationId="{81C585A6-2830-3C09-7D1B-37857AC20507}"/>
          </ac:spMkLst>
        </pc:spChg>
      </pc:sldChg>
      <pc:sldChg chg="modSp">
        <pc:chgData name="Tuija Jurvanen" userId="S::tjurvanen@hamk.fi::5c54649f-df97-450f-b841-5d0a2d142190" providerId="AD" clId="Web-{CD4BF090-B409-321B-6F1C-6FB75DAE4649}" dt="2024-12-16T15:35:10.144" v="7" actId="20577"/>
        <pc:sldMkLst>
          <pc:docMk/>
          <pc:sldMk cId="3685255180" sldId="279"/>
        </pc:sldMkLst>
        <pc:spChg chg="mod">
          <ac:chgData name="Tuija Jurvanen" userId="S::tjurvanen@hamk.fi::5c54649f-df97-450f-b841-5d0a2d142190" providerId="AD" clId="Web-{CD4BF090-B409-321B-6F1C-6FB75DAE4649}" dt="2024-12-16T15:35:10.144" v="7" actId="20577"/>
          <ac:spMkLst>
            <pc:docMk/>
            <pc:sldMk cId="3685255180" sldId="279"/>
            <ac:spMk id="10" creationId="{81C585A6-2830-3C09-7D1B-37857AC20507}"/>
          </ac:spMkLst>
        </pc:spChg>
      </pc:sldChg>
      <pc:sldChg chg="modSp">
        <pc:chgData name="Tuija Jurvanen" userId="S::tjurvanen@hamk.fi::5c54649f-df97-450f-b841-5d0a2d142190" providerId="AD" clId="Web-{CD4BF090-B409-321B-6F1C-6FB75DAE4649}" dt="2024-12-16T15:36:18.555" v="16" actId="20577"/>
        <pc:sldMkLst>
          <pc:docMk/>
          <pc:sldMk cId="485028337" sldId="280"/>
        </pc:sldMkLst>
        <pc:spChg chg="mod">
          <ac:chgData name="Tuija Jurvanen" userId="S::tjurvanen@hamk.fi::5c54649f-df97-450f-b841-5d0a2d142190" providerId="AD" clId="Web-{CD4BF090-B409-321B-6F1C-6FB75DAE4649}" dt="2024-12-16T15:36:18.555" v="16" actId="20577"/>
          <ac:spMkLst>
            <pc:docMk/>
            <pc:sldMk cId="485028337" sldId="280"/>
            <ac:spMk id="10" creationId="{81C585A6-2830-3C09-7D1B-37857AC20507}"/>
          </ac:spMkLst>
        </pc:spChg>
      </pc:sldChg>
      <pc:sldChg chg="modSp">
        <pc:chgData name="Tuija Jurvanen" userId="S::tjurvanen@hamk.fi::5c54649f-df97-450f-b841-5d0a2d142190" providerId="AD" clId="Web-{CD4BF090-B409-321B-6F1C-6FB75DAE4649}" dt="2024-12-16T15:39:06.489" v="22" actId="1076"/>
        <pc:sldMkLst>
          <pc:docMk/>
          <pc:sldMk cId="3785650928" sldId="286"/>
        </pc:sldMkLst>
        <pc:spChg chg="mod">
          <ac:chgData name="Tuija Jurvanen" userId="S::tjurvanen@hamk.fi::5c54649f-df97-450f-b841-5d0a2d142190" providerId="AD" clId="Web-{CD4BF090-B409-321B-6F1C-6FB75DAE4649}" dt="2024-12-16T15:39:03.332" v="21" actId="20577"/>
          <ac:spMkLst>
            <pc:docMk/>
            <pc:sldMk cId="3785650928" sldId="286"/>
            <ac:spMk id="10" creationId="{81C585A6-2830-3C09-7D1B-37857AC20507}"/>
          </ac:spMkLst>
        </pc:spChg>
        <pc:picChg chg="mod modCrop">
          <ac:chgData name="Tuija Jurvanen" userId="S::tjurvanen@hamk.fi::5c54649f-df97-450f-b841-5d0a2d142190" providerId="AD" clId="Web-{CD4BF090-B409-321B-6F1C-6FB75DAE4649}" dt="2024-12-16T15:39:06.489" v="22" actId="1076"/>
          <ac:picMkLst>
            <pc:docMk/>
            <pc:sldMk cId="3785650928" sldId="286"/>
            <ac:picMk id="6" creationId="{B92AAEDD-C750-A8D3-529A-44EA46D74D6C}"/>
          </ac:picMkLst>
        </pc:picChg>
      </pc:sldChg>
      <pc:sldChg chg="modSp">
        <pc:chgData name="Tuija Jurvanen" userId="S::tjurvanen@hamk.fi::5c54649f-df97-450f-b841-5d0a2d142190" providerId="AD" clId="Web-{CD4BF090-B409-321B-6F1C-6FB75DAE4649}" dt="2024-12-16T15:35:35.161" v="14" actId="20577"/>
        <pc:sldMkLst>
          <pc:docMk/>
          <pc:sldMk cId="2044703777" sldId="288"/>
        </pc:sldMkLst>
        <pc:spChg chg="mod">
          <ac:chgData name="Tuija Jurvanen" userId="S::tjurvanen@hamk.fi::5c54649f-df97-450f-b841-5d0a2d142190" providerId="AD" clId="Web-{CD4BF090-B409-321B-6F1C-6FB75DAE4649}" dt="2024-12-16T15:35:35.161" v="14" actId="20577"/>
          <ac:spMkLst>
            <pc:docMk/>
            <pc:sldMk cId="2044703777" sldId="288"/>
            <ac:spMk id="10" creationId="{81C585A6-2830-3C09-7D1B-37857AC20507}"/>
          </ac:spMkLst>
        </pc:spChg>
      </pc:sldChg>
      <pc:sldChg chg="ord">
        <pc:chgData name="Tuija Jurvanen" userId="S::tjurvanen@hamk.fi::5c54649f-df97-450f-b841-5d0a2d142190" providerId="AD" clId="Web-{CD4BF090-B409-321B-6F1C-6FB75DAE4649}" dt="2024-12-16T15:51:44.869" v="66"/>
        <pc:sldMkLst>
          <pc:docMk/>
          <pc:sldMk cId="2465493774" sldId="292"/>
        </pc:sldMkLst>
      </pc:sldChg>
      <pc:sldChg chg="ord">
        <pc:chgData name="Tuija Jurvanen" userId="S::tjurvanen@hamk.fi::5c54649f-df97-450f-b841-5d0a2d142190" providerId="AD" clId="Web-{CD4BF090-B409-321B-6F1C-6FB75DAE4649}" dt="2024-12-16T15:51:44.869" v="65"/>
        <pc:sldMkLst>
          <pc:docMk/>
          <pc:sldMk cId="3025310844" sldId="293"/>
        </pc:sldMkLst>
      </pc:sldChg>
      <pc:sldChg chg="ord">
        <pc:chgData name="Tuija Jurvanen" userId="S::tjurvanen@hamk.fi::5c54649f-df97-450f-b841-5d0a2d142190" providerId="AD" clId="Web-{CD4BF090-B409-321B-6F1C-6FB75DAE4649}" dt="2024-12-16T15:51:44.869" v="64"/>
        <pc:sldMkLst>
          <pc:docMk/>
          <pc:sldMk cId="1452899855" sldId="294"/>
        </pc:sldMkLst>
      </pc:sldChg>
      <pc:sldChg chg="ord">
        <pc:chgData name="Tuija Jurvanen" userId="S::tjurvanen@hamk.fi::5c54649f-df97-450f-b841-5d0a2d142190" providerId="AD" clId="Web-{CD4BF090-B409-321B-6F1C-6FB75DAE4649}" dt="2024-12-16T15:51:44.869" v="63"/>
        <pc:sldMkLst>
          <pc:docMk/>
          <pc:sldMk cId="542986475" sldId="295"/>
        </pc:sldMkLst>
      </pc:sldChg>
      <pc:sldChg chg="modSp">
        <pc:chgData name="Tuija Jurvanen" userId="S::tjurvanen@hamk.fi::5c54649f-df97-450f-b841-5d0a2d142190" providerId="AD" clId="Web-{CD4BF090-B409-321B-6F1C-6FB75DAE4649}" dt="2024-12-16T15:42:53.676" v="52" actId="20577"/>
        <pc:sldMkLst>
          <pc:docMk/>
          <pc:sldMk cId="425856889" sldId="305"/>
        </pc:sldMkLst>
        <pc:spChg chg="mod">
          <ac:chgData name="Tuija Jurvanen" userId="S::tjurvanen@hamk.fi::5c54649f-df97-450f-b841-5d0a2d142190" providerId="AD" clId="Web-{CD4BF090-B409-321B-6F1C-6FB75DAE4649}" dt="2024-12-16T15:42:45.582" v="49" actId="20577"/>
          <ac:spMkLst>
            <pc:docMk/>
            <pc:sldMk cId="425856889" sldId="305"/>
            <ac:spMk id="10" creationId="{81C585A6-2830-3C09-7D1B-37857AC20507}"/>
          </ac:spMkLst>
        </pc:spChg>
        <pc:spChg chg="mod">
          <ac:chgData name="Tuija Jurvanen" userId="S::tjurvanen@hamk.fi::5c54649f-df97-450f-b841-5d0a2d142190" providerId="AD" clId="Web-{CD4BF090-B409-321B-6F1C-6FB75DAE4649}" dt="2024-12-16T15:42:53.676" v="52" actId="20577"/>
          <ac:spMkLst>
            <pc:docMk/>
            <pc:sldMk cId="425856889" sldId="305"/>
            <ac:spMk id="12" creationId="{912CB92A-3162-5C61-86B4-1E55720799AA}"/>
          </ac:spMkLst>
        </pc:spChg>
        <pc:picChg chg="mod">
          <ac:chgData name="Tuija Jurvanen" userId="S::tjurvanen@hamk.fi::5c54649f-df97-450f-b841-5d0a2d142190" providerId="AD" clId="Web-{CD4BF090-B409-321B-6F1C-6FB75DAE4649}" dt="2024-12-16T15:42:41.269" v="46" actId="1076"/>
          <ac:picMkLst>
            <pc:docMk/>
            <pc:sldMk cId="425856889" sldId="305"/>
            <ac:picMk id="4" creationId="{8743AF34-2011-FE85-45D5-B3E8D55CF23A}"/>
          </ac:picMkLst>
        </pc:picChg>
      </pc:sldChg>
      <pc:sldChg chg="modSp">
        <pc:chgData name="Tuija Jurvanen" userId="S::tjurvanen@hamk.fi::5c54649f-df97-450f-b841-5d0a2d142190" providerId="AD" clId="Web-{CD4BF090-B409-321B-6F1C-6FB75DAE4649}" dt="2024-12-16T15:43:26.694" v="56" actId="1076"/>
        <pc:sldMkLst>
          <pc:docMk/>
          <pc:sldMk cId="1952482364" sldId="306"/>
        </pc:sldMkLst>
        <pc:spChg chg="mod">
          <ac:chgData name="Tuija Jurvanen" userId="S::tjurvanen@hamk.fi::5c54649f-df97-450f-b841-5d0a2d142190" providerId="AD" clId="Web-{CD4BF090-B409-321B-6F1C-6FB75DAE4649}" dt="2024-12-16T15:43:24.178" v="55" actId="20577"/>
          <ac:spMkLst>
            <pc:docMk/>
            <pc:sldMk cId="1952482364" sldId="306"/>
            <ac:spMk id="10" creationId="{81C585A6-2830-3C09-7D1B-37857AC20507}"/>
          </ac:spMkLst>
        </pc:spChg>
        <pc:picChg chg="mod">
          <ac:chgData name="Tuija Jurvanen" userId="S::tjurvanen@hamk.fi::5c54649f-df97-450f-b841-5d0a2d142190" providerId="AD" clId="Web-{CD4BF090-B409-321B-6F1C-6FB75DAE4649}" dt="2024-12-16T15:43:26.694" v="56" actId="1076"/>
          <ac:picMkLst>
            <pc:docMk/>
            <pc:sldMk cId="1952482364" sldId="306"/>
            <ac:picMk id="3" creationId="{820DC6FB-4481-C162-FD5E-48FBDCC813F9}"/>
          </ac:picMkLst>
        </pc:picChg>
      </pc:sldChg>
    </pc:docChg>
  </pc:docChgLst>
  <pc:docChgLst>
    <pc:chgData name="Tuija Jurvanen" userId="S::tjurvanen@hamk.fi::5c54649f-df97-450f-b841-5d0a2d142190" providerId="AD" clId="Web-{249DDE43-0A11-4795-1BB3-97B51CA68266}"/>
    <pc:docChg chg="modSld">
      <pc:chgData name="Tuija Jurvanen" userId="S::tjurvanen@hamk.fi::5c54649f-df97-450f-b841-5d0a2d142190" providerId="AD" clId="Web-{249DDE43-0A11-4795-1BB3-97B51CA68266}" dt="2025-01-23T17:35:08.545" v="1" actId="20577"/>
      <pc:docMkLst>
        <pc:docMk/>
      </pc:docMkLst>
      <pc:sldChg chg="modSp">
        <pc:chgData name="Tuija Jurvanen" userId="S::tjurvanen@hamk.fi::5c54649f-df97-450f-b841-5d0a2d142190" providerId="AD" clId="Web-{249DDE43-0A11-4795-1BB3-97B51CA68266}" dt="2025-01-23T17:35:08.545" v="1" actId="20577"/>
        <pc:sldMkLst>
          <pc:docMk/>
          <pc:sldMk cId="2923790502" sldId="275"/>
        </pc:sldMkLst>
        <pc:spChg chg="mod">
          <ac:chgData name="Tuija Jurvanen" userId="S::tjurvanen@hamk.fi::5c54649f-df97-450f-b841-5d0a2d142190" providerId="AD" clId="Web-{249DDE43-0A11-4795-1BB3-97B51CA68266}" dt="2025-01-23T17:35:08.545" v="1" actId="20577"/>
          <ac:spMkLst>
            <pc:docMk/>
            <pc:sldMk cId="2923790502" sldId="275"/>
            <ac:spMk id="3" creationId="{56454C83-C1D3-E86C-4D3C-E0BE9E44796A}"/>
          </ac:spMkLst>
        </pc:spChg>
      </pc:sldChg>
    </pc:docChg>
  </pc:docChgLst>
  <pc:docChgLst>
    <pc:chgData name="Tuija Jurvanen" userId="S::tjurvanen@hamk.fi::5c54649f-df97-450f-b841-5d0a2d142190" providerId="AD" clId="Web-{3E793AB3-A082-A993-E0C7-B857DD3522FF}"/>
    <pc:docChg chg="modSld sldOrd">
      <pc:chgData name="Tuija Jurvanen" userId="S::tjurvanen@hamk.fi::5c54649f-df97-450f-b841-5d0a2d142190" providerId="AD" clId="Web-{3E793AB3-A082-A993-E0C7-B857DD3522FF}" dt="2025-01-27T09:49:07.059" v="26"/>
      <pc:docMkLst>
        <pc:docMk/>
      </pc:docMkLst>
      <pc:sldChg chg="ord">
        <pc:chgData name="Tuija Jurvanen" userId="S::tjurvanen@hamk.fi::5c54649f-df97-450f-b841-5d0a2d142190" providerId="AD" clId="Web-{3E793AB3-A082-A993-E0C7-B857DD3522FF}" dt="2025-01-27T09:47:55.027" v="25"/>
        <pc:sldMkLst>
          <pc:docMk/>
          <pc:sldMk cId="2975219262" sldId="257"/>
        </pc:sldMkLst>
      </pc:sldChg>
      <pc:sldChg chg="modSp ord">
        <pc:chgData name="Tuija Jurvanen" userId="S::tjurvanen@hamk.fi::5c54649f-df97-450f-b841-5d0a2d142190" providerId="AD" clId="Web-{3E793AB3-A082-A993-E0C7-B857DD3522FF}" dt="2025-01-27T09:49:07.059" v="26"/>
        <pc:sldMkLst>
          <pc:docMk/>
          <pc:sldMk cId="1263204451" sldId="260"/>
        </pc:sldMkLst>
        <pc:spChg chg="mod">
          <ac:chgData name="Tuija Jurvanen" userId="S::tjurvanen@hamk.fi::5c54649f-df97-450f-b841-5d0a2d142190" providerId="AD" clId="Web-{3E793AB3-A082-A993-E0C7-B857DD3522FF}" dt="2025-01-27T09:01:26.949" v="7" actId="20577"/>
          <ac:spMkLst>
            <pc:docMk/>
            <pc:sldMk cId="1263204451" sldId="260"/>
            <ac:spMk id="3" creationId="{321D7619-FFAC-758F-EF3C-BB1F6E0BB5F7}"/>
          </ac:spMkLst>
        </pc:spChg>
      </pc:sldChg>
      <pc:sldChg chg="modSp">
        <pc:chgData name="Tuija Jurvanen" userId="S::tjurvanen@hamk.fi::5c54649f-df97-450f-b841-5d0a2d142190" providerId="AD" clId="Web-{3E793AB3-A082-A993-E0C7-B857DD3522FF}" dt="2025-01-27T09:02:26.700" v="24" actId="20577"/>
        <pc:sldMkLst>
          <pc:docMk/>
          <pc:sldMk cId="2591959798" sldId="262"/>
        </pc:sldMkLst>
        <pc:spChg chg="mod">
          <ac:chgData name="Tuija Jurvanen" userId="S::tjurvanen@hamk.fi::5c54649f-df97-450f-b841-5d0a2d142190" providerId="AD" clId="Web-{3E793AB3-A082-A993-E0C7-B857DD3522FF}" dt="2025-01-27T09:02:26.700" v="24" actId="20577"/>
          <ac:spMkLst>
            <pc:docMk/>
            <pc:sldMk cId="2591959798" sldId="262"/>
            <ac:spMk id="7" creationId="{BD29CBA1-EFAA-4AB6-EFD8-3B7F6390E7BB}"/>
          </ac:spMkLst>
        </pc:spChg>
      </pc:sldChg>
    </pc:docChg>
  </pc:docChgLst>
  <pc:docChgLst>
    <pc:chgData name="Tuija Jurvanen" userId="S::tjurvanen@hamk.fi::5c54649f-df97-450f-b841-5d0a2d142190" providerId="AD" clId="Web-{594DD66A-EAA1-E63B-C92E-FBA4981DE50B}"/>
    <pc:docChg chg="modSld">
      <pc:chgData name="Tuija Jurvanen" userId="S::tjurvanen@hamk.fi::5c54649f-df97-450f-b841-5d0a2d142190" providerId="AD" clId="Web-{594DD66A-EAA1-E63B-C92E-FBA4981DE50B}" dt="2025-02-02T14:05:24.806" v="29" actId="20577"/>
      <pc:docMkLst>
        <pc:docMk/>
      </pc:docMkLst>
      <pc:sldChg chg="modSp">
        <pc:chgData name="Tuija Jurvanen" userId="S::tjurvanen@hamk.fi::5c54649f-df97-450f-b841-5d0a2d142190" providerId="AD" clId="Web-{594DD66A-EAA1-E63B-C92E-FBA4981DE50B}" dt="2025-02-02T14:03:03.833" v="16" actId="20577"/>
        <pc:sldMkLst>
          <pc:docMk/>
          <pc:sldMk cId="2591959798" sldId="262"/>
        </pc:sldMkLst>
        <pc:spChg chg="mod">
          <ac:chgData name="Tuija Jurvanen" userId="S::tjurvanen@hamk.fi::5c54649f-df97-450f-b841-5d0a2d142190" providerId="AD" clId="Web-{594DD66A-EAA1-E63B-C92E-FBA4981DE50B}" dt="2025-02-02T14:03:03.833" v="16" actId="20577"/>
          <ac:spMkLst>
            <pc:docMk/>
            <pc:sldMk cId="2591959798" sldId="262"/>
            <ac:spMk id="7" creationId="{BD29CBA1-EFAA-4AB6-EFD8-3B7F6390E7BB}"/>
          </ac:spMkLst>
        </pc:spChg>
      </pc:sldChg>
      <pc:sldChg chg="addSp modSp">
        <pc:chgData name="Tuija Jurvanen" userId="S::tjurvanen@hamk.fi::5c54649f-df97-450f-b841-5d0a2d142190" providerId="AD" clId="Web-{594DD66A-EAA1-E63B-C92E-FBA4981DE50B}" dt="2025-02-02T14:05:24.806" v="29" actId="20577"/>
        <pc:sldMkLst>
          <pc:docMk/>
          <pc:sldMk cId="2522404217" sldId="289"/>
        </pc:sldMkLst>
        <pc:spChg chg="add mod">
          <ac:chgData name="Tuija Jurvanen" userId="S::tjurvanen@hamk.fi::5c54649f-df97-450f-b841-5d0a2d142190" providerId="AD" clId="Web-{594DD66A-EAA1-E63B-C92E-FBA4981DE50B}" dt="2025-02-02T14:05:24.806" v="29" actId="20577"/>
          <ac:spMkLst>
            <pc:docMk/>
            <pc:sldMk cId="2522404217" sldId="289"/>
            <ac:spMk id="4" creationId="{E49277A3-F99C-E0BC-6B1C-E16A7AE14CFF}"/>
          </ac:spMkLst>
        </pc:spChg>
        <pc:spChg chg="mod">
          <ac:chgData name="Tuija Jurvanen" userId="S::tjurvanen@hamk.fi::5c54649f-df97-450f-b841-5d0a2d142190" providerId="AD" clId="Web-{594DD66A-EAA1-E63B-C92E-FBA4981DE50B}" dt="2025-02-02T14:05:09.602" v="22" actId="20577"/>
          <ac:spMkLst>
            <pc:docMk/>
            <pc:sldMk cId="2522404217" sldId="289"/>
            <ac:spMk id="10" creationId="{81C585A6-2830-3C09-7D1B-37857AC20507}"/>
          </ac:spMkLst>
        </pc:spChg>
      </pc:sldChg>
    </pc:docChg>
  </pc:docChgLst>
  <pc:docChgLst>
    <pc:chgData name="Tuija Jurvanen" userId="S::tjurvanen@hamk.fi::5c54649f-df97-450f-b841-5d0a2d142190" providerId="AD" clId="Web-{448D22E0-B266-4460-9007-1F5124E17782}"/>
    <pc:docChg chg="modSld">
      <pc:chgData name="Tuija Jurvanen" userId="S::tjurvanen@hamk.fi::5c54649f-df97-450f-b841-5d0a2d142190" providerId="AD" clId="Web-{448D22E0-B266-4460-9007-1F5124E17782}" dt="2024-12-16T15:28:58.524" v="615" actId="20577"/>
      <pc:docMkLst>
        <pc:docMk/>
      </pc:docMkLst>
      <pc:sldChg chg="modSp">
        <pc:chgData name="Tuija Jurvanen" userId="S::tjurvanen@hamk.fi::5c54649f-df97-450f-b841-5d0a2d142190" providerId="AD" clId="Web-{448D22E0-B266-4460-9007-1F5124E17782}" dt="2024-12-16T15:27:43.100" v="608" actId="20577"/>
        <pc:sldMkLst>
          <pc:docMk/>
          <pc:sldMk cId="735390341" sldId="256"/>
        </pc:sldMkLst>
        <pc:spChg chg="mod">
          <ac:chgData name="Tuija Jurvanen" userId="S::tjurvanen@hamk.fi::5c54649f-df97-450f-b841-5d0a2d142190" providerId="AD" clId="Web-{448D22E0-B266-4460-9007-1F5124E17782}" dt="2024-12-16T15:27:43.100" v="608" actId="20577"/>
          <ac:spMkLst>
            <pc:docMk/>
            <pc:sldMk cId="735390341" sldId="256"/>
            <ac:spMk id="3" creationId="{0CA3BF17-215D-ADAE-35D2-5F5CA52C0B6C}"/>
          </ac:spMkLst>
        </pc:spChg>
      </pc:sldChg>
      <pc:sldChg chg="modSp">
        <pc:chgData name="Tuija Jurvanen" userId="S::tjurvanen@hamk.fi::5c54649f-df97-450f-b841-5d0a2d142190" providerId="AD" clId="Web-{448D22E0-B266-4460-9007-1F5124E17782}" dt="2024-12-16T15:28:35.726" v="611" actId="20577"/>
        <pc:sldMkLst>
          <pc:docMk/>
          <pc:sldMk cId="2975219262" sldId="257"/>
        </pc:sldMkLst>
        <pc:spChg chg="mod">
          <ac:chgData name="Tuija Jurvanen" userId="S::tjurvanen@hamk.fi::5c54649f-df97-450f-b841-5d0a2d142190" providerId="AD" clId="Web-{448D22E0-B266-4460-9007-1F5124E17782}" dt="2024-12-16T15:28:35.726" v="611" actId="20577"/>
          <ac:spMkLst>
            <pc:docMk/>
            <pc:sldMk cId="2975219262" sldId="257"/>
            <ac:spMk id="2" creationId="{70228A39-8FA1-5D7F-3ECB-C90F91629992}"/>
          </ac:spMkLst>
        </pc:spChg>
      </pc:sldChg>
      <pc:sldChg chg="delSp">
        <pc:chgData name="Tuija Jurvanen" userId="S::tjurvanen@hamk.fi::5c54649f-df97-450f-b841-5d0a2d142190" providerId="AD" clId="Web-{448D22E0-B266-4460-9007-1F5124E17782}" dt="2024-12-16T14:33:25.335" v="385"/>
        <pc:sldMkLst>
          <pc:docMk/>
          <pc:sldMk cId="701828363" sldId="266"/>
        </pc:sldMkLst>
        <pc:spChg chg="del">
          <ac:chgData name="Tuija Jurvanen" userId="S::tjurvanen@hamk.fi::5c54649f-df97-450f-b841-5d0a2d142190" providerId="AD" clId="Web-{448D22E0-B266-4460-9007-1F5124E17782}" dt="2024-12-16T14:33:25.335" v="385"/>
          <ac:spMkLst>
            <pc:docMk/>
            <pc:sldMk cId="701828363" sldId="266"/>
            <ac:spMk id="7" creationId="{2519EF25-5500-FEF8-143D-819CA8F0C759}"/>
          </ac:spMkLst>
        </pc:spChg>
      </pc:sldChg>
      <pc:sldChg chg="modSp">
        <pc:chgData name="Tuija Jurvanen" userId="S::tjurvanen@hamk.fi::5c54649f-df97-450f-b841-5d0a2d142190" providerId="AD" clId="Web-{448D22E0-B266-4460-9007-1F5124E17782}" dt="2024-12-16T15:28:58.524" v="615" actId="20577"/>
        <pc:sldMkLst>
          <pc:docMk/>
          <pc:sldMk cId="2923790502" sldId="275"/>
        </pc:sldMkLst>
        <pc:spChg chg="mod">
          <ac:chgData name="Tuija Jurvanen" userId="S::tjurvanen@hamk.fi::5c54649f-df97-450f-b841-5d0a2d142190" providerId="AD" clId="Web-{448D22E0-B266-4460-9007-1F5124E17782}" dt="2024-12-16T15:28:58.524" v="615" actId="20577"/>
          <ac:spMkLst>
            <pc:docMk/>
            <pc:sldMk cId="2923790502" sldId="275"/>
            <ac:spMk id="2" creationId="{70228A39-8FA1-5D7F-3ECB-C90F91629992}"/>
          </ac:spMkLst>
        </pc:spChg>
      </pc:sldChg>
      <pc:sldChg chg="addSp modSp">
        <pc:chgData name="Tuija Jurvanen" userId="S::tjurvanen@hamk.fi::5c54649f-df97-450f-b841-5d0a2d142190" providerId="AD" clId="Web-{448D22E0-B266-4460-9007-1F5124E17782}" dt="2024-12-16T15:16:41.171" v="537" actId="20577"/>
        <pc:sldMkLst>
          <pc:docMk/>
          <pc:sldMk cId="3065672074" sldId="281"/>
        </pc:sldMkLst>
        <pc:spChg chg="add mod">
          <ac:chgData name="Tuija Jurvanen" userId="S::tjurvanen@hamk.fi::5c54649f-df97-450f-b841-5d0a2d142190" providerId="AD" clId="Web-{448D22E0-B266-4460-9007-1F5124E17782}" dt="2024-12-16T15:16:41.171" v="537" actId="20577"/>
          <ac:spMkLst>
            <pc:docMk/>
            <pc:sldMk cId="3065672074" sldId="281"/>
            <ac:spMk id="5" creationId="{BABA48A4-FC91-75E9-3287-40E425E87957}"/>
          </ac:spMkLst>
        </pc:spChg>
        <pc:spChg chg="mod">
          <ac:chgData name="Tuija Jurvanen" userId="S::tjurvanen@hamk.fi::5c54649f-df97-450f-b841-5d0a2d142190" providerId="AD" clId="Web-{448D22E0-B266-4460-9007-1F5124E17782}" dt="2024-12-16T15:14:02.322" v="515" actId="20577"/>
          <ac:spMkLst>
            <pc:docMk/>
            <pc:sldMk cId="3065672074" sldId="281"/>
            <ac:spMk id="10" creationId="{81C585A6-2830-3C09-7D1B-37857AC20507}"/>
          </ac:spMkLst>
        </pc:spChg>
        <pc:spChg chg="mod">
          <ac:chgData name="Tuija Jurvanen" userId="S::tjurvanen@hamk.fi::5c54649f-df97-450f-b841-5d0a2d142190" providerId="AD" clId="Web-{448D22E0-B266-4460-9007-1F5124E17782}" dt="2024-12-16T15:15:09.356" v="520" actId="20577"/>
          <ac:spMkLst>
            <pc:docMk/>
            <pc:sldMk cId="3065672074" sldId="281"/>
            <ac:spMk id="12" creationId="{912CB92A-3162-5C61-86B4-1E55720799AA}"/>
          </ac:spMkLst>
        </pc:spChg>
        <pc:picChg chg="add mod">
          <ac:chgData name="Tuija Jurvanen" userId="S::tjurvanen@hamk.fi::5c54649f-df97-450f-b841-5d0a2d142190" providerId="AD" clId="Web-{448D22E0-B266-4460-9007-1F5124E17782}" dt="2024-12-16T15:15:46.029" v="527" actId="14100"/>
          <ac:picMkLst>
            <pc:docMk/>
            <pc:sldMk cId="3065672074" sldId="281"/>
            <ac:picMk id="3" creationId="{5EC9FE2A-8215-A4A1-93C3-56F95473214D}"/>
          </ac:picMkLst>
        </pc:picChg>
      </pc:sldChg>
      <pc:sldChg chg="addSp delSp modSp">
        <pc:chgData name="Tuija Jurvanen" userId="S::tjurvanen@hamk.fi::5c54649f-df97-450f-b841-5d0a2d142190" providerId="AD" clId="Web-{448D22E0-B266-4460-9007-1F5124E17782}" dt="2024-12-16T15:19:31.911" v="560" actId="20577"/>
        <pc:sldMkLst>
          <pc:docMk/>
          <pc:sldMk cId="2522404217" sldId="289"/>
        </pc:sldMkLst>
        <pc:spChg chg="add mod">
          <ac:chgData name="Tuija Jurvanen" userId="S::tjurvanen@hamk.fi::5c54649f-df97-450f-b841-5d0a2d142190" providerId="AD" clId="Web-{448D22E0-B266-4460-9007-1F5124E17782}" dt="2024-12-16T14:06:23.381" v="6" actId="20577"/>
          <ac:spMkLst>
            <pc:docMk/>
            <pc:sldMk cId="2522404217" sldId="289"/>
            <ac:spMk id="3" creationId="{E7E9F9E9-4E83-24DD-E177-5808DFF35CBC}"/>
          </ac:spMkLst>
        </pc:spChg>
        <pc:spChg chg="add mod">
          <ac:chgData name="Tuija Jurvanen" userId="S::tjurvanen@hamk.fi::5c54649f-df97-450f-b841-5d0a2d142190" providerId="AD" clId="Web-{448D22E0-B266-4460-9007-1F5124E17782}" dt="2024-12-16T15:19:31.911" v="560" actId="20577"/>
          <ac:spMkLst>
            <pc:docMk/>
            <pc:sldMk cId="2522404217" sldId="289"/>
            <ac:spMk id="5" creationId="{566ED695-5FFE-E356-F956-B8ADAB044DC7}"/>
          </ac:spMkLst>
        </pc:spChg>
        <pc:spChg chg="mod">
          <ac:chgData name="Tuija Jurvanen" userId="S::tjurvanen@hamk.fi::5c54649f-df97-450f-b841-5d0a2d142190" providerId="AD" clId="Web-{448D22E0-B266-4460-9007-1F5124E17782}" dt="2024-12-16T15:19:05.817" v="557" actId="20577"/>
          <ac:spMkLst>
            <pc:docMk/>
            <pc:sldMk cId="2522404217" sldId="289"/>
            <ac:spMk id="10" creationId="{81C585A6-2830-3C09-7D1B-37857AC20507}"/>
          </ac:spMkLst>
        </pc:spChg>
        <pc:spChg chg="del mod">
          <ac:chgData name="Tuija Jurvanen" userId="S::tjurvanen@hamk.fi::5c54649f-df97-450f-b841-5d0a2d142190" providerId="AD" clId="Web-{448D22E0-B266-4460-9007-1F5124E17782}" dt="2024-12-16T15:17:20.891" v="540"/>
          <ac:spMkLst>
            <pc:docMk/>
            <pc:sldMk cId="2522404217" sldId="289"/>
            <ac:spMk id="12" creationId="{912CB92A-3162-5C61-86B4-1E55720799AA}"/>
          </ac:spMkLst>
        </pc:spChg>
        <pc:picChg chg="add mod">
          <ac:chgData name="Tuija Jurvanen" userId="S::tjurvanen@hamk.fi::5c54649f-df97-450f-b841-5d0a2d142190" providerId="AD" clId="Web-{448D22E0-B266-4460-9007-1F5124E17782}" dt="2024-12-16T15:19:08.973" v="558" actId="14100"/>
          <ac:picMkLst>
            <pc:docMk/>
            <pc:sldMk cId="2522404217" sldId="289"/>
            <ac:picMk id="8" creationId="{B816BC9A-B24F-A4EA-BE8B-915120B0B1FC}"/>
          </ac:picMkLst>
        </pc:picChg>
      </pc:sldChg>
      <pc:sldChg chg="addSp delSp modSp">
        <pc:chgData name="Tuija Jurvanen" userId="S::tjurvanen@hamk.fi::5c54649f-df97-450f-b841-5d0a2d142190" providerId="AD" clId="Web-{448D22E0-B266-4460-9007-1F5124E17782}" dt="2024-12-16T14:07:31.368" v="27" actId="14100"/>
        <pc:sldMkLst>
          <pc:docMk/>
          <pc:sldMk cId="2286921308" sldId="290"/>
        </pc:sldMkLst>
        <pc:spChg chg="add mod">
          <ac:chgData name="Tuija Jurvanen" userId="S::tjurvanen@hamk.fi::5c54649f-df97-450f-b841-5d0a2d142190" providerId="AD" clId="Web-{448D22E0-B266-4460-9007-1F5124E17782}" dt="2024-12-16T14:07:16.726" v="24" actId="1076"/>
          <ac:spMkLst>
            <pc:docMk/>
            <pc:sldMk cId="2286921308" sldId="290"/>
            <ac:spMk id="3" creationId="{E7E9F9E9-4E83-24DD-E177-5808DFF35CBC}"/>
          </ac:spMkLst>
        </pc:spChg>
        <pc:spChg chg="mod">
          <ac:chgData name="Tuija Jurvanen" userId="S::tjurvanen@hamk.fi::5c54649f-df97-450f-b841-5d0a2d142190" providerId="AD" clId="Web-{448D22E0-B266-4460-9007-1F5124E17782}" dt="2024-12-16T14:07:31.368" v="27" actId="14100"/>
          <ac:spMkLst>
            <pc:docMk/>
            <pc:sldMk cId="2286921308" sldId="290"/>
            <ac:spMk id="8" creationId="{8F8BE088-5290-7298-8EFB-1E93881DCA01}"/>
          </ac:spMkLst>
        </pc:spChg>
        <pc:spChg chg="del mod">
          <ac:chgData name="Tuija Jurvanen" userId="S::tjurvanen@hamk.fi::5c54649f-df97-450f-b841-5d0a2d142190" providerId="AD" clId="Web-{448D22E0-B266-4460-9007-1F5124E17782}" dt="2024-12-16T14:07:10.304" v="23"/>
          <ac:spMkLst>
            <pc:docMk/>
            <pc:sldMk cId="2286921308" sldId="290"/>
            <ac:spMk id="13" creationId="{D3522708-892B-A86E-2CDF-E55658939D28}"/>
          </ac:spMkLst>
        </pc:spChg>
      </pc:sldChg>
      <pc:sldChg chg="addSp delSp modSp">
        <pc:chgData name="Tuija Jurvanen" userId="S::tjurvanen@hamk.fi::5c54649f-df97-450f-b841-5d0a2d142190" providerId="AD" clId="Web-{448D22E0-B266-4460-9007-1F5124E17782}" dt="2024-12-16T14:08:18.729" v="41" actId="20577"/>
        <pc:sldMkLst>
          <pc:docMk/>
          <pc:sldMk cId="2103619351" sldId="291"/>
        </pc:sldMkLst>
        <pc:spChg chg="add mod">
          <ac:chgData name="Tuija Jurvanen" userId="S::tjurvanen@hamk.fi::5c54649f-df97-450f-b841-5d0a2d142190" providerId="AD" clId="Web-{448D22E0-B266-4460-9007-1F5124E17782}" dt="2024-12-16T14:08:18.729" v="41" actId="20577"/>
          <ac:spMkLst>
            <pc:docMk/>
            <pc:sldMk cId="2103619351" sldId="291"/>
            <ac:spMk id="4" creationId="{777FC4FF-8D81-3CC8-D521-62B171C6F035}"/>
          </ac:spMkLst>
        </pc:spChg>
        <pc:spChg chg="del mod">
          <ac:chgData name="Tuija Jurvanen" userId="S::tjurvanen@hamk.fi::5c54649f-df97-450f-b841-5d0a2d142190" providerId="AD" clId="Web-{448D22E0-B266-4460-9007-1F5124E17782}" dt="2024-12-16T14:08:07.400" v="31"/>
          <ac:spMkLst>
            <pc:docMk/>
            <pc:sldMk cId="2103619351" sldId="291"/>
            <ac:spMk id="13" creationId="{D3522708-892B-A86E-2CDF-E55658939D28}"/>
          </ac:spMkLst>
        </pc:spChg>
      </pc:sldChg>
      <pc:sldChg chg="addSp delSp modSp">
        <pc:chgData name="Tuija Jurvanen" userId="S::tjurvanen@hamk.fi::5c54649f-df97-450f-b841-5d0a2d142190" providerId="AD" clId="Web-{448D22E0-B266-4460-9007-1F5124E17782}" dt="2024-12-16T14:10:03.295" v="77" actId="20577"/>
        <pc:sldMkLst>
          <pc:docMk/>
          <pc:sldMk cId="2465493774" sldId="292"/>
        </pc:sldMkLst>
        <pc:spChg chg="add mod">
          <ac:chgData name="Tuija Jurvanen" userId="S::tjurvanen@hamk.fi::5c54649f-df97-450f-b841-5d0a2d142190" providerId="AD" clId="Web-{448D22E0-B266-4460-9007-1F5124E17782}" dt="2024-12-16T14:09:33.826" v="67" actId="1076"/>
          <ac:spMkLst>
            <pc:docMk/>
            <pc:sldMk cId="2465493774" sldId="292"/>
            <ac:spMk id="5" creationId="{991B7713-A6B8-A2F0-F446-8038A0A043B1}"/>
          </ac:spMkLst>
        </pc:spChg>
        <pc:spChg chg="mod">
          <ac:chgData name="Tuija Jurvanen" userId="S::tjurvanen@hamk.fi::5c54649f-df97-450f-b841-5d0a2d142190" providerId="AD" clId="Web-{448D22E0-B266-4460-9007-1F5124E17782}" dt="2024-12-16T14:10:03.295" v="77" actId="20577"/>
          <ac:spMkLst>
            <pc:docMk/>
            <pc:sldMk cId="2465493774" sldId="292"/>
            <ac:spMk id="10" creationId="{81C585A6-2830-3C09-7D1B-37857AC20507}"/>
          </ac:spMkLst>
        </pc:spChg>
        <pc:spChg chg="mod">
          <ac:chgData name="Tuija Jurvanen" userId="S::tjurvanen@hamk.fi::5c54649f-df97-450f-b841-5d0a2d142190" providerId="AD" clId="Web-{448D22E0-B266-4460-9007-1F5124E17782}" dt="2024-12-16T14:09:54.280" v="72" actId="20577"/>
          <ac:spMkLst>
            <pc:docMk/>
            <pc:sldMk cId="2465493774" sldId="292"/>
            <ac:spMk id="12" creationId="{912CB92A-3162-5C61-86B4-1E55720799AA}"/>
          </ac:spMkLst>
        </pc:spChg>
        <pc:spChg chg="del mod">
          <ac:chgData name="Tuija Jurvanen" userId="S::tjurvanen@hamk.fi::5c54649f-df97-450f-b841-5d0a2d142190" providerId="AD" clId="Web-{448D22E0-B266-4460-9007-1F5124E17782}" dt="2024-12-16T14:09:28.419" v="66"/>
          <ac:spMkLst>
            <pc:docMk/>
            <pc:sldMk cId="2465493774" sldId="292"/>
            <ac:spMk id="13" creationId="{D3522708-892B-A86E-2CDF-E55658939D28}"/>
          </ac:spMkLst>
        </pc:spChg>
      </pc:sldChg>
      <pc:sldChg chg="addSp delSp modSp">
        <pc:chgData name="Tuija Jurvanen" userId="S::tjurvanen@hamk.fi::5c54649f-df97-450f-b841-5d0a2d142190" providerId="AD" clId="Web-{448D22E0-B266-4460-9007-1F5124E17782}" dt="2024-12-16T14:11:00.829" v="86" actId="20577"/>
        <pc:sldMkLst>
          <pc:docMk/>
          <pc:sldMk cId="3025310844" sldId="293"/>
        </pc:sldMkLst>
        <pc:spChg chg="add mod">
          <ac:chgData name="Tuija Jurvanen" userId="S::tjurvanen@hamk.fi::5c54649f-df97-450f-b841-5d0a2d142190" providerId="AD" clId="Web-{448D22E0-B266-4460-9007-1F5124E17782}" dt="2024-12-16T14:11:00.829" v="86" actId="20577"/>
          <ac:spMkLst>
            <pc:docMk/>
            <pc:sldMk cId="3025310844" sldId="293"/>
            <ac:spMk id="5" creationId="{211C9B99-FC29-43A5-79E1-278661E0FE22}"/>
          </ac:spMkLst>
        </pc:spChg>
        <pc:spChg chg="del mod">
          <ac:chgData name="Tuija Jurvanen" userId="S::tjurvanen@hamk.fi::5c54649f-df97-450f-b841-5d0a2d142190" providerId="AD" clId="Web-{448D22E0-B266-4460-9007-1F5124E17782}" dt="2024-12-16T14:10:30.140" v="81"/>
          <ac:spMkLst>
            <pc:docMk/>
            <pc:sldMk cId="3025310844" sldId="293"/>
            <ac:spMk id="13" creationId="{D3522708-892B-A86E-2CDF-E55658939D28}"/>
          </ac:spMkLst>
        </pc:spChg>
      </pc:sldChg>
      <pc:sldChg chg="addSp delSp modSp">
        <pc:chgData name="Tuija Jurvanen" userId="S::tjurvanen@hamk.fi::5c54649f-df97-450f-b841-5d0a2d142190" providerId="AD" clId="Web-{448D22E0-B266-4460-9007-1F5124E17782}" dt="2024-12-16T14:12:17.098" v="102" actId="20577"/>
        <pc:sldMkLst>
          <pc:docMk/>
          <pc:sldMk cId="1452899855" sldId="294"/>
        </pc:sldMkLst>
        <pc:spChg chg="add mod">
          <ac:chgData name="Tuija Jurvanen" userId="S::tjurvanen@hamk.fi::5c54649f-df97-450f-b841-5d0a2d142190" providerId="AD" clId="Web-{448D22E0-B266-4460-9007-1F5124E17782}" dt="2024-12-16T14:11:34.049" v="93" actId="20577"/>
          <ac:spMkLst>
            <pc:docMk/>
            <pc:sldMk cId="1452899855" sldId="294"/>
            <ac:spMk id="4" creationId="{B1879397-A489-43B6-70A1-8C98BC73FCFF}"/>
          </ac:spMkLst>
        </pc:spChg>
        <pc:spChg chg="mod">
          <ac:chgData name="Tuija Jurvanen" userId="S::tjurvanen@hamk.fi::5c54649f-df97-450f-b841-5d0a2d142190" providerId="AD" clId="Web-{448D22E0-B266-4460-9007-1F5124E17782}" dt="2024-12-16T14:11:56.644" v="98" actId="20577"/>
          <ac:spMkLst>
            <pc:docMk/>
            <pc:sldMk cId="1452899855" sldId="294"/>
            <ac:spMk id="8" creationId="{8F8BE088-5290-7298-8EFB-1E93881DCA01}"/>
          </ac:spMkLst>
        </pc:spChg>
        <pc:spChg chg="mod">
          <ac:chgData name="Tuija Jurvanen" userId="S::tjurvanen@hamk.fi::5c54649f-df97-450f-b841-5d0a2d142190" providerId="AD" clId="Web-{448D22E0-B266-4460-9007-1F5124E17782}" dt="2024-12-16T14:12:17.098" v="102" actId="20577"/>
          <ac:spMkLst>
            <pc:docMk/>
            <pc:sldMk cId="1452899855" sldId="294"/>
            <ac:spMk id="12" creationId="{912CB92A-3162-5C61-86B4-1E55720799AA}"/>
          </ac:spMkLst>
        </pc:spChg>
        <pc:spChg chg="del mod">
          <ac:chgData name="Tuija Jurvanen" userId="S::tjurvanen@hamk.fi::5c54649f-df97-450f-b841-5d0a2d142190" providerId="AD" clId="Web-{448D22E0-B266-4460-9007-1F5124E17782}" dt="2024-12-16T14:11:27.736" v="92"/>
          <ac:spMkLst>
            <pc:docMk/>
            <pc:sldMk cId="1452899855" sldId="294"/>
            <ac:spMk id="13" creationId="{D3522708-892B-A86E-2CDF-E55658939D28}"/>
          </ac:spMkLst>
        </pc:spChg>
      </pc:sldChg>
      <pc:sldChg chg="addSp delSp modSp">
        <pc:chgData name="Tuija Jurvanen" userId="S::tjurvanen@hamk.fi::5c54649f-df97-450f-b841-5d0a2d142190" providerId="AD" clId="Web-{448D22E0-B266-4460-9007-1F5124E17782}" dt="2024-12-16T14:13:46.382" v="130" actId="14100"/>
        <pc:sldMkLst>
          <pc:docMk/>
          <pc:sldMk cId="542986475" sldId="295"/>
        </pc:sldMkLst>
        <pc:spChg chg="add mod">
          <ac:chgData name="Tuija Jurvanen" userId="S::tjurvanen@hamk.fi::5c54649f-df97-450f-b841-5d0a2d142190" providerId="AD" clId="Web-{448D22E0-B266-4460-9007-1F5124E17782}" dt="2024-12-16T14:13:02.740" v="121" actId="20577"/>
          <ac:spMkLst>
            <pc:docMk/>
            <pc:sldMk cId="542986475" sldId="295"/>
            <ac:spMk id="4" creationId="{7219206A-BEFA-EB72-34CC-872C3B7FDAB5}"/>
          </ac:spMkLst>
        </pc:spChg>
        <pc:spChg chg="mod">
          <ac:chgData name="Tuija Jurvanen" userId="S::tjurvanen@hamk.fi::5c54649f-df97-450f-b841-5d0a2d142190" providerId="AD" clId="Web-{448D22E0-B266-4460-9007-1F5124E17782}" dt="2024-12-16T14:13:32.101" v="126" actId="20577"/>
          <ac:spMkLst>
            <pc:docMk/>
            <pc:sldMk cId="542986475" sldId="295"/>
            <ac:spMk id="10" creationId="{81C585A6-2830-3C09-7D1B-37857AC20507}"/>
          </ac:spMkLst>
        </pc:spChg>
        <pc:spChg chg="mod">
          <ac:chgData name="Tuija Jurvanen" userId="S::tjurvanen@hamk.fi::5c54649f-df97-450f-b841-5d0a2d142190" providerId="AD" clId="Web-{448D22E0-B266-4460-9007-1F5124E17782}" dt="2024-12-16T14:13:46.382" v="130" actId="14100"/>
          <ac:spMkLst>
            <pc:docMk/>
            <pc:sldMk cId="542986475" sldId="295"/>
            <ac:spMk id="12" creationId="{912CB92A-3162-5C61-86B4-1E55720799AA}"/>
          </ac:spMkLst>
        </pc:spChg>
        <pc:spChg chg="del mod">
          <ac:chgData name="Tuija Jurvanen" userId="S::tjurvanen@hamk.fi::5c54649f-df97-450f-b841-5d0a2d142190" providerId="AD" clId="Web-{448D22E0-B266-4460-9007-1F5124E17782}" dt="2024-12-16T14:12:34.958" v="106"/>
          <ac:spMkLst>
            <pc:docMk/>
            <pc:sldMk cId="542986475" sldId="295"/>
            <ac:spMk id="13" creationId="{D3522708-892B-A86E-2CDF-E55658939D28}"/>
          </ac:spMkLst>
        </pc:spChg>
        <pc:picChg chg="mod modCrop">
          <ac:chgData name="Tuija Jurvanen" userId="S::tjurvanen@hamk.fi::5c54649f-df97-450f-b841-5d0a2d142190" providerId="AD" clId="Web-{448D22E0-B266-4460-9007-1F5124E17782}" dt="2024-12-16T14:13:23.303" v="124"/>
          <ac:picMkLst>
            <pc:docMk/>
            <pc:sldMk cId="542986475" sldId="295"/>
            <ac:picMk id="6" creationId="{B92AAEDD-C750-A8D3-529A-44EA46D74D6C}"/>
          </ac:picMkLst>
        </pc:picChg>
      </pc:sldChg>
      <pc:sldChg chg="addSp delSp modSp">
        <pc:chgData name="Tuija Jurvanen" userId="S::tjurvanen@hamk.fi::5c54649f-df97-450f-b841-5d0a2d142190" providerId="AD" clId="Web-{448D22E0-B266-4460-9007-1F5124E17782}" dt="2024-12-16T14:16:14.544" v="158" actId="20577"/>
        <pc:sldMkLst>
          <pc:docMk/>
          <pc:sldMk cId="2300065793" sldId="296"/>
        </pc:sldMkLst>
        <pc:spChg chg="mod">
          <ac:chgData name="Tuija Jurvanen" userId="S::tjurvanen@hamk.fi::5c54649f-df97-450f-b841-5d0a2d142190" providerId="AD" clId="Web-{448D22E0-B266-4460-9007-1F5124E17782}" dt="2024-12-16T14:15:25.386" v="146" actId="14100"/>
          <ac:spMkLst>
            <pc:docMk/>
            <pc:sldMk cId="2300065793" sldId="296"/>
            <ac:spMk id="2" creationId="{92CEA5AD-7EAA-BEBC-AD46-7490A344A1AB}"/>
          </ac:spMkLst>
        </pc:spChg>
        <pc:spChg chg="add mod">
          <ac:chgData name="Tuija Jurvanen" userId="S::tjurvanen@hamk.fi::5c54649f-df97-450f-b841-5d0a2d142190" providerId="AD" clId="Web-{448D22E0-B266-4460-9007-1F5124E17782}" dt="2024-12-16T14:15:06.245" v="142" actId="20577"/>
          <ac:spMkLst>
            <pc:docMk/>
            <pc:sldMk cId="2300065793" sldId="296"/>
            <ac:spMk id="4" creationId="{9E367F1C-4B0C-C063-EE9F-D2931F511A43}"/>
          </ac:spMkLst>
        </pc:spChg>
        <pc:spChg chg="mod">
          <ac:chgData name="Tuija Jurvanen" userId="S::tjurvanen@hamk.fi::5c54649f-df97-450f-b841-5d0a2d142190" providerId="AD" clId="Web-{448D22E0-B266-4460-9007-1F5124E17782}" dt="2024-12-16T14:15:34.887" v="148" actId="20577"/>
          <ac:spMkLst>
            <pc:docMk/>
            <pc:sldMk cId="2300065793" sldId="296"/>
            <ac:spMk id="10" creationId="{81C585A6-2830-3C09-7D1B-37857AC20507}"/>
          </ac:spMkLst>
        </pc:spChg>
        <pc:spChg chg="mod">
          <ac:chgData name="Tuija Jurvanen" userId="S::tjurvanen@hamk.fi::5c54649f-df97-450f-b841-5d0a2d142190" providerId="AD" clId="Web-{448D22E0-B266-4460-9007-1F5124E17782}" dt="2024-12-16T14:16:14.544" v="158" actId="20577"/>
          <ac:spMkLst>
            <pc:docMk/>
            <pc:sldMk cId="2300065793" sldId="296"/>
            <ac:spMk id="12" creationId="{912CB92A-3162-5C61-86B4-1E55720799AA}"/>
          </ac:spMkLst>
        </pc:spChg>
        <pc:spChg chg="del mod">
          <ac:chgData name="Tuija Jurvanen" userId="S::tjurvanen@hamk.fi::5c54649f-df97-450f-b841-5d0a2d142190" providerId="AD" clId="Web-{448D22E0-B266-4460-9007-1F5124E17782}" dt="2024-12-16T14:14:57.557" v="134"/>
          <ac:spMkLst>
            <pc:docMk/>
            <pc:sldMk cId="2300065793" sldId="296"/>
            <ac:spMk id="13" creationId="{D3522708-892B-A86E-2CDF-E55658939D28}"/>
          </ac:spMkLst>
        </pc:spChg>
        <pc:picChg chg="mod modCrop">
          <ac:chgData name="Tuija Jurvanen" userId="S::tjurvanen@hamk.fi::5c54649f-df97-450f-b841-5d0a2d142190" providerId="AD" clId="Web-{448D22E0-B266-4460-9007-1F5124E17782}" dt="2024-12-16T14:15:51.153" v="150"/>
          <ac:picMkLst>
            <pc:docMk/>
            <pc:sldMk cId="2300065793" sldId="296"/>
            <ac:picMk id="6" creationId="{C75F7658-8E20-5E61-8C8C-2C46A9D2C819}"/>
          </ac:picMkLst>
        </pc:picChg>
      </pc:sldChg>
      <pc:sldChg chg="addSp delSp modSp">
        <pc:chgData name="Tuija Jurvanen" userId="S::tjurvanen@hamk.fi::5c54649f-df97-450f-b841-5d0a2d142190" providerId="AD" clId="Web-{448D22E0-B266-4460-9007-1F5124E17782}" dt="2024-12-16T14:17:32.313" v="166" actId="20577"/>
        <pc:sldMkLst>
          <pc:docMk/>
          <pc:sldMk cId="2201510654" sldId="297"/>
        </pc:sldMkLst>
        <pc:spChg chg="add mod">
          <ac:chgData name="Tuija Jurvanen" userId="S::tjurvanen@hamk.fi::5c54649f-df97-450f-b841-5d0a2d142190" providerId="AD" clId="Web-{448D22E0-B266-4460-9007-1F5124E17782}" dt="2024-12-16T14:17:18.953" v="163" actId="20577"/>
          <ac:spMkLst>
            <pc:docMk/>
            <pc:sldMk cId="2201510654" sldId="297"/>
            <ac:spMk id="4" creationId="{93783FCB-B812-9198-8812-3ABA2525F226}"/>
          </ac:spMkLst>
        </pc:spChg>
        <pc:spChg chg="mod">
          <ac:chgData name="Tuija Jurvanen" userId="S::tjurvanen@hamk.fi::5c54649f-df97-450f-b841-5d0a2d142190" providerId="AD" clId="Web-{448D22E0-B266-4460-9007-1F5124E17782}" dt="2024-12-16T14:17:32.313" v="166" actId="20577"/>
          <ac:spMkLst>
            <pc:docMk/>
            <pc:sldMk cId="2201510654" sldId="297"/>
            <ac:spMk id="12" creationId="{912CB92A-3162-5C61-86B4-1E55720799AA}"/>
          </ac:spMkLst>
        </pc:spChg>
        <pc:spChg chg="del mod">
          <ac:chgData name="Tuija Jurvanen" userId="S::tjurvanen@hamk.fi::5c54649f-df97-450f-b841-5d0a2d142190" providerId="AD" clId="Web-{448D22E0-B266-4460-9007-1F5124E17782}" dt="2024-12-16T14:17:13.344" v="162"/>
          <ac:spMkLst>
            <pc:docMk/>
            <pc:sldMk cId="2201510654" sldId="297"/>
            <ac:spMk id="13" creationId="{D3522708-892B-A86E-2CDF-E55658939D28}"/>
          </ac:spMkLst>
        </pc:spChg>
      </pc:sldChg>
      <pc:sldChg chg="addSp delSp modSp">
        <pc:chgData name="Tuija Jurvanen" userId="S::tjurvanen@hamk.fi::5c54649f-df97-450f-b841-5d0a2d142190" providerId="AD" clId="Web-{448D22E0-B266-4460-9007-1F5124E17782}" dt="2024-12-16T14:18:49.300" v="180" actId="20577"/>
        <pc:sldMkLst>
          <pc:docMk/>
          <pc:sldMk cId="2363492023" sldId="298"/>
        </pc:sldMkLst>
        <pc:spChg chg="add mod">
          <ac:chgData name="Tuija Jurvanen" userId="S::tjurvanen@hamk.fi::5c54649f-df97-450f-b841-5d0a2d142190" providerId="AD" clId="Web-{448D22E0-B266-4460-9007-1F5124E17782}" dt="2024-12-16T14:18:06.158" v="173" actId="1076"/>
          <ac:spMkLst>
            <pc:docMk/>
            <pc:sldMk cId="2363492023" sldId="298"/>
            <ac:spMk id="5" creationId="{69F67754-EE3B-38F1-6945-BA173CE54532}"/>
          </ac:spMkLst>
        </pc:spChg>
        <pc:spChg chg="mod">
          <ac:chgData name="Tuija Jurvanen" userId="S::tjurvanen@hamk.fi::5c54649f-df97-450f-b841-5d0a2d142190" providerId="AD" clId="Web-{448D22E0-B266-4460-9007-1F5124E17782}" dt="2024-12-16T14:18:22.784" v="175" actId="20577"/>
          <ac:spMkLst>
            <pc:docMk/>
            <pc:sldMk cId="2363492023" sldId="298"/>
            <ac:spMk id="10" creationId="{81C585A6-2830-3C09-7D1B-37857AC20507}"/>
          </ac:spMkLst>
        </pc:spChg>
        <pc:spChg chg="mod">
          <ac:chgData name="Tuija Jurvanen" userId="S::tjurvanen@hamk.fi::5c54649f-df97-450f-b841-5d0a2d142190" providerId="AD" clId="Web-{448D22E0-B266-4460-9007-1F5124E17782}" dt="2024-12-16T14:18:49.300" v="180" actId="20577"/>
          <ac:spMkLst>
            <pc:docMk/>
            <pc:sldMk cId="2363492023" sldId="298"/>
            <ac:spMk id="12" creationId="{912CB92A-3162-5C61-86B4-1E55720799AA}"/>
          </ac:spMkLst>
        </pc:spChg>
        <pc:spChg chg="del mod">
          <ac:chgData name="Tuija Jurvanen" userId="S::tjurvanen@hamk.fi::5c54649f-df97-450f-b841-5d0a2d142190" providerId="AD" clId="Web-{448D22E0-B266-4460-9007-1F5124E17782}" dt="2024-12-16T14:17:57.470" v="170"/>
          <ac:spMkLst>
            <pc:docMk/>
            <pc:sldMk cId="2363492023" sldId="298"/>
            <ac:spMk id="13" creationId="{D3522708-892B-A86E-2CDF-E55658939D28}"/>
          </ac:spMkLst>
        </pc:spChg>
        <pc:picChg chg="mod modCrop">
          <ac:chgData name="Tuija Jurvanen" userId="S::tjurvanen@hamk.fi::5c54649f-df97-450f-b841-5d0a2d142190" providerId="AD" clId="Web-{448D22E0-B266-4460-9007-1F5124E17782}" dt="2024-12-16T14:18:29.456" v="177"/>
          <ac:picMkLst>
            <pc:docMk/>
            <pc:sldMk cId="2363492023" sldId="298"/>
            <ac:picMk id="3" creationId="{2A256774-4F05-814A-784E-746C986D2D84}"/>
          </ac:picMkLst>
        </pc:picChg>
      </pc:sldChg>
      <pc:sldChg chg="addSp delSp modSp">
        <pc:chgData name="Tuija Jurvanen" userId="S::tjurvanen@hamk.fi::5c54649f-df97-450f-b841-5d0a2d142190" providerId="AD" clId="Web-{448D22E0-B266-4460-9007-1F5124E17782}" dt="2024-12-16T14:20:05.350" v="216" actId="20577"/>
        <pc:sldMkLst>
          <pc:docMk/>
          <pc:sldMk cId="3541205609" sldId="299"/>
        </pc:sldMkLst>
        <pc:spChg chg="add mod">
          <ac:chgData name="Tuija Jurvanen" userId="S::tjurvanen@hamk.fi::5c54649f-df97-450f-b841-5d0a2d142190" providerId="AD" clId="Web-{448D22E0-B266-4460-9007-1F5124E17782}" dt="2024-12-16T14:19:23.692" v="186" actId="20577"/>
          <ac:spMkLst>
            <pc:docMk/>
            <pc:sldMk cId="3541205609" sldId="299"/>
            <ac:spMk id="5" creationId="{5B0CA4D6-D35D-C6D4-7199-1B35D9380F02}"/>
          </ac:spMkLst>
        </pc:spChg>
        <pc:spChg chg="mod">
          <ac:chgData name="Tuija Jurvanen" userId="S::tjurvanen@hamk.fi::5c54649f-df97-450f-b841-5d0a2d142190" providerId="AD" clId="Web-{448D22E0-B266-4460-9007-1F5124E17782}" dt="2024-12-16T14:19:53.490" v="213" actId="14100"/>
          <ac:spMkLst>
            <pc:docMk/>
            <pc:sldMk cId="3541205609" sldId="299"/>
            <ac:spMk id="10" creationId="{81C585A6-2830-3C09-7D1B-37857AC20507}"/>
          </ac:spMkLst>
        </pc:spChg>
        <pc:spChg chg="mod">
          <ac:chgData name="Tuija Jurvanen" userId="S::tjurvanen@hamk.fi::5c54649f-df97-450f-b841-5d0a2d142190" providerId="AD" clId="Web-{448D22E0-B266-4460-9007-1F5124E17782}" dt="2024-12-16T14:20:05.350" v="216" actId="20577"/>
          <ac:spMkLst>
            <pc:docMk/>
            <pc:sldMk cId="3541205609" sldId="299"/>
            <ac:spMk id="12" creationId="{912CB92A-3162-5C61-86B4-1E55720799AA}"/>
          </ac:spMkLst>
        </pc:spChg>
        <pc:spChg chg="del mod">
          <ac:chgData name="Tuija Jurvanen" userId="S::tjurvanen@hamk.fi::5c54649f-df97-450f-b841-5d0a2d142190" providerId="AD" clId="Web-{448D22E0-B266-4460-9007-1F5124E17782}" dt="2024-12-16T14:19:19.958" v="184"/>
          <ac:spMkLst>
            <pc:docMk/>
            <pc:sldMk cId="3541205609" sldId="299"/>
            <ac:spMk id="13" creationId="{D3522708-892B-A86E-2CDF-E55658939D28}"/>
          </ac:spMkLst>
        </pc:spChg>
      </pc:sldChg>
      <pc:sldChg chg="addSp delSp modSp">
        <pc:chgData name="Tuija Jurvanen" userId="S::tjurvanen@hamk.fi::5c54649f-df97-450f-b841-5d0a2d142190" providerId="AD" clId="Web-{448D22E0-B266-4460-9007-1F5124E17782}" dt="2024-12-16T15:26:32.816" v="568" actId="20577"/>
        <pc:sldMkLst>
          <pc:docMk/>
          <pc:sldMk cId="167605463" sldId="300"/>
        </pc:sldMkLst>
        <pc:spChg chg="add mod">
          <ac:chgData name="Tuija Jurvanen" userId="S::tjurvanen@hamk.fi::5c54649f-df97-450f-b841-5d0a2d142190" providerId="AD" clId="Web-{448D22E0-B266-4460-9007-1F5124E17782}" dt="2024-12-16T14:20:24.288" v="222" actId="20577"/>
          <ac:spMkLst>
            <pc:docMk/>
            <pc:sldMk cId="167605463" sldId="300"/>
            <ac:spMk id="4" creationId="{B972CD6C-4819-35F7-D587-88D3CC3DD372}"/>
          </ac:spMkLst>
        </pc:spChg>
        <pc:spChg chg="mod">
          <ac:chgData name="Tuija Jurvanen" userId="S::tjurvanen@hamk.fi::5c54649f-df97-450f-b841-5d0a2d142190" providerId="AD" clId="Web-{448D22E0-B266-4460-9007-1F5124E17782}" dt="2024-12-16T15:26:32.816" v="568" actId="20577"/>
          <ac:spMkLst>
            <pc:docMk/>
            <pc:sldMk cId="167605463" sldId="300"/>
            <ac:spMk id="12" creationId="{912CB92A-3162-5C61-86B4-1E55720799AA}"/>
          </ac:spMkLst>
        </pc:spChg>
        <pc:spChg chg="del mod">
          <ac:chgData name="Tuija Jurvanen" userId="S::tjurvanen@hamk.fi::5c54649f-df97-450f-b841-5d0a2d142190" providerId="AD" clId="Web-{448D22E0-B266-4460-9007-1F5124E17782}" dt="2024-12-16T14:20:19.820" v="220"/>
          <ac:spMkLst>
            <pc:docMk/>
            <pc:sldMk cId="167605463" sldId="300"/>
            <ac:spMk id="13" creationId="{D3522708-892B-A86E-2CDF-E55658939D28}"/>
          </ac:spMkLst>
        </pc:spChg>
      </pc:sldChg>
      <pc:sldChg chg="addSp delSp modSp">
        <pc:chgData name="Tuija Jurvanen" userId="S::tjurvanen@hamk.fi::5c54649f-df97-450f-b841-5d0a2d142190" providerId="AD" clId="Web-{448D22E0-B266-4460-9007-1F5124E17782}" dt="2024-12-16T14:23:12.998" v="277" actId="20577"/>
        <pc:sldMkLst>
          <pc:docMk/>
          <pc:sldMk cId="3744593740" sldId="301"/>
        </pc:sldMkLst>
        <pc:spChg chg="add mod">
          <ac:chgData name="Tuija Jurvanen" userId="S::tjurvanen@hamk.fi::5c54649f-df97-450f-b841-5d0a2d142190" providerId="AD" clId="Web-{448D22E0-B266-4460-9007-1F5124E17782}" dt="2024-12-16T14:20:59.540" v="230" actId="20577"/>
          <ac:spMkLst>
            <pc:docMk/>
            <pc:sldMk cId="3744593740" sldId="301"/>
            <ac:spMk id="5" creationId="{5F208C5F-3F26-41CF-57C4-0501506D927A}"/>
          </ac:spMkLst>
        </pc:spChg>
        <pc:spChg chg="mod">
          <ac:chgData name="Tuija Jurvanen" userId="S::tjurvanen@hamk.fi::5c54649f-df97-450f-b841-5d0a2d142190" providerId="AD" clId="Web-{448D22E0-B266-4460-9007-1F5124E17782}" dt="2024-12-16T14:23:12.998" v="277" actId="20577"/>
          <ac:spMkLst>
            <pc:docMk/>
            <pc:sldMk cId="3744593740" sldId="301"/>
            <ac:spMk id="10" creationId="{81C585A6-2830-3C09-7D1B-37857AC20507}"/>
          </ac:spMkLst>
        </pc:spChg>
        <pc:spChg chg="mod">
          <ac:chgData name="Tuija Jurvanen" userId="S::tjurvanen@hamk.fi::5c54649f-df97-450f-b841-5d0a2d142190" providerId="AD" clId="Web-{448D22E0-B266-4460-9007-1F5124E17782}" dt="2024-12-16T14:22:50.513" v="258" actId="20577"/>
          <ac:spMkLst>
            <pc:docMk/>
            <pc:sldMk cId="3744593740" sldId="301"/>
            <ac:spMk id="12" creationId="{912CB92A-3162-5C61-86B4-1E55720799AA}"/>
          </ac:spMkLst>
        </pc:spChg>
        <pc:spChg chg="del mod">
          <ac:chgData name="Tuija Jurvanen" userId="S::tjurvanen@hamk.fi::5c54649f-df97-450f-b841-5d0a2d142190" providerId="AD" clId="Web-{448D22E0-B266-4460-9007-1F5124E17782}" dt="2024-12-16T14:20:54.196" v="226"/>
          <ac:spMkLst>
            <pc:docMk/>
            <pc:sldMk cId="3744593740" sldId="301"/>
            <ac:spMk id="13" creationId="{D3522708-892B-A86E-2CDF-E55658939D28}"/>
          </ac:spMkLst>
        </pc:spChg>
        <pc:picChg chg="mod modCrop">
          <ac:chgData name="Tuija Jurvanen" userId="S::tjurvanen@hamk.fi::5c54649f-df97-450f-b841-5d0a2d142190" providerId="AD" clId="Web-{448D22E0-B266-4460-9007-1F5124E17782}" dt="2024-12-16T14:22:36.403" v="255"/>
          <ac:picMkLst>
            <pc:docMk/>
            <pc:sldMk cId="3744593740" sldId="301"/>
            <ac:picMk id="3" creationId="{12315E48-B005-DFD6-2FAE-30EA48202486}"/>
          </ac:picMkLst>
        </pc:picChg>
      </pc:sldChg>
      <pc:sldChg chg="addSp delSp modSp">
        <pc:chgData name="Tuija Jurvanen" userId="S::tjurvanen@hamk.fi::5c54649f-df97-450f-b841-5d0a2d142190" providerId="AD" clId="Web-{448D22E0-B266-4460-9007-1F5124E17782}" dt="2024-12-16T14:25:08.128" v="292" actId="1076"/>
        <pc:sldMkLst>
          <pc:docMk/>
          <pc:sldMk cId="2875778642" sldId="302"/>
        </pc:sldMkLst>
        <pc:spChg chg="add del mod">
          <ac:chgData name="Tuija Jurvanen" userId="S::tjurvanen@hamk.fi::5c54649f-df97-450f-b841-5d0a2d142190" providerId="AD" clId="Web-{448D22E0-B266-4460-9007-1F5124E17782}" dt="2024-12-16T14:23:34.624" v="280"/>
          <ac:spMkLst>
            <pc:docMk/>
            <pc:sldMk cId="2875778642" sldId="302"/>
            <ac:spMk id="3" creationId="{0B198D7B-2EE1-E6BC-7616-0B82D53AE265}"/>
          </ac:spMkLst>
        </pc:spChg>
        <pc:spChg chg="add">
          <ac:chgData name="Tuija Jurvanen" userId="S::tjurvanen@hamk.fi::5c54649f-df97-450f-b841-5d0a2d142190" providerId="AD" clId="Web-{448D22E0-B266-4460-9007-1F5124E17782}" dt="2024-12-16T14:24:30.564" v="283"/>
          <ac:spMkLst>
            <pc:docMk/>
            <pc:sldMk cId="2875778642" sldId="302"/>
            <ac:spMk id="6" creationId="{0DA88D88-32CE-F727-C1BC-399C8782B2DC}"/>
          </ac:spMkLst>
        </pc:spChg>
        <pc:spChg chg="mod">
          <ac:chgData name="Tuija Jurvanen" userId="S::tjurvanen@hamk.fi::5c54649f-df97-450f-b841-5d0a2d142190" providerId="AD" clId="Web-{448D22E0-B266-4460-9007-1F5124E17782}" dt="2024-12-16T14:24:42.642" v="286" actId="20577"/>
          <ac:spMkLst>
            <pc:docMk/>
            <pc:sldMk cId="2875778642" sldId="302"/>
            <ac:spMk id="10" creationId="{81C585A6-2830-3C09-7D1B-37857AC20507}"/>
          </ac:spMkLst>
        </pc:spChg>
        <pc:spChg chg="mod">
          <ac:chgData name="Tuija Jurvanen" userId="S::tjurvanen@hamk.fi::5c54649f-df97-450f-b841-5d0a2d142190" providerId="AD" clId="Web-{448D22E0-B266-4460-9007-1F5124E17782}" dt="2024-12-16T14:25:08.128" v="292" actId="1076"/>
          <ac:spMkLst>
            <pc:docMk/>
            <pc:sldMk cId="2875778642" sldId="302"/>
            <ac:spMk id="12" creationId="{912CB92A-3162-5C61-86B4-1E55720799AA}"/>
          </ac:spMkLst>
        </pc:spChg>
        <pc:spChg chg="del mod">
          <ac:chgData name="Tuija Jurvanen" userId="S::tjurvanen@hamk.fi::5c54649f-df97-450f-b841-5d0a2d142190" providerId="AD" clId="Web-{448D22E0-B266-4460-9007-1F5124E17782}" dt="2024-12-16T14:24:32.392" v="284"/>
          <ac:spMkLst>
            <pc:docMk/>
            <pc:sldMk cId="2875778642" sldId="302"/>
            <ac:spMk id="13" creationId="{D3522708-892B-A86E-2CDF-E55658939D28}"/>
          </ac:spMkLst>
        </pc:spChg>
      </pc:sldChg>
      <pc:sldChg chg="addSp delSp modSp">
        <pc:chgData name="Tuija Jurvanen" userId="S::tjurvanen@hamk.fi::5c54649f-df97-450f-b841-5d0a2d142190" providerId="AD" clId="Web-{448D22E0-B266-4460-9007-1F5124E17782}" dt="2024-12-16T14:26:47.178" v="317" actId="14100"/>
        <pc:sldMkLst>
          <pc:docMk/>
          <pc:sldMk cId="3413799958" sldId="303"/>
        </pc:sldMkLst>
        <pc:spChg chg="add">
          <ac:chgData name="Tuija Jurvanen" userId="S::tjurvanen@hamk.fi::5c54649f-df97-450f-b841-5d0a2d142190" providerId="AD" clId="Web-{448D22E0-B266-4460-9007-1F5124E17782}" dt="2024-12-16T14:25:51.161" v="295"/>
          <ac:spMkLst>
            <pc:docMk/>
            <pc:sldMk cId="3413799958" sldId="303"/>
            <ac:spMk id="5" creationId="{3478607B-0370-4AB0-AF85-47E8D8668975}"/>
          </ac:spMkLst>
        </pc:spChg>
        <pc:spChg chg="mod">
          <ac:chgData name="Tuija Jurvanen" userId="S::tjurvanen@hamk.fi::5c54649f-df97-450f-b841-5d0a2d142190" providerId="AD" clId="Web-{448D22E0-B266-4460-9007-1F5124E17782}" dt="2024-12-16T14:26:08.833" v="299" actId="1076"/>
          <ac:spMkLst>
            <pc:docMk/>
            <pc:sldMk cId="3413799958" sldId="303"/>
            <ac:spMk id="10" creationId="{81C585A6-2830-3C09-7D1B-37857AC20507}"/>
          </ac:spMkLst>
        </pc:spChg>
        <pc:spChg chg="mod">
          <ac:chgData name="Tuija Jurvanen" userId="S::tjurvanen@hamk.fi::5c54649f-df97-450f-b841-5d0a2d142190" providerId="AD" clId="Web-{448D22E0-B266-4460-9007-1F5124E17782}" dt="2024-12-16T14:26:47.178" v="317" actId="14100"/>
          <ac:spMkLst>
            <pc:docMk/>
            <pc:sldMk cId="3413799958" sldId="303"/>
            <ac:spMk id="12" creationId="{912CB92A-3162-5C61-86B4-1E55720799AA}"/>
          </ac:spMkLst>
        </pc:spChg>
        <pc:spChg chg="del mod">
          <ac:chgData name="Tuija Jurvanen" userId="S::tjurvanen@hamk.fi::5c54649f-df97-450f-b841-5d0a2d142190" providerId="AD" clId="Web-{448D22E0-B266-4460-9007-1F5124E17782}" dt="2024-12-16T14:25:52.098" v="296"/>
          <ac:spMkLst>
            <pc:docMk/>
            <pc:sldMk cId="3413799958" sldId="303"/>
            <ac:spMk id="13" creationId="{D3522708-892B-A86E-2CDF-E55658939D28}"/>
          </ac:spMkLst>
        </pc:spChg>
        <pc:picChg chg="mod modCrop">
          <ac:chgData name="Tuija Jurvanen" userId="S::tjurvanen@hamk.fi::5c54649f-df97-450f-b841-5d0a2d142190" providerId="AD" clId="Web-{448D22E0-B266-4460-9007-1F5124E17782}" dt="2024-12-16T14:26:16.224" v="301"/>
          <ac:picMkLst>
            <pc:docMk/>
            <pc:sldMk cId="3413799958" sldId="303"/>
            <ac:picMk id="3" creationId="{4E47AA5F-8190-A28B-00A8-1DB226EAE3EB}"/>
          </ac:picMkLst>
        </pc:picChg>
      </pc:sldChg>
      <pc:sldChg chg="addSp delSp modSp">
        <pc:chgData name="Tuija Jurvanen" userId="S::tjurvanen@hamk.fi::5c54649f-df97-450f-b841-5d0a2d142190" providerId="AD" clId="Web-{448D22E0-B266-4460-9007-1F5124E17782}" dt="2024-12-16T15:26:48.113" v="591" actId="20577"/>
        <pc:sldMkLst>
          <pc:docMk/>
          <pc:sldMk cId="576745037" sldId="304"/>
        </pc:sldMkLst>
        <pc:spChg chg="add mod">
          <ac:chgData name="Tuija Jurvanen" userId="S::tjurvanen@hamk.fi::5c54649f-df97-450f-b841-5d0a2d142190" providerId="AD" clId="Web-{448D22E0-B266-4460-9007-1F5124E17782}" dt="2024-12-16T14:27:27.414" v="324" actId="20577"/>
          <ac:spMkLst>
            <pc:docMk/>
            <pc:sldMk cId="576745037" sldId="304"/>
            <ac:spMk id="4" creationId="{B4079B77-2B87-6671-E379-576B35C0B0B9}"/>
          </ac:spMkLst>
        </pc:spChg>
        <pc:spChg chg="mod">
          <ac:chgData name="Tuija Jurvanen" userId="S::tjurvanen@hamk.fi::5c54649f-df97-450f-b841-5d0a2d142190" providerId="AD" clId="Web-{448D22E0-B266-4460-9007-1F5124E17782}" dt="2024-12-16T15:26:48.113" v="591" actId="20577"/>
          <ac:spMkLst>
            <pc:docMk/>
            <pc:sldMk cId="576745037" sldId="304"/>
            <ac:spMk id="12" creationId="{912CB92A-3162-5C61-86B4-1E55720799AA}"/>
          </ac:spMkLst>
        </pc:spChg>
        <pc:spChg chg="del mod">
          <ac:chgData name="Tuija Jurvanen" userId="S::tjurvanen@hamk.fi::5c54649f-df97-450f-b841-5d0a2d142190" providerId="AD" clId="Web-{448D22E0-B266-4460-9007-1F5124E17782}" dt="2024-12-16T14:27:23.166" v="321"/>
          <ac:spMkLst>
            <pc:docMk/>
            <pc:sldMk cId="576745037" sldId="304"/>
            <ac:spMk id="13" creationId="{D3522708-892B-A86E-2CDF-E55658939D28}"/>
          </ac:spMkLst>
        </pc:spChg>
      </pc:sldChg>
      <pc:sldChg chg="addSp delSp modSp">
        <pc:chgData name="Tuija Jurvanen" userId="S::tjurvanen@hamk.fi::5c54649f-df97-450f-b841-5d0a2d142190" providerId="AD" clId="Web-{448D22E0-B266-4460-9007-1F5124E17782}" dt="2024-12-16T14:28:11.135" v="328"/>
        <pc:sldMkLst>
          <pc:docMk/>
          <pc:sldMk cId="425856889" sldId="305"/>
        </pc:sldMkLst>
        <pc:spChg chg="add">
          <ac:chgData name="Tuija Jurvanen" userId="S::tjurvanen@hamk.fi::5c54649f-df97-450f-b841-5d0a2d142190" providerId="AD" clId="Web-{448D22E0-B266-4460-9007-1F5124E17782}" dt="2024-12-16T14:28:08.338" v="327"/>
          <ac:spMkLst>
            <pc:docMk/>
            <pc:sldMk cId="425856889" sldId="305"/>
            <ac:spMk id="5" creationId="{075930A8-3E76-E322-9CEC-B3E7681D0301}"/>
          </ac:spMkLst>
        </pc:spChg>
        <pc:spChg chg="del mod">
          <ac:chgData name="Tuija Jurvanen" userId="S::tjurvanen@hamk.fi::5c54649f-df97-450f-b841-5d0a2d142190" providerId="AD" clId="Web-{448D22E0-B266-4460-9007-1F5124E17782}" dt="2024-12-16T14:28:11.135" v="328"/>
          <ac:spMkLst>
            <pc:docMk/>
            <pc:sldMk cId="425856889" sldId="305"/>
            <ac:spMk id="13" creationId="{D3522708-892B-A86E-2CDF-E55658939D28}"/>
          </ac:spMkLst>
        </pc:spChg>
      </pc:sldChg>
      <pc:sldChg chg="addSp delSp modSp">
        <pc:chgData name="Tuija Jurvanen" userId="S::tjurvanen@hamk.fi::5c54649f-df97-450f-b841-5d0a2d142190" providerId="AD" clId="Web-{448D22E0-B266-4460-9007-1F5124E17782}" dt="2024-12-16T14:28:43.683" v="335" actId="20577"/>
        <pc:sldMkLst>
          <pc:docMk/>
          <pc:sldMk cId="1952482364" sldId="306"/>
        </pc:sldMkLst>
        <pc:spChg chg="add mod">
          <ac:chgData name="Tuija Jurvanen" userId="S::tjurvanen@hamk.fi::5c54649f-df97-450f-b841-5d0a2d142190" providerId="AD" clId="Web-{448D22E0-B266-4460-9007-1F5124E17782}" dt="2024-12-16T14:28:43.683" v="335" actId="20577"/>
          <ac:spMkLst>
            <pc:docMk/>
            <pc:sldMk cId="1952482364" sldId="306"/>
            <ac:spMk id="5" creationId="{9B85A79A-0AFD-6B72-6434-E6C50EECA78E}"/>
          </ac:spMkLst>
        </pc:spChg>
        <pc:spChg chg="del mod">
          <ac:chgData name="Tuija Jurvanen" userId="S::tjurvanen@hamk.fi::5c54649f-df97-450f-b841-5d0a2d142190" providerId="AD" clId="Web-{448D22E0-B266-4460-9007-1F5124E17782}" dt="2024-12-16T14:28:36.839" v="332"/>
          <ac:spMkLst>
            <pc:docMk/>
            <pc:sldMk cId="1952482364" sldId="306"/>
            <ac:spMk id="13" creationId="{D3522708-892B-A86E-2CDF-E55658939D28}"/>
          </ac:spMkLst>
        </pc:spChg>
      </pc:sldChg>
      <pc:sldChg chg="addSp delSp modSp">
        <pc:chgData name="Tuija Jurvanen" userId="S::tjurvanen@hamk.fi::5c54649f-df97-450f-b841-5d0a2d142190" providerId="AD" clId="Web-{448D22E0-B266-4460-9007-1F5124E17782}" dt="2024-12-16T14:30:36.328" v="363"/>
        <pc:sldMkLst>
          <pc:docMk/>
          <pc:sldMk cId="3268236181" sldId="307"/>
        </pc:sldMkLst>
        <pc:spChg chg="mod">
          <ac:chgData name="Tuija Jurvanen" userId="S::tjurvanen@hamk.fi::5c54649f-df97-450f-b841-5d0a2d142190" providerId="AD" clId="Web-{448D22E0-B266-4460-9007-1F5124E17782}" dt="2024-12-16T14:29:53.654" v="350" actId="20577"/>
          <ac:spMkLst>
            <pc:docMk/>
            <pc:sldMk cId="3268236181" sldId="307"/>
            <ac:spMk id="2" creationId="{92CEA5AD-7EAA-BEBC-AD46-7490A344A1AB}"/>
          </ac:spMkLst>
        </pc:spChg>
        <pc:spChg chg="add mod">
          <ac:chgData name="Tuija Jurvanen" userId="S::tjurvanen@hamk.fi::5c54649f-df97-450f-b841-5d0a2d142190" providerId="AD" clId="Web-{448D22E0-B266-4460-9007-1F5124E17782}" dt="2024-12-16T14:29:30.263" v="346" actId="20577"/>
          <ac:spMkLst>
            <pc:docMk/>
            <pc:sldMk cId="3268236181" sldId="307"/>
            <ac:spMk id="5" creationId="{766B98FC-F5A8-2818-77AE-09C20A75992E}"/>
          </ac:spMkLst>
        </pc:spChg>
        <pc:spChg chg="mod">
          <ac:chgData name="Tuija Jurvanen" userId="S::tjurvanen@hamk.fi::5c54649f-df97-450f-b841-5d0a2d142190" providerId="AD" clId="Web-{448D22E0-B266-4460-9007-1F5124E17782}" dt="2024-12-16T14:30:30.937" v="361" actId="1076"/>
          <ac:spMkLst>
            <pc:docMk/>
            <pc:sldMk cId="3268236181" sldId="307"/>
            <ac:spMk id="10" creationId="{81C585A6-2830-3C09-7D1B-37857AC20507}"/>
          </ac:spMkLst>
        </pc:spChg>
        <pc:spChg chg="mod">
          <ac:chgData name="Tuija Jurvanen" userId="S::tjurvanen@hamk.fi::5c54649f-df97-450f-b841-5d0a2d142190" providerId="AD" clId="Web-{448D22E0-B266-4460-9007-1F5124E17782}" dt="2024-12-16T14:30:25.249" v="360" actId="20577"/>
          <ac:spMkLst>
            <pc:docMk/>
            <pc:sldMk cId="3268236181" sldId="307"/>
            <ac:spMk id="12" creationId="{912CB92A-3162-5C61-86B4-1E55720799AA}"/>
          </ac:spMkLst>
        </pc:spChg>
        <pc:spChg chg="del mod">
          <ac:chgData name="Tuija Jurvanen" userId="S::tjurvanen@hamk.fi::5c54649f-df97-450f-b841-5d0a2d142190" providerId="AD" clId="Web-{448D22E0-B266-4460-9007-1F5124E17782}" dt="2024-12-16T14:29:18.778" v="339"/>
          <ac:spMkLst>
            <pc:docMk/>
            <pc:sldMk cId="3268236181" sldId="307"/>
            <ac:spMk id="13" creationId="{D3522708-892B-A86E-2CDF-E55658939D28}"/>
          </ac:spMkLst>
        </pc:spChg>
        <pc:picChg chg="mod modCrop">
          <ac:chgData name="Tuija Jurvanen" userId="S::tjurvanen@hamk.fi::5c54649f-df97-450f-b841-5d0a2d142190" providerId="AD" clId="Web-{448D22E0-B266-4460-9007-1F5124E17782}" dt="2024-12-16T14:30:36.328" v="363"/>
          <ac:picMkLst>
            <pc:docMk/>
            <pc:sldMk cId="3268236181" sldId="307"/>
            <ac:picMk id="4" creationId="{FC55BC41-3A6D-50FF-F69E-C4C3D43C7E5E}"/>
          </ac:picMkLst>
        </pc:picChg>
      </pc:sldChg>
      <pc:sldChg chg="addSp delSp modSp">
        <pc:chgData name="Tuija Jurvanen" userId="S::tjurvanen@hamk.fi::5c54649f-df97-450f-b841-5d0a2d142190" providerId="AD" clId="Web-{448D22E0-B266-4460-9007-1F5124E17782}" dt="2024-12-16T14:33:16.365" v="384"/>
        <pc:sldMkLst>
          <pc:docMk/>
          <pc:sldMk cId="1367515977" sldId="308"/>
        </pc:sldMkLst>
        <pc:spChg chg="add mod">
          <ac:chgData name="Tuija Jurvanen" userId="S::tjurvanen@hamk.fi::5c54649f-df97-450f-b841-5d0a2d142190" providerId="AD" clId="Web-{448D22E0-B266-4460-9007-1F5124E17782}" dt="2024-12-16T14:31:29.236" v="371" actId="20577"/>
          <ac:spMkLst>
            <pc:docMk/>
            <pc:sldMk cId="1367515977" sldId="308"/>
            <ac:spMk id="4" creationId="{28F9AED2-F115-AF37-9939-DAEB7268685C}"/>
          </ac:spMkLst>
        </pc:spChg>
        <pc:spChg chg="mod">
          <ac:chgData name="Tuija Jurvanen" userId="S::tjurvanen@hamk.fi::5c54649f-df97-450f-b841-5d0a2d142190" providerId="AD" clId="Web-{448D22E0-B266-4460-9007-1F5124E17782}" dt="2024-12-16T14:32:15.285" v="377" actId="20577"/>
          <ac:spMkLst>
            <pc:docMk/>
            <pc:sldMk cId="1367515977" sldId="308"/>
            <ac:spMk id="10" creationId="{81C585A6-2830-3C09-7D1B-37857AC20507}"/>
          </ac:spMkLst>
        </pc:spChg>
        <pc:spChg chg="add del mod">
          <ac:chgData name="Tuija Jurvanen" userId="S::tjurvanen@hamk.fi::5c54649f-df97-450f-b841-5d0a2d142190" providerId="AD" clId="Web-{448D22E0-B266-4460-9007-1F5124E17782}" dt="2024-12-16T14:33:16.365" v="384"/>
          <ac:spMkLst>
            <pc:docMk/>
            <pc:sldMk cId="1367515977" sldId="308"/>
            <ac:spMk id="11" creationId="{65FCFEA0-ECAF-E621-AD78-06F3AEF2AB8E}"/>
          </ac:spMkLst>
        </pc:spChg>
        <pc:spChg chg="mod">
          <ac:chgData name="Tuija Jurvanen" userId="S::tjurvanen@hamk.fi::5c54649f-df97-450f-b841-5d0a2d142190" providerId="AD" clId="Web-{448D22E0-B266-4460-9007-1F5124E17782}" dt="2024-12-16T14:32:27.379" v="380" actId="20577"/>
          <ac:spMkLst>
            <pc:docMk/>
            <pc:sldMk cId="1367515977" sldId="308"/>
            <ac:spMk id="12" creationId="{912CB92A-3162-5C61-86B4-1E55720799AA}"/>
          </ac:spMkLst>
        </pc:spChg>
        <pc:spChg chg="del mod">
          <ac:chgData name="Tuija Jurvanen" userId="S::tjurvanen@hamk.fi::5c54649f-df97-450f-b841-5d0a2d142190" providerId="AD" clId="Web-{448D22E0-B266-4460-9007-1F5124E17782}" dt="2024-12-16T14:31:22.486" v="367"/>
          <ac:spMkLst>
            <pc:docMk/>
            <pc:sldMk cId="1367515977" sldId="308"/>
            <ac:spMk id="13" creationId="{D3522708-892B-A86E-2CDF-E55658939D28}"/>
          </ac:spMkLst>
        </pc:spChg>
        <pc:picChg chg="del mod modCrop">
          <ac:chgData name="Tuija Jurvanen" userId="S::tjurvanen@hamk.fi::5c54649f-df97-450f-b841-5d0a2d142190" providerId="AD" clId="Web-{448D22E0-B266-4460-9007-1F5124E17782}" dt="2024-12-16T14:33:03.193" v="382"/>
          <ac:picMkLst>
            <pc:docMk/>
            <pc:sldMk cId="1367515977" sldId="308"/>
            <ac:picMk id="5" creationId="{039A3CC3-A4A4-896D-CBAB-CF47BF9818F0}"/>
          </ac:picMkLst>
        </pc:picChg>
        <pc:picChg chg="add mod">
          <ac:chgData name="Tuija Jurvanen" userId="S::tjurvanen@hamk.fi::5c54649f-df97-450f-b841-5d0a2d142190" providerId="AD" clId="Web-{448D22E0-B266-4460-9007-1F5124E17782}" dt="2024-12-16T14:33:06.740" v="383" actId="1076"/>
          <ac:picMkLst>
            <pc:docMk/>
            <pc:sldMk cId="1367515977" sldId="308"/>
            <ac:picMk id="8" creationId="{EDEE5A27-89D1-07AC-55C8-E7AAD01C834C}"/>
          </ac:picMkLst>
        </pc:picChg>
      </pc:sldChg>
      <pc:sldChg chg="addSp delSp modSp">
        <pc:chgData name="Tuija Jurvanen" userId="S::tjurvanen@hamk.fi::5c54649f-df97-450f-b841-5d0a2d142190" providerId="AD" clId="Web-{448D22E0-B266-4460-9007-1F5124E17782}" dt="2024-12-16T14:35:53.012" v="406" actId="1076"/>
        <pc:sldMkLst>
          <pc:docMk/>
          <pc:sldMk cId="2692545988" sldId="309"/>
        </pc:sldMkLst>
        <pc:spChg chg="add mod">
          <ac:chgData name="Tuija Jurvanen" userId="S::tjurvanen@hamk.fi::5c54649f-df97-450f-b841-5d0a2d142190" providerId="AD" clId="Web-{448D22E0-B266-4460-9007-1F5124E17782}" dt="2024-12-16T14:34:32.775" v="394" actId="20577"/>
          <ac:spMkLst>
            <pc:docMk/>
            <pc:sldMk cId="2692545988" sldId="309"/>
            <ac:spMk id="8" creationId="{5C952BF5-F8BA-8DD2-BF2A-B3F3FEDA9524}"/>
          </ac:spMkLst>
        </pc:spChg>
        <pc:spChg chg="mod">
          <ac:chgData name="Tuija Jurvanen" userId="S::tjurvanen@hamk.fi::5c54649f-df97-450f-b841-5d0a2d142190" providerId="AD" clId="Web-{448D22E0-B266-4460-9007-1F5124E17782}" dt="2024-12-16T14:35:23.339" v="400" actId="20577"/>
          <ac:spMkLst>
            <pc:docMk/>
            <pc:sldMk cId="2692545988" sldId="309"/>
            <ac:spMk id="10" creationId="{81C585A6-2830-3C09-7D1B-37857AC20507}"/>
          </ac:spMkLst>
        </pc:spChg>
        <pc:spChg chg="mod">
          <ac:chgData name="Tuija Jurvanen" userId="S::tjurvanen@hamk.fi::5c54649f-df97-450f-b841-5d0a2d142190" providerId="AD" clId="Web-{448D22E0-B266-4460-9007-1F5124E17782}" dt="2024-12-16T14:35:53.012" v="406" actId="1076"/>
          <ac:spMkLst>
            <pc:docMk/>
            <pc:sldMk cId="2692545988" sldId="309"/>
            <ac:spMk id="12" creationId="{912CB92A-3162-5C61-86B4-1E55720799AA}"/>
          </ac:spMkLst>
        </pc:spChg>
        <pc:spChg chg="del mod">
          <ac:chgData name="Tuija Jurvanen" userId="S::tjurvanen@hamk.fi::5c54649f-df97-450f-b841-5d0a2d142190" providerId="AD" clId="Web-{448D22E0-B266-4460-9007-1F5124E17782}" dt="2024-12-16T14:33:58.555" v="390"/>
          <ac:spMkLst>
            <pc:docMk/>
            <pc:sldMk cId="2692545988" sldId="309"/>
            <ac:spMk id="13" creationId="{D3522708-892B-A86E-2CDF-E55658939D28}"/>
          </ac:spMkLst>
        </pc:spChg>
        <pc:picChg chg="add del">
          <ac:chgData name="Tuija Jurvanen" userId="S::tjurvanen@hamk.fi::5c54649f-df97-450f-b841-5d0a2d142190" providerId="AD" clId="Web-{448D22E0-B266-4460-9007-1F5124E17782}" dt="2024-12-16T14:33:48.726" v="389"/>
          <ac:picMkLst>
            <pc:docMk/>
            <pc:sldMk cId="2692545988" sldId="309"/>
            <ac:picMk id="4" creationId="{604A20A7-1C40-5EB9-5342-83304CD265BA}"/>
          </ac:picMkLst>
        </pc:picChg>
        <pc:picChg chg="mod modCrop">
          <ac:chgData name="Tuija Jurvanen" userId="S::tjurvanen@hamk.fi::5c54649f-df97-450f-b841-5d0a2d142190" providerId="AD" clId="Web-{448D22E0-B266-4460-9007-1F5124E17782}" dt="2024-12-16T14:35:46.184" v="405" actId="14100"/>
          <ac:picMkLst>
            <pc:docMk/>
            <pc:sldMk cId="2692545988" sldId="309"/>
            <ac:picMk id="6" creationId="{B92AAEDD-C750-A8D3-529A-44EA46D74D6C}"/>
          </ac:picMkLst>
        </pc:picChg>
      </pc:sldChg>
      <pc:sldChg chg="addSp delSp modSp">
        <pc:chgData name="Tuija Jurvanen" userId="S::tjurvanen@hamk.fi::5c54649f-df97-450f-b841-5d0a2d142190" providerId="AD" clId="Web-{448D22E0-B266-4460-9007-1F5124E17782}" dt="2024-12-16T14:38:11.627" v="438" actId="1076"/>
        <pc:sldMkLst>
          <pc:docMk/>
          <pc:sldMk cId="3099152593" sldId="310"/>
        </pc:sldMkLst>
        <pc:spChg chg="add mod">
          <ac:chgData name="Tuija Jurvanen" userId="S::tjurvanen@hamk.fi::5c54649f-df97-450f-b841-5d0a2d142190" providerId="AD" clId="Web-{448D22E0-B266-4460-9007-1F5124E17782}" dt="2024-12-16T14:36:45.186" v="417" actId="20577"/>
          <ac:spMkLst>
            <pc:docMk/>
            <pc:sldMk cId="3099152593" sldId="310"/>
            <ac:spMk id="4" creationId="{C81B0FD3-912E-ABB5-5BE0-1B9A128EFD54}"/>
          </ac:spMkLst>
        </pc:spChg>
        <pc:spChg chg="mod">
          <ac:chgData name="Tuija Jurvanen" userId="S::tjurvanen@hamk.fi::5c54649f-df97-450f-b841-5d0a2d142190" providerId="AD" clId="Web-{448D22E0-B266-4460-9007-1F5124E17782}" dt="2024-12-16T14:37:29.297" v="429" actId="20577"/>
          <ac:spMkLst>
            <pc:docMk/>
            <pc:sldMk cId="3099152593" sldId="310"/>
            <ac:spMk id="6" creationId="{844651AB-1A05-5AF3-501E-B837EAD3CB28}"/>
          </ac:spMkLst>
        </pc:spChg>
        <pc:spChg chg="mod">
          <ac:chgData name="Tuija Jurvanen" userId="S::tjurvanen@hamk.fi::5c54649f-df97-450f-b841-5d0a2d142190" providerId="AD" clId="Web-{448D22E0-B266-4460-9007-1F5124E17782}" dt="2024-12-16T14:37:50.689" v="434" actId="20577"/>
          <ac:spMkLst>
            <pc:docMk/>
            <pc:sldMk cId="3099152593" sldId="310"/>
            <ac:spMk id="8" creationId="{8F8BE088-5290-7298-8EFB-1E93881DCA01}"/>
          </ac:spMkLst>
        </pc:spChg>
        <pc:spChg chg="mod">
          <ac:chgData name="Tuija Jurvanen" userId="S::tjurvanen@hamk.fi::5c54649f-df97-450f-b841-5d0a2d142190" providerId="AD" clId="Web-{448D22E0-B266-4460-9007-1F5124E17782}" dt="2024-12-16T14:38:08.236" v="437" actId="14100"/>
          <ac:spMkLst>
            <pc:docMk/>
            <pc:sldMk cId="3099152593" sldId="310"/>
            <ac:spMk id="12" creationId="{912CB92A-3162-5C61-86B4-1E55720799AA}"/>
          </ac:spMkLst>
        </pc:spChg>
        <pc:spChg chg="del mod">
          <ac:chgData name="Tuija Jurvanen" userId="S::tjurvanen@hamk.fi::5c54649f-df97-450f-b841-5d0a2d142190" providerId="AD" clId="Web-{448D22E0-B266-4460-9007-1F5124E17782}" dt="2024-12-16T14:36:13.404" v="410"/>
          <ac:spMkLst>
            <pc:docMk/>
            <pc:sldMk cId="3099152593" sldId="310"/>
            <ac:spMk id="13" creationId="{D3522708-892B-A86E-2CDF-E55658939D28}"/>
          </ac:spMkLst>
        </pc:spChg>
        <pc:picChg chg="mod">
          <ac:chgData name="Tuija Jurvanen" userId="S::tjurvanen@hamk.fi::5c54649f-df97-450f-b841-5d0a2d142190" providerId="AD" clId="Web-{448D22E0-B266-4460-9007-1F5124E17782}" dt="2024-12-16T14:38:02.923" v="436" actId="1076"/>
          <ac:picMkLst>
            <pc:docMk/>
            <pc:sldMk cId="3099152593" sldId="310"/>
            <ac:picMk id="9" creationId="{BF255D13-3BD6-0AAB-0D1B-A952DFA64ACC}"/>
          </ac:picMkLst>
        </pc:picChg>
        <pc:picChg chg="mod">
          <ac:chgData name="Tuija Jurvanen" userId="S::tjurvanen@hamk.fi::5c54649f-df97-450f-b841-5d0a2d142190" providerId="AD" clId="Web-{448D22E0-B266-4460-9007-1F5124E17782}" dt="2024-12-16T14:38:11.627" v="438" actId="1076"/>
          <ac:picMkLst>
            <pc:docMk/>
            <pc:sldMk cId="3099152593" sldId="310"/>
            <ac:picMk id="11" creationId="{F2023924-EA3A-A28A-215A-FB56F413A245}"/>
          </ac:picMkLst>
        </pc:picChg>
      </pc:sldChg>
      <pc:sldChg chg="addSp delSp modSp">
        <pc:chgData name="Tuija Jurvanen" userId="S::tjurvanen@hamk.fi::5c54649f-df97-450f-b841-5d0a2d142190" providerId="AD" clId="Web-{448D22E0-B266-4460-9007-1F5124E17782}" dt="2024-12-16T14:39:42.521" v="458" actId="1076"/>
        <pc:sldMkLst>
          <pc:docMk/>
          <pc:sldMk cId="4091814110" sldId="311"/>
        </pc:sldMkLst>
        <pc:spChg chg="add mod">
          <ac:chgData name="Tuija Jurvanen" userId="S::tjurvanen@hamk.fi::5c54649f-df97-450f-b841-5d0a2d142190" providerId="AD" clId="Web-{448D22E0-B266-4460-9007-1F5124E17782}" dt="2024-12-16T14:39:00.301" v="448" actId="20577"/>
          <ac:spMkLst>
            <pc:docMk/>
            <pc:sldMk cId="4091814110" sldId="311"/>
            <ac:spMk id="4" creationId="{B6BFE356-8354-C353-208E-EAF96BDFFF28}"/>
          </ac:spMkLst>
        </pc:spChg>
        <pc:spChg chg="mod">
          <ac:chgData name="Tuija Jurvanen" userId="S::tjurvanen@hamk.fi::5c54649f-df97-450f-b841-5d0a2d142190" providerId="AD" clId="Web-{448D22E0-B266-4460-9007-1F5124E17782}" dt="2024-12-16T14:39:14.286" v="451" actId="20577"/>
          <ac:spMkLst>
            <pc:docMk/>
            <pc:sldMk cId="4091814110" sldId="311"/>
            <ac:spMk id="10" creationId="{81C585A6-2830-3C09-7D1B-37857AC20507}"/>
          </ac:spMkLst>
        </pc:spChg>
        <pc:spChg chg="mod">
          <ac:chgData name="Tuija Jurvanen" userId="S::tjurvanen@hamk.fi::5c54649f-df97-450f-b841-5d0a2d142190" providerId="AD" clId="Web-{448D22E0-B266-4460-9007-1F5124E17782}" dt="2024-12-16T14:39:42.521" v="458" actId="1076"/>
          <ac:spMkLst>
            <pc:docMk/>
            <pc:sldMk cId="4091814110" sldId="311"/>
            <ac:spMk id="12" creationId="{912CB92A-3162-5C61-86B4-1E55720799AA}"/>
          </ac:spMkLst>
        </pc:spChg>
        <pc:spChg chg="del mod">
          <ac:chgData name="Tuija Jurvanen" userId="S::tjurvanen@hamk.fi::5c54649f-df97-450f-b841-5d0a2d142190" providerId="AD" clId="Web-{448D22E0-B266-4460-9007-1F5124E17782}" dt="2024-12-16T14:38:48.816" v="442"/>
          <ac:spMkLst>
            <pc:docMk/>
            <pc:sldMk cId="4091814110" sldId="311"/>
            <ac:spMk id="13" creationId="{D3522708-892B-A86E-2CDF-E55658939D28}"/>
          </ac:spMkLst>
        </pc:spChg>
        <pc:picChg chg="mod">
          <ac:chgData name="Tuija Jurvanen" userId="S::tjurvanen@hamk.fi::5c54649f-df97-450f-b841-5d0a2d142190" providerId="AD" clId="Web-{448D22E0-B266-4460-9007-1F5124E17782}" dt="2024-12-16T14:39:04.270" v="449" actId="1076"/>
          <ac:picMkLst>
            <pc:docMk/>
            <pc:sldMk cId="4091814110" sldId="311"/>
            <ac:picMk id="5" creationId="{B8342F19-B157-215A-BE2F-F777FEB89223}"/>
          </ac:picMkLst>
        </pc:picChg>
      </pc:sldChg>
      <pc:sldChg chg="addSp delSp modSp">
        <pc:chgData name="Tuija Jurvanen" userId="S::tjurvanen@hamk.fi::5c54649f-df97-450f-b841-5d0a2d142190" providerId="AD" clId="Web-{448D22E0-B266-4460-9007-1F5124E17782}" dt="2024-12-16T14:40:43.070" v="475" actId="1076"/>
        <pc:sldMkLst>
          <pc:docMk/>
          <pc:sldMk cId="1840428138" sldId="312"/>
        </pc:sldMkLst>
        <pc:spChg chg="add mod">
          <ac:chgData name="Tuija Jurvanen" userId="S::tjurvanen@hamk.fi::5c54649f-df97-450f-b841-5d0a2d142190" providerId="AD" clId="Web-{448D22E0-B266-4460-9007-1F5124E17782}" dt="2024-12-16T14:40:07.272" v="467" actId="20577"/>
          <ac:spMkLst>
            <pc:docMk/>
            <pc:sldMk cId="1840428138" sldId="312"/>
            <ac:spMk id="4" creationId="{C47A2FFE-CCD9-E599-26D6-85C6E4A8D8A4}"/>
          </ac:spMkLst>
        </pc:spChg>
        <pc:spChg chg="mod">
          <ac:chgData name="Tuija Jurvanen" userId="S::tjurvanen@hamk.fi::5c54649f-df97-450f-b841-5d0a2d142190" providerId="AD" clId="Web-{448D22E0-B266-4460-9007-1F5124E17782}" dt="2024-12-16T14:40:18.257" v="469" actId="20577"/>
          <ac:spMkLst>
            <pc:docMk/>
            <pc:sldMk cId="1840428138" sldId="312"/>
            <ac:spMk id="10" creationId="{81C585A6-2830-3C09-7D1B-37857AC20507}"/>
          </ac:spMkLst>
        </pc:spChg>
        <pc:spChg chg="mod">
          <ac:chgData name="Tuija Jurvanen" userId="S::tjurvanen@hamk.fi::5c54649f-df97-450f-b841-5d0a2d142190" providerId="AD" clId="Web-{448D22E0-B266-4460-9007-1F5124E17782}" dt="2024-12-16T14:40:40.805" v="474" actId="1076"/>
          <ac:spMkLst>
            <pc:docMk/>
            <pc:sldMk cId="1840428138" sldId="312"/>
            <ac:spMk id="12" creationId="{912CB92A-3162-5C61-86B4-1E55720799AA}"/>
          </ac:spMkLst>
        </pc:spChg>
        <pc:spChg chg="del mod">
          <ac:chgData name="Tuija Jurvanen" userId="S::tjurvanen@hamk.fi::5c54649f-df97-450f-b841-5d0a2d142190" providerId="AD" clId="Web-{448D22E0-B266-4460-9007-1F5124E17782}" dt="2024-12-16T14:40:02.788" v="462"/>
          <ac:spMkLst>
            <pc:docMk/>
            <pc:sldMk cId="1840428138" sldId="312"/>
            <ac:spMk id="13" creationId="{D3522708-892B-A86E-2CDF-E55658939D28}"/>
          </ac:spMkLst>
        </pc:spChg>
        <pc:picChg chg="mod">
          <ac:chgData name="Tuija Jurvanen" userId="S::tjurvanen@hamk.fi::5c54649f-df97-450f-b841-5d0a2d142190" providerId="AD" clId="Web-{448D22E0-B266-4460-9007-1F5124E17782}" dt="2024-12-16T14:40:43.070" v="475" actId="1076"/>
          <ac:picMkLst>
            <pc:docMk/>
            <pc:sldMk cId="1840428138" sldId="312"/>
            <ac:picMk id="6" creationId="{4BDF362D-580B-24A2-0E63-AD1F22B14CA2}"/>
          </ac:picMkLst>
        </pc:picChg>
      </pc:sldChg>
      <pc:sldChg chg="addSp delSp modSp">
        <pc:chgData name="Tuija Jurvanen" userId="S::tjurvanen@hamk.fi::5c54649f-df97-450f-b841-5d0a2d142190" providerId="AD" clId="Web-{448D22E0-B266-4460-9007-1F5124E17782}" dt="2024-12-16T14:42:03.214" v="492" actId="1076"/>
        <pc:sldMkLst>
          <pc:docMk/>
          <pc:sldMk cId="1373606429" sldId="313"/>
        </pc:sldMkLst>
        <pc:spChg chg="add mod">
          <ac:chgData name="Tuija Jurvanen" userId="S::tjurvanen@hamk.fi::5c54649f-df97-450f-b841-5d0a2d142190" providerId="AD" clId="Web-{448D22E0-B266-4460-9007-1F5124E17782}" dt="2024-12-16T14:42:03.214" v="492" actId="1076"/>
          <ac:spMkLst>
            <pc:docMk/>
            <pc:sldMk cId="1373606429" sldId="313"/>
            <ac:spMk id="5" creationId="{C0C0C5AF-DFEC-BB81-0E65-177DF04D3D30}"/>
          </ac:spMkLst>
        </pc:spChg>
        <pc:spChg chg="mod">
          <ac:chgData name="Tuija Jurvanen" userId="S::tjurvanen@hamk.fi::5c54649f-df97-450f-b841-5d0a2d142190" providerId="AD" clId="Web-{448D22E0-B266-4460-9007-1F5124E17782}" dt="2024-12-16T14:41:12.368" v="477" actId="20577"/>
          <ac:spMkLst>
            <pc:docMk/>
            <pc:sldMk cId="1373606429" sldId="313"/>
            <ac:spMk id="10" creationId="{81C585A6-2830-3C09-7D1B-37857AC20507}"/>
          </ac:spMkLst>
        </pc:spChg>
        <pc:spChg chg="mod">
          <ac:chgData name="Tuija Jurvanen" userId="S::tjurvanen@hamk.fi::5c54649f-df97-450f-b841-5d0a2d142190" providerId="AD" clId="Web-{448D22E0-B266-4460-9007-1F5124E17782}" dt="2024-12-16T14:41:21.978" v="480" actId="20577"/>
          <ac:spMkLst>
            <pc:docMk/>
            <pc:sldMk cId="1373606429" sldId="313"/>
            <ac:spMk id="12" creationId="{912CB92A-3162-5C61-86B4-1E55720799AA}"/>
          </ac:spMkLst>
        </pc:spChg>
        <pc:spChg chg="del mod">
          <ac:chgData name="Tuija Jurvanen" userId="S::tjurvanen@hamk.fi::5c54649f-df97-450f-b841-5d0a2d142190" providerId="AD" clId="Web-{448D22E0-B266-4460-9007-1F5124E17782}" dt="2024-12-16T14:41:57.589" v="491"/>
          <ac:spMkLst>
            <pc:docMk/>
            <pc:sldMk cId="1373606429" sldId="313"/>
            <ac:spMk id="13" creationId="{D3522708-892B-A86E-2CDF-E55658939D28}"/>
          </ac:spMkLst>
        </pc:spChg>
      </pc:sldChg>
      <pc:sldChg chg="addSp delSp modSp">
        <pc:chgData name="Tuija Jurvanen" userId="S::tjurvanen@hamk.fi::5c54649f-df97-450f-b841-5d0a2d142190" providerId="AD" clId="Web-{448D22E0-B266-4460-9007-1F5124E17782}" dt="2024-12-16T14:42:44.450" v="509" actId="20577"/>
        <pc:sldMkLst>
          <pc:docMk/>
          <pc:sldMk cId="714920927" sldId="314"/>
        </pc:sldMkLst>
        <pc:spChg chg="add mod">
          <ac:chgData name="Tuija Jurvanen" userId="S::tjurvanen@hamk.fi::5c54649f-df97-450f-b841-5d0a2d142190" providerId="AD" clId="Web-{448D22E0-B266-4460-9007-1F5124E17782}" dt="2024-12-16T14:42:35.715" v="507" actId="20577"/>
          <ac:spMkLst>
            <pc:docMk/>
            <pc:sldMk cId="714920927" sldId="314"/>
            <ac:spMk id="5" creationId="{6448A454-0B51-4B72-6EC9-BAA4D6F67709}"/>
          </ac:spMkLst>
        </pc:spChg>
        <pc:spChg chg="mod">
          <ac:chgData name="Tuija Jurvanen" userId="S::tjurvanen@hamk.fi::5c54649f-df97-450f-b841-5d0a2d142190" providerId="AD" clId="Web-{448D22E0-B266-4460-9007-1F5124E17782}" dt="2024-12-16T14:42:44.450" v="509" actId="20577"/>
          <ac:spMkLst>
            <pc:docMk/>
            <pc:sldMk cId="714920927" sldId="314"/>
            <ac:spMk id="10" creationId="{81C585A6-2830-3C09-7D1B-37857AC20507}"/>
          </ac:spMkLst>
        </pc:spChg>
        <pc:spChg chg="del mod">
          <ac:chgData name="Tuija Jurvanen" userId="S::tjurvanen@hamk.fi::5c54649f-df97-450f-b841-5d0a2d142190" providerId="AD" clId="Web-{448D22E0-B266-4460-9007-1F5124E17782}" dt="2024-12-16T14:42:24.262" v="496"/>
          <ac:spMkLst>
            <pc:docMk/>
            <pc:sldMk cId="714920927" sldId="314"/>
            <ac:spMk id="13" creationId="{D3522708-892B-A86E-2CDF-E55658939D28}"/>
          </ac:spMkLst>
        </pc:spChg>
      </pc:sldChg>
    </pc:docChg>
  </pc:docChgLst>
  <pc:docChgLst>
    <pc:chgData name="Tuija Jurvanen" userId="S::tjurvanen@hamk.fi::5c54649f-df97-450f-b841-5d0a2d142190" providerId="AD" clId="Web-{1B839D0B-31A0-4BA6-9CB1-2867D0FF1766}"/>
    <pc:docChg chg="modSld">
      <pc:chgData name="Tuija Jurvanen" userId="S::tjurvanen@hamk.fi::5c54649f-df97-450f-b841-5d0a2d142190" providerId="AD" clId="Web-{1B839D0B-31A0-4BA6-9CB1-2867D0FF1766}" dt="2025-01-27T07:26:27.953" v="3" actId="20577"/>
      <pc:docMkLst>
        <pc:docMk/>
      </pc:docMkLst>
      <pc:sldChg chg="modSp">
        <pc:chgData name="Tuija Jurvanen" userId="S::tjurvanen@hamk.fi::5c54649f-df97-450f-b841-5d0a2d142190" providerId="AD" clId="Web-{1B839D0B-31A0-4BA6-9CB1-2867D0FF1766}" dt="2025-01-27T07:26:27.953" v="3" actId="20577"/>
        <pc:sldMkLst>
          <pc:docMk/>
          <pc:sldMk cId="2923790502" sldId="275"/>
        </pc:sldMkLst>
        <pc:spChg chg="mod">
          <ac:chgData name="Tuija Jurvanen" userId="S::tjurvanen@hamk.fi::5c54649f-df97-450f-b841-5d0a2d142190" providerId="AD" clId="Web-{1B839D0B-31A0-4BA6-9CB1-2867D0FF1766}" dt="2025-01-27T07:26:27.953" v="3" actId="20577"/>
          <ac:spMkLst>
            <pc:docMk/>
            <pc:sldMk cId="2923790502" sldId="275"/>
            <ac:spMk id="3" creationId="{56454C83-C1D3-E86C-4D3C-E0BE9E44796A}"/>
          </ac:spMkLst>
        </pc:spChg>
      </pc:sldChg>
    </pc:docChg>
  </pc:docChgLst>
  <pc:docChgLst>
    <pc:chgData name="Tuija Jurvanen" userId="S::tjurvanen@hamk.fi::5c54649f-df97-450f-b841-5d0a2d142190" providerId="AD" clId="Web-{0BB7C729-21D0-5CE8-13C3-9F128A3ED4C5}"/>
    <pc:docChg chg="modSld">
      <pc:chgData name="Tuija Jurvanen" userId="S::tjurvanen@hamk.fi::5c54649f-df97-450f-b841-5d0a2d142190" providerId="AD" clId="Web-{0BB7C729-21D0-5CE8-13C3-9F128A3ED4C5}" dt="2025-02-05T06:35:15.265" v="5" actId="20577"/>
      <pc:docMkLst>
        <pc:docMk/>
      </pc:docMkLst>
      <pc:sldChg chg="modSp">
        <pc:chgData name="Tuija Jurvanen" userId="S::tjurvanen@hamk.fi::5c54649f-df97-450f-b841-5d0a2d142190" providerId="AD" clId="Web-{0BB7C729-21D0-5CE8-13C3-9F128A3ED4C5}" dt="2025-02-05T06:35:15.265" v="5" actId="20577"/>
        <pc:sldMkLst>
          <pc:docMk/>
          <pc:sldMk cId="3983246917" sldId="276"/>
        </pc:sldMkLst>
        <pc:spChg chg="mod">
          <ac:chgData name="Tuija Jurvanen" userId="S::tjurvanen@hamk.fi::5c54649f-df97-450f-b841-5d0a2d142190" providerId="AD" clId="Web-{0BB7C729-21D0-5CE8-13C3-9F128A3ED4C5}" dt="2025-02-05T06:35:15.265" v="5" actId="20577"/>
          <ac:spMkLst>
            <pc:docMk/>
            <pc:sldMk cId="3983246917" sldId="276"/>
            <ac:spMk id="2" creationId="{92CEA5AD-7EAA-BEBC-AD46-7490A344A1AB}"/>
          </ac:spMkLst>
        </pc:spChg>
      </pc:sldChg>
    </pc:docChg>
  </pc:docChgLst>
  <pc:docChgLst>
    <pc:chgData name="Tuija Jurvanen" userId="S::tjurvanen@hamk.fi::5c54649f-df97-450f-b841-5d0a2d142190" providerId="AD" clId="Web-{A63A65CC-77A0-541F-D990-A161C3FD61CE}"/>
    <pc:docChg chg="modSld">
      <pc:chgData name="Tuija Jurvanen" userId="S::tjurvanen@hamk.fi::5c54649f-df97-450f-b841-5d0a2d142190" providerId="AD" clId="Web-{A63A65CC-77A0-541F-D990-A161C3FD61CE}" dt="2025-01-16T13:32:26.367" v="52" actId="20577"/>
      <pc:docMkLst>
        <pc:docMk/>
      </pc:docMkLst>
      <pc:sldChg chg="modSp">
        <pc:chgData name="Tuija Jurvanen" userId="S::tjurvanen@hamk.fi::5c54649f-df97-450f-b841-5d0a2d142190" providerId="AD" clId="Web-{A63A65CC-77A0-541F-D990-A161C3FD61CE}" dt="2025-01-16T13:32:26.367" v="52" actId="20577"/>
        <pc:sldMkLst>
          <pc:docMk/>
          <pc:sldMk cId="1870253885" sldId="261"/>
        </pc:sldMkLst>
        <pc:spChg chg="mod">
          <ac:chgData name="Tuija Jurvanen" userId="S::tjurvanen@hamk.fi::5c54649f-df97-450f-b841-5d0a2d142190" providerId="AD" clId="Web-{A63A65CC-77A0-541F-D990-A161C3FD61CE}" dt="2025-01-16T13:32:26.367" v="52" actId="20577"/>
          <ac:spMkLst>
            <pc:docMk/>
            <pc:sldMk cId="1870253885" sldId="261"/>
            <ac:spMk id="3" creationId="{8BBCACCC-6D4D-C5C7-6B96-F90FF3811D68}"/>
          </ac:spMkLst>
        </pc:spChg>
      </pc:sldChg>
    </pc:docChg>
  </pc:docChgLst>
  <pc:docChgLst>
    <pc:chgData name="Tuija Jurvanen" userId="S::tjurvanen@hamk.fi::5c54649f-df97-450f-b841-5d0a2d142190" providerId="AD" clId="Web-{3260ECF1-1F22-25C5-9B2A-30BE2592949C}"/>
    <pc:docChg chg="addSld modSld modSection">
      <pc:chgData name="Tuija Jurvanen" userId="S::tjurvanen@hamk.fi::5c54649f-df97-450f-b841-5d0a2d142190" providerId="AD" clId="Web-{3260ECF1-1F22-25C5-9B2A-30BE2592949C}" dt="2025-02-03T15:50:34.209" v="122" actId="20577"/>
      <pc:docMkLst>
        <pc:docMk/>
      </pc:docMkLst>
      <pc:sldChg chg="modSp">
        <pc:chgData name="Tuija Jurvanen" userId="S::tjurvanen@hamk.fi::5c54649f-df97-450f-b841-5d0a2d142190" providerId="AD" clId="Web-{3260ECF1-1F22-25C5-9B2A-30BE2592949C}" dt="2025-02-03T15:43:01.578" v="62" actId="20577"/>
        <pc:sldMkLst>
          <pc:docMk/>
          <pc:sldMk cId="4170108099" sldId="265"/>
        </pc:sldMkLst>
        <pc:spChg chg="mod">
          <ac:chgData name="Tuija Jurvanen" userId="S::tjurvanen@hamk.fi::5c54649f-df97-450f-b841-5d0a2d142190" providerId="AD" clId="Web-{3260ECF1-1F22-25C5-9B2A-30BE2592949C}" dt="2025-02-03T15:43:01.578" v="62" actId="20577"/>
          <ac:spMkLst>
            <pc:docMk/>
            <pc:sldMk cId="4170108099" sldId="265"/>
            <ac:spMk id="6" creationId="{EB8AB966-8A38-8C85-28C8-C2F9F3E3A868}"/>
          </ac:spMkLst>
        </pc:spChg>
      </pc:sldChg>
      <pc:sldChg chg="modSp">
        <pc:chgData name="Tuija Jurvanen" userId="S::tjurvanen@hamk.fi::5c54649f-df97-450f-b841-5d0a2d142190" providerId="AD" clId="Web-{3260ECF1-1F22-25C5-9B2A-30BE2592949C}" dt="2025-02-03T13:56:59.415" v="4" actId="20577"/>
        <pc:sldMkLst>
          <pc:docMk/>
          <pc:sldMk cId="701828363" sldId="266"/>
        </pc:sldMkLst>
        <pc:spChg chg="mod">
          <ac:chgData name="Tuija Jurvanen" userId="S::tjurvanen@hamk.fi::5c54649f-df97-450f-b841-5d0a2d142190" providerId="AD" clId="Web-{3260ECF1-1F22-25C5-9B2A-30BE2592949C}" dt="2025-02-03T13:56:59.415" v="4" actId="20577"/>
          <ac:spMkLst>
            <pc:docMk/>
            <pc:sldMk cId="701828363" sldId="266"/>
            <ac:spMk id="6" creationId="{3AFCBB31-6765-809E-12EE-447355797930}"/>
          </ac:spMkLst>
        </pc:spChg>
      </pc:sldChg>
      <pc:sldChg chg="modSp">
        <pc:chgData name="Tuija Jurvanen" userId="S::tjurvanen@hamk.fi::5c54649f-df97-450f-b841-5d0a2d142190" providerId="AD" clId="Web-{3260ECF1-1F22-25C5-9B2A-30BE2592949C}" dt="2025-02-03T13:57:08.103" v="11" actId="20577"/>
        <pc:sldMkLst>
          <pc:docMk/>
          <pc:sldMk cId="4091814110" sldId="311"/>
        </pc:sldMkLst>
        <pc:spChg chg="mod">
          <ac:chgData name="Tuija Jurvanen" userId="S::tjurvanen@hamk.fi::5c54649f-df97-450f-b841-5d0a2d142190" providerId="AD" clId="Web-{3260ECF1-1F22-25C5-9B2A-30BE2592949C}" dt="2025-02-03T13:57:08.103" v="11" actId="20577"/>
          <ac:spMkLst>
            <pc:docMk/>
            <pc:sldMk cId="4091814110" sldId="311"/>
            <ac:spMk id="2" creationId="{92CEA5AD-7EAA-BEBC-AD46-7490A344A1AB}"/>
          </ac:spMkLst>
        </pc:spChg>
      </pc:sldChg>
      <pc:sldChg chg="addSp delSp modSp add replId">
        <pc:chgData name="Tuija Jurvanen" userId="S::tjurvanen@hamk.fi::5c54649f-df97-450f-b841-5d0a2d142190" providerId="AD" clId="Web-{3260ECF1-1F22-25C5-9B2A-30BE2592949C}" dt="2025-02-03T15:50:34.209" v="122" actId="20577"/>
        <pc:sldMkLst>
          <pc:docMk/>
          <pc:sldMk cId="2895560614" sldId="316"/>
        </pc:sldMkLst>
        <pc:spChg chg="mod">
          <ac:chgData name="Tuija Jurvanen" userId="S::tjurvanen@hamk.fi::5c54649f-df97-450f-b841-5d0a2d142190" providerId="AD" clId="Web-{3260ECF1-1F22-25C5-9B2A-30BE2592949C}" dt="2025-02-03T15:48:34.973" v="109" actId="14100"/>
          <ac:spMkLst>
            <pc:docMk/>
            <pc:sldMk cId="2895560614" sldId="316"/>
            <ac:spMk id="2" creationId="{064612E8-8BC1-A64F-064A-6CA5E9F65B98}"/>
          </ac:spMkLst>
        </pc:spChg>
        <pc:spChg chg="mod">
          <ac:chgData name="Tuija Jurvanen" userId="S::tjurvanen@hamk.fi::5c54649f-df97-450f-b841-5d0a2d142190" providerId="AD" clId="Web-{3260ECF1-1F22-25C5-9B2A-30BE2592949C}" dt="2025-02-03T15:50:34.209" v="122" actId="20577"/>
          <ac:spMkLst>
            <pc:docMk/>
            <pc:sldMk cId="2895560614" sldId="316"/>
            <ac:spMk id="5" creationId="{92C66AE0-11A5-7EBF-1A4A-8800870BF69F}"/>
          </ac:spMkLst>
        </pc:spChg>
        <pc:spChg chg="mod">
          <ac:chgData name="Tuija Jurvanen" userId="S::tjurvanen@hamk.fi::5c54649f-df97-450f-b841-5d0a2d142190" providerId="AD" clId="Web-{3260ECF1-1F22-25C5-9B2A-30BE2592949C}" dt="2025-02-03T15:48:41.426" v="110" actId="14100"/>
          <ac:spMkLst>
            <pc:docMk/>
            <pc:sldMk cId="2895560614" sldId="316"/>
            <ac:spMk id="10" creationId="{BDCE107D-C9C3-EA9D-B808-A815F1AAA438}"/>
          </ac:spMkLst>
        </pc:spChg>
        <pc:spChg chg="mod">
          <ac:chgData name="Tuija Jurvanen" userId="S::tjurvanen@hamk.fi::5c54649f-df97-450f-b841-5d0a2d142190" providerId="AD" clId="Web-{3260ECF1-1F22-25C5-9B2A-30BE2592949C}" dt="2025-02-03T15:45:02.283" v="76" actId="20577"/>
          <ac:spMkLst>
            <pc:docMk/>
            <pc:sldMk cId="2895560614" sldId="316"/>
            <ac:spMk id="12" creationId="{C8469362-C57C-3B34-D1E1-FDA3E71FCE7B}"/>
          </ac:spMkLst>
        </pc:spChg>
        <pc:picChg chg="add mod">
          <ac:chgData name="Tuija Jurvanen" userId="S::tjurvanen@hamk.fi::5c54649f-df97-450f-b841-5d0a2d142190" providerId="AD" clId="Web-{3260ECF1-1F22-25C5-9B2A-30BE2592949C}" dt="2025-02-03T15:47:55.223" v="106" actId="1076"/>
          <ac:picMkLst>
            <pc:docMk/>
            <pc:sldMk cId="2895560614" sldId="316"/>
            <ac:picMk id="3" creationId="{DCB18363-FFCD-B864-C0D5-74D58CF0F229}"/>
          </ac:picMkLst>
        </pc:picChg>
        <pc:picChg chg="del">
          <ac:chgData name="Tuija Jurvanen" userId="S::tjurvanen@hamk.fi::5c54649f-df97-450f-b841-5d0a2d142190" providerId="AD" clId="Web-{3260ECF1-1F22-25C5-9B2A-30BE2592949C}" dt="2025-02-03T15:43:21.734" v="64"/>
          <ac:picMkLst>
            <pc:docMk/>
            <pc:sldMk cId="2895560614" sldId="316"/>
            <ac:picMk id="4" creationId="{FFF37D72-6D03-1DDA-357C-6F06832AE459}"/>
          </ac:picMkLst>
        </pc:picChg>
      </pc:sldChg>
    </pc:docChg>
  </pc:docChgLst>
  <pc:docChgLst>
    <pc:chgData name="Tuija Jurvanen" userId="S::tjurvanen@hamk.fi::5c54649f-df97-450f-b841-5d0a2d142190" providerId="AD" clId="Web-{DB4BDE02-FA30-494A-CFD3-3FCD8E3FFEF4}"/>
    <pc:docChg chg="modSld">
      <pc:chgData name="Tuija Jurvanen" userId="S::tjurvanen@hamk.fi::5c54649f-df97-450f-b841-5d0a2d142190" providerId="AD" clId="Web-{DB4BDE02-FA30-494A-CFD3-3FCD8E3FFEF4}" dt="2025-02-13T06:37:37.696" v="3" actId="1076"/>
      <pc:docMkLst>
        <pc:docMk/>
      </pc:docMkLst>
      <pc:sldChg chg="addSp modSp">
        <pc:chgData name="Tuija Jurvanen" userId="S::tjurvanen@hamk.fi::5c54649f-df97-450f-b841-5d0a2d142190" providerId="AD" clId="Web-{DB4BDE02-FA30-494A-CFD3-3FCD8E3FFEF4}" dt="2025-02-13T06:37:29.649" v="2" actId="1076"/>
        <pc:sldMkLst>
          <pc:docMk/>
          <pc:sldMk cId="3685255180" sldId="279"/>
        </pc:sldMkLst>
        <pc:spChg chg="add mod">
          <ac:chgData name="Tuija Jurvanen" userId="S::tjurvanen@hamk.fi::5c54649f-df97-450f-b841-5d0a2d142190" providerId="AD" clId="Web-{DB4BDE02-FA30-494A-CFD3-3FCD8E3FFEF4}" dt="2025-02-13T06:37:29.649" v="2" actId="1076"/>
          <ac:spMkLst>
            <pc:docMk/>
            <pc:sldMk cId="3685255180" sldId="279"/>
            <ac:spMk id="15" creationId="{F6DF42AC-A762-8EF1-3DC9-725622E08C7F}"/>
          </ac:spMkLst>
        </pc:spChg>
      </pc:sldChg>
      <pc:sldChg chg="addSp modSp">
        <pc:chgData name="Tuija Jurvanen" userId="S::tjurvanen@hamk.fi::5c54649f-df97-450f-b841-5d0a2d142190" providerId="AD" clId="Web-{DB4BDE02-FA30-494A-CFD3-3FCD8E3FFEF4}" dt="2025-02-13T06:37:37.696" v="3" actId="1076"/>
        <pc:sldMkLst>
          <pc:docMk/>
          <pc:sldMk cId="2593097420" sldId="315"/>
        </pc:sldMkLst>
        <pc:spChg chg="add mod">
          <ac:chgData name="Tuija Jurvanen" userId="S::tjurvanen@hamk.fi::5c54649f-df97-450f-b841-5d0a2d142190" providerId="AD" clId="Web-{DB4BDE02-FA30-494A-CFD3-3FCD8E3FFEF4}" dt="2025-02-13T06:37:37.696" v="3" actId="1076"/>
          <ac:spMkLst>
            <pc:docMk/>
            <pc:sldMk cId="2593097420" sldId="315"/>
            <ac:spMk id="15" creationId="{665A8FA7-B32D-2317-80BA-4E1062FE1242}"/>
          </ac:spMkLst>
        </pc:spChg>
      </pc:sldChg>
    </pc:docChg>
  </pc:docChgLst>
  <pc:docChgLst>
    <pc:chgData name="Tuija Jurvanen" userId="S::tjurvanen@hamk.fi::5c54649f-df97-450f-b841-5d0a2d142190" providerId="AD" clId="Web-{FEE0B095-48A4-0D41-CBC3-520191248EC7}"/>
    <pc:docChg chg="modSld">
      <pc:chgData name="Tuija Jurvanen" userId="S::tjurvanen@hamk.fi::5c54649f-df97-450f-b841-5d0a2d142190" providerId="AD" clId="Web-{FEE0B095-48A4-0D41-CBC3-520191248EC7}" dt="2025-01-13T14:53:06.542" v="96" actId="20577"/>
      <pc:docMkLst>
        <pc:docMk/>
      </pc:docMkLst>
      <pc:sldChg chg="modSp">
        <pc:chgData name="Tuija Jurvanen" userId="S::tjurvanen@hamk.fi::5c54649f-df97-450f-b841-5d0a2d142190" providerId="AD" clId="Web-{FEE0B095-48A4-0D41-CBC3-520191248EC7}" dt="2025-01-13T14:49:50.583" v="25" actId="20577"/>
        <pc:sldMkLst>
          <pc:docMk/>
          <pc:sldMk cId="1263204451" sldId="260"/>
        </pc:sldMkLst>
        <pc:spChg chg="mod">
          <ac:chgData name="Tuija Jurvanen" userId="S::tjurvanen@hamk.fi::5c54649f-df97-450f-b841-5d0a2d142190" providerId="AD" clId="Web-{FEE0B095-48A4-0D41-CBC3-520191248EC7}" dt="2025-01-13T14:49:50.583" v="25" actId="20577"/>
          <ac:spMkLst>
            <pc:docMk/>
            <pc:sldMk cId="1263204451" sldId="260"/>
            <ac:spMk id="3" creationId="{321D7619-FFAC-758F-EF3C-BB1F6E0BB5F7}"/>
          </ac:spMkLst>
        </pc:spChg>
      </pc:sldChg>
      <pc:sldChg chg="modSp">
        <pc:chgData name="Tuija Jurvanen" userId="S::tjurvanen@hamk.fi::5c54649f-df97-450f-b841-5d0a2d142190" providerId="AD" clId="Web-{FEE0B095-48A4-0D41-CBC3-520191248EC7}" dt="2025-01-13T14:50:32.819" v="41" actId="20577"/>
        <pc:sldMkLst>
          <pc:docMk/>
          <pc:sldMk cId="2591959798" sldId="262"/>
        </pc:sldMkLst>
        <pc:spChg chg="mod">
          <ac:chgData name="Tuija Jurvanen" userId="S::tjurvanen@hamk.fi::5c54649f-df97-450f-b841-5d0a2d142190" providerId="AD" clId="Web-{FEE0B095-48A4-0D41-CBC3-520191248EC7}" dt="2025-01-13T14:50:32.819" v="41" actId="20577"/>
          <ac:spMkLst>
            <pc:docMk/>
            <pc:sldMk cId="2591959798" sldId="262"/>
            <ac:spMk id="7" creationId="{BD29CBA1-EFAA-4AB6-EFD8-3B7F6390E7BB}"/>
          </ac:spMkLst>
        </pc:spChg>
      </pc:sldChg>
      <pc:sldChg chg="modSp">
        <pc:chgData name="Tuija Jurvanen" userId="S::tjurvanen@hamk.fi::5c54649f-df97-450f-b841-5d0a2d142190" providerId="AD" clId="Web-{FEE0B095-48A4-0D41-CBC3-520191248EC7}" dt="2025-01-13T14:50:46.928" v="47" actId="20577"/>
        <pc:sldMkLst>
          <pc:docMk/>
          <pc:sldMk cId="2973708352" sldId="263"/>
        </pc:sldMkLst>
        <pc:spChg chg="mod">
          <ac:chgData name="Tuija Jurvanen" userId="S::tjurvanen@hamk.fi::5c54649f-df97-450f-b841-5d0a2d142190" providerId="AD" clId="Web-{FEE0B095-48A4-0D41-CBC3-520191248EC7}" dt="2025-01-13T14:50:46.928" v="47" actId="20577"/>
          <ac:spMkLst>
            <pc:docMk/>
            <pc:sldMk cId="2973708352" sldId="263"/>
            <ac:spMk id="6" creationId="{FFEF9320-7BC7-0D97-3F99-B87248D3DF2D}"/>
          </ac:spMkLst>
        </pc:spChg>
      </pc:sldChg>
      <pc:sldChg chg="modSp">
        <pc:chgData name="Tuija Jurvanen" userId="S::tjurvanen@hamk.fi::5c54649f-df97-450f-b841-5d0a2d142190" providerId="AD" clId="Web-{FEE0B095-48A4-0D41-CBC3-520191248EC7}" dt="2025-01-13T14:52:36.557" v="83" actId="20577"/>
        <pc:sldMkLst>
          <pc:docMk/>
          <pc:sldMk cId="2377664176" sldId="264"/>
        </pc:sldMkLst>
        <pc:spChg chg="mod">
          <ac:chgData name="Tuija Jurvanen" userId="S::tjurvanen@hamk.fi::5c54649f-df97-450f-b841-5d0a2d142190" providerId="AD" clId="Web-{FEE0B095-48A4-0D41-CBC3-520191248EC7}" dt="2025-01-13T14:52:36.557" v="83" actId="20577"/>
          <ac:spMkLst>
            <pc:docMk/>
            <pc:sldMk cId="2377664176" sldId="264"/>
            <ac:spMk id="6" creationId="{75342A27-C7E8-4AD1-9100-A8184B3B3CEC}"/>
          </ac:spMkLst>
        </pc:spChg>
      </pc:sldChg>
      <pc:sldChg chg="modSp">
        <pc:chgData name="Tuija Jurvanen" userId="S::tjurvanen@hamk.fi::5c54649f-df97-450f-b841-5d0a2d142190" providerId="AD" clId="Web-{FEE0B095-48A4-0D41-CBC3-520191248EC7}" dt="2025-01-13T14:43:57.619" v="15" actId="20577"/>
        <pc:sldMkLst>
          <pc:docMk/>
          <pc:sldMk cId="485028337" sldId="280"/>
        </pc:sldMkLst>
        <pc:spChg chg="mod">
          <ac:chgData name="Tuija Jurvanen" userId="S::tjurvanen@hamk.fi::5c54649f-df97-450f-b841-5d0a2d142190" providerId="AD" clId="Web-{FEE0B095-48A4-0D41-CBC3-520191248EC7}" dt="2025-01-13T14:43:57.619" v="15" actId="20577"/>
          <ac:spMkLst>
            <pc:docMk/>
            <pc:sldMk cId="485028337" sldId="280"/>
            <ac:spMk id="4" creationId="{FFCCA674-4D07-9B34-B1B7-7A297CA71C3C}"/>
          </ac:spMkLst>
        </pc:spChg>
      </pc:sldChg>
      <pc:sldChg chg="modSp">
        <pc:chgData name="Tuija Jurvanen" userId="S::tjurvanen@hamk.fi::5c54649f-df97-450f-b841-5d0a2d142190" providerId="AD" clId="Web-{FEE0B095-48A4-0D41-CBC3-520191248EC7}" dt="2025-01-13T14:43:44.244" v="8" actId="20577"/>
        <pc:sldMkLst>
          <pc:docMk/>
          <pc:sldMk cId="3065672074" sldId="281"/>
        </pc:sldMkLst>
        <pc:spChg chg="mod">
          <ac:chgData name="Tuija Jurvanen" userId="S::tjurvanen@hamk.fi::5c54649f-df97-450f-b841-5d0a2d142190" providerId="AD" clId="Web-{FEE0B095-48A4-0D41-CBC3-520191248EC7}" dt="2025-01-13T14:43:44.244" v="8" actId="20577"/>
          <ac:spMkLst>
            <pc:docMk/>
            <pc:sldMk cId="3065672074" sldId="281"/>
            <ac:spMk id="4" creationId="{DF106690-22FF-4593-FA5A-A21288269392}"/>
          </ac:spMkLst>
        </pc:spChg>
      </pc:sldChg>
      <pc:sldChg chg="modSp">
        <pc:chgData name="Tuija Jurvanen" userId="S::tjurvanen@hamk.fi::5c54649f-df97-450f-b841-5d0a2d142190" providerId="AD" clId="Web-{FEE0B095-48A4-0D41-CBC3-520191248EC7}" dt="2025-01-13T14:51:18.226" v="65" actId="20577"/>
        <pc:sldMkLst>
          <pc:docMk/>
          <pc:sldMk cId="542986475" sldId="295"/>
        </pc:sldMkLst>
        <pc:spChg chg="mod">
          <ac:chgData name="Tuija Jurvanen" userId="S::tjurvanen@hamk.fi::5c54649f-df97-450f-b841-5d0a2d142190" providerId="AD" clId="Web-{FEE0B095-48A4-0D41-CBC3-520191248EC7}" dt="2025-01-13T14:51:18.226" v="65" actId="20577"/>
          <ac:spMkLst>
            <pc:docMk/>
            <pc:sldMk cId="542986475" sldId="295"/>
            <ac:spMk id="4" creationId="{7219206A-BEFA-EB72-34CC-872C3B7FDAB5}"/>
          </ac:spMkLst>
        </pc:spChg>
      </pc:sldChg>
      <pc:sldChg chg="modSp">
        <pc:chgData name="Tuija Jurvanen" userId="S::tjurvanen@hamk.fi::5c54649f-df97-450f-b841-5d0a2d142190" providerId="AD" clId="Web-{FEE0B095-48A4-0D41-CBC3-520191248EC7}" dt="2025-01-13T14:52:01.806" v="73" actId="20577"/>
        <pc:sldMkLst>
          <pc:docMk/>
          <pc:sldMk cId="2300065793" sldId="296"/>
        </pc:sldMkLst>
        <pc:spChg chg="mod">
          <ac:chgData name="Tuija Jurvanen" userId="S::tjurvanen@hamk.fi::5c54649f-df97-450f-b841-5d0a2d142190" providerId="AD" clId="Web-{FEE0B095-48A4-0D41-CBC3-520191248EC7}" dt="2025-01-13T14:52:01.806" v="73" actId="20577"/>
          <ac:spMkLst>
            <pc:docMk/>
            <pc:sldMk cId="2300065793" sldId="296"/>
            <ac:spMk id="4" creationId="{9E367F1C-4B0C-C063-EE9F-D2931F511A43}"/>
          </ac:spMkLst>
        </pc:spChg>
      </pc:sldChg>
      <pc:sldChg chg="modSp">
        <pc:chgData name="Tuija Jurvanen" userId="S::tjurvanen@hamk.fi::5c54649f-df97-450f-b841-5d0a2d142190" providerId="AD" clId="Web-{FEE0B095-48A4-0D41-CBC3-520191248EC7}" dt="2025-01-13T14:52:53.104" v="91" actId="20577"/>
        <pc:sldMkLst>
          <pc:docMk/>
          <pc:sldMk cId="2875778642" sldId="302"/>
        </pc:sldMkLst>
        <pc:spChg chg="mod">
          <ac:chgData name="Tuija Jurvanen" userId="S::tjurvanen@hamk.fi::5c54649f-df97-450f-b841-5d0a2d142190" providerId="AD" clId="Web-{FEE0B095-48A4-0D41-CBC3-520191248EC7}" dt="2025-01-13T14:52:53.104" v="91" actId="20577"/>
          <ac:spMkLst>
            <pc:docMk/>
            <pc:sldMk cId="2875778642" sldId="302"/>
            <ac:spMk id="6" creationId="{0DA88D88-32CE-F727-C1BC-399C8782B2DC}"/>
          </ac:spMkLst>
        </pc:spChg>
      </pc:sldChg>
      <pc:sldChg chg="modSp">
        <pc:chgData name="Tuija Jurvanen" userId="S::tjurvanen@hamk.fi::5c54649f-df97-450f-b841-5d0a2d142190" providerId="AD" clId="Web-{FEE0B095-48A4-0D41-CBC3-520191248EC7}" dt="2025-01-13T14:53:06.542" v="96" actId="20577"/>
        <pc:sldMkLst>
          <pc:docMk/>
          <pc:sldMk cId="3413799958" sldId="303"/>
        </pc:sldMkLst>
        <pc:spChg chg="mod">
          <ac:chgData name="Tuija Jurvanen" userId="S::tjurvanen@hamk.fi::5c54649f-df97-450f-b841-5d0a2d142190" providerId="AD" clId="Web-{FEE0B095-48A4-0D41-CBC3-520191248EC7}" dt="2025-01-13T14:53:06.542" v="96" actId="20577"/>
          <ac:spMkLst>
            <pc:docMk/>
            <pc:sldMk cId="3413799958" sldId="303"/>
            <ac:spMk id="5" creationId="{3478607B-0370-4AB0-AF85-47E8D8668975}"/>
          </ac:spMkLst>
        </pc:spChg>
      </pc:sldChg>
    </pc:docChg>
  </pc:docChgLst>
  <pc:docChgLst>
    <pc:chgData name="Tuija Jurvanen" userId="S::tjurvanen@hamk.fi::5c54649f-df97-450f-b841-5d0a2d142190" providerId="AD" clId="Web-{617E7A84-2DED-DA18-380E-FCD256EEBDA7}"/>
    <pc:docChg chg="modSld">
      <pc:chgData name="Tuija Jurvanen" userId="S::tjurvanen@hamk.fi::5c54649f-df97-450f-b841-5d0a2d142190" providerId="AD" clId="Web-{617E7A84-2DED-DA18-380E-FCD256EEBDA7}" dt="2025-02-05T11:26:29.183" v="0" actId="1076"/>
      <pc:docMkLst>
        <pc:docMk/>
      </pc:docMkLst>
      <pc:sldChg chg="modSp">
        <pc:chgData name="Tuija Jurvanen" userId="S::tjurvanen@hamk.fi::5c54649f-df97-450f-b841-5d0a2d142190" providerId="AD" clId="Web-{617E7A84-2DED-DA18-380E-FCD256EEBDA7}" dt="2025-02-05T11:26:29.183" v="0" actId="1076"/>
        <pc:sldMkLst>
          <pc:docMk/>
          <pc:sldMk cId="2975219262" sldId="257"/>
        </pc:sldMkLst>
        <pc:picChg chg="mod">
          <ac:chgData name="Tuija Jurvanen" userId="S::tjurvanen@hamk.fi::5c54649f-df97-450f-b841-5d0a2d142190" providerId="AD" clId="Web-{617E7A84-2DED-DA18-380E-FCD256EEBDA7}" dt="2025-02-05T11:26:29.183" v="0" actId="1076"/>
          <ac:picMkLst>
            <pc:docMk/>
            <pc:sldMk cId="2975219262" sldId="257"/>
            <ac:picMk id="6" creationId="{5E209B9C-4500-BAA3-E1DE-036FAE74D44B}"/>
          </ac:picMkLst>
        </pc:picChg>
      </pc:sldChg>
    </pc:docChg>
  </pc:docChgLst>
  <pc:docChgLst>
    <pc:chgData name="Tuija Jurvanen" userId="S::tjurvanen@hamk.fi::5c54649f-df97-450f-b841-5d0a2d142190" providerId="AD" clId="Web-{D72B1676-7AEE-B5F0-9579-8015F6EEE3EB}"/>
    <pc:docChg chg="modSld">
      <pc:chgData name="Tuija Jurvanen" userId="S::tjurvanen@hamk.fi::5c54649f-df97-450f-b841-5d0a2d142190" providerId="AD" clId="Web-{D72B1676-7AEE-B5F0-9579-8015F6EEE3EB}" dt="2024-12-17T10:12:41.040" v="189" actId="20577"/>
      <pc:docMkLst>
        <pc:docMk/>
      </pc:docMkLst>
      <pc:sldChg chg="addSp delSp modSp">
        <pc:chgData name="Tuija Jurvanen" userId="S::tjurvanen@hamk.fi::5c54649f-df97-450f-b841-5d0a2d142190" providerId="AD" clId="Web-{D72B1676-7AEE-B5F0-9579-8015F6EEE3EB}" dt="2024-12-17T10:11:59.005" v="182"/>
        <pc:sldMkLst>
          <pc:docMk/>
          <pc:sldMk cId="1870253885" sldId="261"/>
        </pc:sldMkLst>
        <pc:spChg chg="mod">
          <ac:chgData name="Tuija Jurvanen" userId="S::tjurvanen@hamk.fi::5c54649f-df97-450f-b841-5d0a2d142190" providerId="AD" clId="Web-{D72B1676-7AEE-B5F0-9579-8015F6EEE3EB}" dt="2024-12-17T10:11:08.986" v="168" actId="20577"/>
          <ac:spMkLst>
            <pc:docMk/>
            <pc:sldMk cId="1870253885" sldId="261"/>
            <ac:spMk id="2" creationId="{3EFE4ECE-AC87-774B-ECDB-6F5BC38C2096}"/>
          </ac:spMkLst>
        </pc:spChg>
        <pc:spChg chg="mod">
          <ac:chgData name="Tuija Jurvanen" userId="S::tjurvanen@hamk.fi::5c54649f-df97-450f-b841-5d0a2d142190" providerId="AD" clId="Web-{D72B1676-7AEE-B5F0-9579-8015F6EEE3EB}" dt="2024-12-17T10:11:35.769" v="178" actId="14100"/>
          <ac:spMkLst>
            <pc:docMk/>
            <pc:sldMk cId="1870253885" sldId="261"/>
            <ac:spMk id="3" creationId="{8BBCACCC-6D4D-C5C7-6B96-F90FF3811D68}"/>
          </ac:spMkLst>
        </pc:spChg>
        <pc:spChg chg="add del mod">
          <ac:chgData name="Tuija Jurvanen" userId="S::tjurvanen@hamk.fi::5c54649f-df97-450f-b841-5d0a2d142190" providerId="AD" clId="Web-{D72B1676-7AEE-B5F0-9579-8015F6EEE3EB}" dt="2024-12-17T10:11:59.005" v="182"/>
          <ac:spMkLst>
            <pc:docMk/>
            <pc:sldMk cId="1870253885" sldId="261"/>
            <ac:spMk id="7" creationId="{C98F5701-4AAE-A67A-6166-5E7FCA32F6AA}"/>
          </ac:spMkLst>
        </pc:spChg>
        <pc:picChg chg="del">
          <ac:chgData name="Tuija Jurvanen" userId="S::tjurvanen@hamk.fi::5c54649f-df97-450f-b841-5d0a2d142190" providerId="AD" clId="Web-{D72B1676-7AEE-B5F0-9579-8015F6EEE3EB}" dt="2024-12-17T10:11:39.129" v="179"/>
          <ac:picMkLst>
            <pc:docMk/>
            <pc:sldMk cId="1870253885" sldId="261"/>
            <ac:picMk id="5" creationId="{D77C6E65-4800-5A11-C4EA-C18454AEBB1F}"/>
          </ac:picMkLst>
        </pc:picChg>
      </pc:sldChg>
      <pc:sldChg chg="modSp">
        <pc:chgData name="Tuija Jurvanen" userId="S::tjurvanen@hamk.fi::5c54649f-df97-450f-b841-5d0a2d142190" providerId="AD" clId="Web-{D72B1676-7AEE-B5F0-9579-8015F6EEE3EB}" dt="2024-12-17T10:12:41.040" v="189" actId="20577"/>
        <pc:sldMkLst>
          <pc:docMk/>
          <pc:sldMk cId="2591959798" sldId="262"/>
        </pc:sldMkLst>
        <pc:spChg chg="mod">
          <ac:chgData name="Tuija Jurvanen" userId="S::tjurvanen@hamk.fi::5c54649f-df97-450f-b841-5d0a2d142190" providerId="AD" clId="Web-{D72B1676-7AEE-B5F0-9579-8015F6EEE3EB}" dt="2024-12-17T10:12:41.040" v="189" actId="20577"/>
          <ac:spMkLst>
            <pc:docMk/>
            <pc:sldMk cId="2591959798" sldId="262"/>
            <ac:spMk id="7" creationId="{BD29CBA1-EFAA-4AB6-EFD8-3B7F6390E7BB}"/>
          </ac:spMkLst>
        </pc:spChg>
      </pc:sldChg>
      <pc:sldChg chg="modSp">
        <pc:chgData name="Tuija Jurvanen" userId="S::tjurvanen@hamk.fi::5c54649f-df97-450f-b841-5d0a2d142190" providerId="AD" clId="Web-{D72B1676-7AEE-B5F0-9579-8015F6EEE3EB}" dt="2024-12-17T10:08:28.896" v="104" actId="20577"/>
        <pc:sldMkLst>
          <pc:docMk/>
          <pc:sldMk cId="2923790502" sldId="275"/>
        </pc:sldMkLst>
        <pc:spChg chg="mod">
          <ac:chgData name="Tuija Jurvanen" userId="S::tjurvanen@hamk.fi::5c54649f-df97-450f-b841-5d0a2d142190" providerId="AD" clId="Web-{D72B1676-7AEE-B5F0-9579-8015F6EEE3EB}" dt="2024-12-17T10:08:28.896" v="104" actId="20577"/>
          <ac:spMkLst>
            <pc:docMk/>
            <pc:sldMk cId="2923790502" sldId="275"/>
            <ac:spMk id="3" creationId="{56454C83-C1D3-E86C-4D3C-E0BE9E44796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24FF1-B6B0-9155-6ACC-4254CB71F9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66E66AF3-202A-0F8F-3CD0-94D78D3332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816CF05C-6DDD-D82A-4B2E-125FC286D063}"/>
              </a:ext>
            </a:extLst>
          </p:cNvPr>
          <p:cNvSpPr>
            <a:spLocks noGrp="1"/>
          </p:cNvSpPr>
          <p:nvPr>
            <p:ph type="dt" sz="half" idx="10"/>
          </p:nvPr>
        </p:nvSpPr>
        <p:spPr/>
        <p:txBody>
          <a:bodyPr/>
          <a:lstStyle/>
          <a:p>
            <a:fld id="{FE0FF3A6-EBD6-46F5-97E6-0A33BCAB3A5F}" type="datetimeFigureOut">
              <a:rPr lang="fi-FI" smtClean="0"/>
              <a:t>12.2.2025</a:t>
            </a:fld>
            <a:endParaRPr lang="fi-FI"/>
          </a:p>
        </p:txBody>
      </p:sp>
      <p:sp>
        <p:nvSpPr>
          <p:cNvPr id="5" name="Footer Placeholder 4">
            <a:extLst>
              <a:ext uri="{FF2B5EF4-FFF2-40B4-BE49-F238E27FC236}">
                <a16:creationId xmlns:a16="http://schemas.microsoft.com/office/drawing/2014/main" id="{CAB575C9-3D87-50CF-3FF9-ECA539450BE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E14AB943-2893-A428-A679-15FB5BE887D7}"/>
              </a:ext>
            </a:extLst>
          </p:cNvPr>
          <p:cNvSpPr>
            <a:spLocks noGrp="1"/>
          </p:cNvSpPr>
          <p:nvPr>
            <p:ph type="sldNum" sz="quarter" idx="12"/>
          </p:nvPr>
        </p:nvSpPr>
        <p:spPr/>
        <p:txBody>
          <a:bodyPr/>
          <a:lstStyle/>
          <a:p>
            <a:fld id="{13654E75-D248-4E9C-9A14-371CD2948D3B}" type="slidenum">
              <a:rPr lang="fi-FI" smtClean="0"/>
              <a:t>‹#›</a:t>
            </a:fld>
            <a:endParaRPr lang="fi-FI"/>
          </a:p>
        </p:txBody>
      </p:sp>
    </p:spTree>
    <p:extLst>
      <p:ext uri="{BB962C8B-B14F-4D97-AF65-F5344CB8AC3E}">
        <p14:creationId xmlns:p14="http://schemas.microsoft.com/office/powerpoint/2010/main" val="1495097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089AC-FCA2-FBB2-A24D-5770354A918E}"/>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6BE99056-44DC-BBCD-C9FD-2B8F444F4E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AB86469-8205-BF61-C335-DDCB85D6C98F}"/>
              </a:ext>
            </a:extLst>
          </p:cNvPr>
          <p:cNvSpPr>
            <a:spLocks noGrp="1"/>
          </p:cNvSpPr>
          <p:nvPr>
            <p:ph type="dt" sz="half" idx="10"/>
          </p:nvPr>
        </p:nvSpPr>
        <p:spPr/>
        <p:txBody>
          <a:bodyPr/>
          <a:lstStyle/>
          <a:p>
            <a:fld id="{FE0FF3A6-EBD6-46F5-97E6-0A33BCAB3A5F}" type="datetimeFigureOut">
              <a:rPr lang="fi-FI" smtClean="0"/>
              <a:t>12.2.2025</a:t>
            </a:fld>
            <a:endParaRPr lang="fi-FI"/>
          </a:p>
        </p:txBody>
      </p:sp>
      <p:sp>
        <p:nvSpPr>
          <p:cNvPr id="5" name="Footer Placeholder 4">
            <a:extLst>
              <a:ext uri="{FF2B5EF4-FFF2-40B4-BE49-F238E27FC236}">
                <a16:creationId xmlns:a16="http://schemas.microsoft.com/office/drawing/2014/main" id="{E1A221DD-2EB1-CF5B-4DD5-A58CC667EFBE}"/>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C3F7AA0-55E4-0A04-697F-7CCC8D97D508}"/>
              </a:ext>
            </a:extLst>
          </p:cNvPr>
          <p:cNvSpPr>
            <a:spLocks noGrp="1"/>
          </p:cNvSpPr>
          <p:nvPr>
            <p:ph type="sldNum" sz="quarter" idx="12"/>
          </p:nvPr>
        </p:nvSpPr>
        <p:spPr/>
        <p:txBody>
          <a:bodyPr/>
          <a:lstStyle/>
          <a:p>
            <a:fld id="{13654E75-D248-4E9C-9A14-371CD2948D3B}" type="slidenum">
              <a:rPr lang="fi-FI" smtClean="0"/>
              <a:t>‹#›</a:t>
            </a:fld>
            <a:endParaRPr lang="fi-FI"/>
          </a:p>
        </p:txBody>
      </p:sp>
    </p:spTree>
    <p:extLst>
      <p:ext uri="{BB962C8B-B14F-4D97-AF65-F5344CB8AC3E}">
        <p14:creationId xmlns:p14="http://schemas.microsoft.com/office/powerpoint/2010/main" val="2207054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A19DBC-C5A4-8B91-0D67-9548A7F975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FBCBEE82-1879-4BA6-818A-659E378BBA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4E8C093-D86B-B523-C014-4795E44A73BD}"/>
              </a:ext>
            </a:extLst>
          </p:cNvPr>
          <p:cNvSpPr>
            <a:spLocks noGrp="1"/>
          </p:cNvSpPr>
          <p:nvPr>
            <p:ph type="dt" sz="half" idx="10"/>
          </p:nvPr>
        </p:nvSpPr>
        <p:spPr/>
        <p:txBody>
          <a:bodyPr/>
          <a:lstStyle/>
          <a:p>
            <a:fld id="{FE0FF3A6-EBD6-46F5-97E6-0A33BCAB3A5F}" type="datetimeFigureOut">
              <a:rPr lang="fi-FI" smtClean="0"/>
              <a:t>12.2.2025</a:t>
            </a:fld>
            <a:endParaRPr lang="fi-FI"/>
          </a:p>
        </p:txBody>
      </p:sp>
      <p:sp>
        <p:nvSpPr>
          <p:cNvPr id="5" name="Footer Placeholder 4">
            <a:extLst>
              <a:ext uri="{FF2B5EF4-FFF2-40B4-BE49-F238E27FC236}">
                <a16:creationId xmlns:a16="http://schemas.microsoft.com/office/drawing/2014/main" id="{CD0109F8-9D16-BBEF-D127-DCED789AD1C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182CB141-B163-4EE5-0803-01908BC78858}"/>
              </a:ext>
            </a:extLst>
          </p:cNvPr>
          <p:cNvSpPr>
            <a:spLocks noGrp="1"/>
          </p:cNvSpPr>
          <p:nvPr>
            <p:ph type="sldNum" sz="quarter" idx="12"/>
          </p:nvPr>
        </p:nvSpPr>
        <p:spPr/>
        <p:txBody>
          <a:bodyPr/>
          <a:lstStyle/>
          <a:p>
            <a:fld id="{13654E75-D248-4E9C-9A14-371CD2948D3B}" type="slidenum">
              <a:rPr lang="fi-FI" smtClean="0"/>
              <a:t>‹#›</a:t>
            </a:fld>
            <a:endParaRPr lang="fi-FI"/>
          </a:p>
        </p:txBody>
      </p:sp>
    </p:spTree>
    <p:extLst>
      <p:ext uri="{BB962C8B-B14F-4D97-AF65-F5344CB8AC3E}">
        <p14:creationId xmlns:p14="http://schemas.microsoft.com/office/powerpoint/2010/main" val="2240484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66F5-8373-C3BF-0657-8631FFFCBB02}"/>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37CFB75-535E-1163-6D7C-9A15F0F192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8B6F3D5-32D6-5C92-57B7-1179924662D3}"/>
              </a:ext>
            </a:extLst>
          </p:cNvPr>
          <p:cNvSpPr>
            <a:spLocks noGrp="1"/>
          </p:cNvSpPr>
          <p:nvPr>
            <p:ph type="dt" sz="half" idx="10"/>
          </p:nvPr>
        </p:nvSpPr>
        <p:spPr/>
        <p:txBody>
          <a:bodyPr/>
          <a:lstStyle/>
          <a:p>
            <a:fld id="{FE0FF3A6-EBD6-46F5-97E6-0A33BCAB3A5F}" type="datetimeFigureOut">
              <a:rPr lang="fi-FI" smtClean="0"/>
              <a:t>12.2.2025</a:t>
            </a:fld>
            <a:endParaRPr lang="fi-FI"/>
          </a:p>
        </p:txBody>
      </p:sp>
      <p:sp>
        <p:nvSpPr>
          <p:cNvPr id="5" name="Footer Placeholder 4">
            <a:extLst>
              <a:ext uri="{FF2B5EF4-FFF2-40B4-BE49-F238E27FC236}">
                <a16:creationId xmlns:a16="http://schemas.microsoft.com/office/drawing/2014/main" id="{BA53E449-7C7B-1D7E-4E4A-F785BF30F499}"/>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3AB1FA09-F7A4-13F5-7F57-2DCEC65AFE47}"/>
              </a:ext>
            </a:extLst>
          </p:cNvPr>
          <p:cNvSpPr>
            <a:spLocks noGrp="1"/>
          </p:cNvSpPr>
          <p:nvPr>
            <p:ph type="sldNum" sz="quarter" idx="12"/>
          </p:nvPr>
        </p:nvSpPr>
        <p:spPr/>
        <p:txBody>
          <a:bodyPr/>
          <a:lstStyle/>
          <a:p>
            <a:fld id="{13654E75-D248-4E9C-9A14-371CD2948D3B}" type="slidenum">
              <a:rPr lang="fi-FI" smtClean="0"/>
              <a:t>‹#›</a:t>
            </a:fld>
            <a:endParaRPr lang="fi-FI"/>
          </a:p>
        </p:txBody>
      </p:sp>
    </p:spTree>
    <p:extLst>
      <p:ext uri="{BB962C8B-B14F-4D97-AF65-F5344CB8AC3E}">
        <p14:creationId xmlns:p14="http://schemas.microsoft.com/office/powerpoint/2010/main" val="424362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1868-CC71-E547-949C-FDD5B68194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FA8026C7-57E0-A94C-CAFE-EA39F36F07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B7BDF-14AD-BD38-603D-B319E9A2A6D6}"/>
              </a:ext>
            </a:extLst>
          </p:cNvPr>
          <p:cNvSpPr>
            <a:spLocks noGrp="1"/>
          </p:cNvSpPr>
          <p:nvPr>
            <p:ph type="dt" sz="half" idx="10"/>
          </p:nvPr>
        </p:nvSpPr>
        <p:spPr/>
        <p:txBody>
          <a:bodyPr/>
          <a:lstStyle/>
          <a:p>
            <a:fld id="{FE0FF3A6-EBD6-46F5-97E6-0A33BCAB3A5F}" type="datetimeFigureOut">
              <a:rPr lang="fi-FI" smtClean="0"/>
              <a:t>12.2.2025</a:t>
            </a:fld>
            <a:endParaRPr lang="fi-FI"/>
          </a:p>
        </p:txBody>
      </p:sp>
      <p:sp>
        <p:nvSpPr>
          <p:cNvPr id="5" name="Footer Placeholder 4">
            <a:extLst>
              <a:ext uri="{FF2B5EF4-FFF2-40B4-BE49-F238E27FC236}">
                <a16:creationId xmlns:a16="http://schemas.microsoft.com/office/drawing/2014/main" id="{40CBD1D6-E7BA-0BCC-8A9A-699AE952710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1C1999F2-9255-E5AA-C72D-9AEF086789B0}"/>
              </a:ext>
            </a:extLst>
          </p:cNvPr>
          <p:cNvSpPr>
            <a:spLocks noGrp="1"/>
          </p:cNvSpPr>
          <p:nvPr>
            <p:ph type="sldNum" sz="quarter" idx="12"/>
          </p:nvPr>
        </p:nvSpPr>
        <p:spPr/>
        <p:txBody>
          <a:bodyPr/>
          <a:lstStyle/>
          <a:p>
            <a:fld id="{13654E75-D248-4E9C-9A14-371CD2948D3B}" type="slidenum">
              <a:rPr lang="fi-FI" smtClean="0"/>
              <a:t>‹#›</a:t>
            </a:fld>
            <a:endParaRPr lang="fi-FI"/>
          </a:p>
        </p:txBody>
      </p:sp>
    </p:spTree>
    <p:extLst>
      <p:ext uri="{BB962C8B-B14F-4D97-AF65-F5344CB8AC3E}">
        <p14:creationId xmlns:p14="http://schemas.microsoft.com/office/powerpoint/2010/main" val="2532012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B9154-173D-7046-A826-22F43A1E93F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4D893ECC-FDDC-9762-5A5B-CBB81A1E8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704DC9CF-E5E2-D32A-0DC0-91C028B95E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4C5C21CE-3971-873F-17B9-F3C59A0A1774}"/>
              </a:ext>
            </a:extLst>
          </p:cNvPr>
          <p:cNvSpPr>
            <a:spLocks noGrp="1"/>
          </p:cNvSpPr>
          <p:nvPr>
            <p:ph type="dt" sz="half" idx="10"/>
          </p:nvPr>
        </p:nvSpPr>
        <p:spPr/>
        <p:txBody>
          <a:bodyPr/>
          <a:lstStyle/>
          <a:p>
            <a:fld id="{FE0FF3A6-EBD6-46F5-97E6-0A33BCAB3A5F}" type="datetimeFigureOut">
              <a:rPr lang="fi-FI" smtClean="0"/>
              <a:t>12.2.2025</a:t>
            </a:fld>
            <a:endParaRPr lang="fi-FI"/>
          </a:p>
        </p:txBody>
      </p:sp>
      <p:sp>
        <p:nvSpPr>
          <p:cNvPr id="6" name="Footer Placeholder 5">
            <a:extLst>
              <a:ext uri="{FF2B5EF4-FFF2-40B4-BE49-F238E27FC236}">
                <a16:creationId xmlns:a16="http://schemas.microsoft.com/office/drawing/2014/main" id="{3F2E3C3F-7D10-6BA9-604E-8F5E3FD0D158}"/>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958AED88-3EAD-2640-685E-553F156DD3E4}"/>
              </a:ext>
            </a:extLst>
          </p:cNvPr>
          <p:cNvSpPr>
            <a:spLocks noGrp="1"/>
          </p:cNvSpPr>
          <p:nvPr>
            <p:ph type="sldNum" sz="quarter" idx="12"/>
          </p:nvPr>
        </p:nvSpPr>
        <p:spPr/>
        <p:txBody>
          <a:bodyPr/>
          <a:lstStyle/>
          <a:p>
            <a:fld id="{13654E75-D248-4E9C-9A14-371CD2948D3B}" type="slidenum">
              <a:rPr lang="fi-FI" smtClean="0"/>
              <a:t>‹#›</a:t>
            </a:fld>
            <a:endParaRPr lang="fi-FI"/>
          </a:p>
        </p:txBody>
      </p:sp>
    </p:spTree>
    <p:extLst>
      <p:ext uri="{BB962C8B-B14F-4D97-AF65-F5344CB8AC3E}">
        <p14:creationId xmlns:p14="http://schemas.microsoft.com/office/powerpoint/2010/main" val="4021449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A124-1028-7A74-F5D4-80A2E6BC97DC}"/>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C9200219-2B2C-A4E5-D200-2FA41BEB3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1AA7FF-93A4-5167-7035-27D9B5D390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2085E6F0-0351-F099-126F-49F110F51B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E53B58-0FE6-6336-8AA2-147CD12BB7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8044735E-3EB6-21DB-0ABB-51BA16675DCC}"/>
              </a:ext>
            </a:extLst>
          </p:cNvPr>
          <p:cNvSpPr>
            <a:spLocks noGrp="1"/>
          </p:cNvSpPr>
          <p:nvPr>
            <p:ph type="dt" sz="half" idx="10"/>
          </p:nvPr>
        </p:nvSpPr>
        <p:spPr/>
        <p:txBody>
          <a:bodyPr/>
          <a:lstStyle/>
          <a:p>
            <a:fld id="{FE0FF3A6-EBD6-46F5-97E6-0A33BCAB3A5F}" type="datetimeFigureOut">
              <a:rPr lang="fi-FI" smtClean="0"/>
              <a:t>12.2.2025</a:t>
            </a:fld>
            <a:endParaRPr lang="fi-FI"/>
          </a:p>
        </p:txBody>
      </p:sp>
      <p:sp>
        <p:nvSpPr>
          <p:cNvPr id="8" name="Footer Placeholder 7">
            <a:extLst>
              <a:ext uri="{FF2B5EF4-FFF2-40B4-BE49-F238E27FC236}">
                <a16:creationId xmlns:a16="http://schemas.microsoft.com/office/drawing/2014/main" id="{1C2CBF28-6A76-2DC2-A3EC-3FCA3CAB880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A4918D57-244D-F401-B8F0-B56B6E9FA635}"/>
              </a:ext>
            </a:extLst>
          </p:cNvPr>
          <p:cNvSpPr>
            <a:spLocks noGrp="1"/>
          </p:cNvSpPr>
          <p:nvPr>
            <p:ph type="sldNum" sz="quarter" idx="12"/>
          </p:nvPr>
        </p:nvSpPr>
        <p:spPr/>
        <p:txBody>
          <a:bodyPr/>
          <a:lstStyle/>
          <a:p>
            <a:fld id="{13654E75-D248-4E9C-9A14-371CD2948D3B}" type="slidenum">
              <a:rPr lang="fi-FI" smtClean="0"/>
              <a:t>‹#›</a:t>
            </a:fld>
            <a:endParaRPr lang="fi-FI"/>
          </a:p>
        </p:txBody>
      </p:sp>
    </p:spTree>
    <p:extLst>
      <p:ext uri="{BB962C8B-B14F-4D97-AF65-F5344CB8AC3E}">
        <p14:creationId xmlns:p14="http://schemas.microsoft.com/office/powerpoint/2010/main" val="3657250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08D5D-E2DE-B789-D2DF-4266705CCFC4}"/>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B7C04A12-BD85-C1E8-7C3F-35DBAB5C8F5C}"/>
              </a:ext>
            </a:extLst>
          </p:cNvPr>
          <p:cNvSpPr>
            <a:spLocks noGrp="1"/>
          </p:cNvSpPr>
          <p:nvPr>
            <p:ph type="dt" sz="half" idx="10"/>
          </p:nvPr>
        </p:nvSpPr>
        <p:spPr/>
        <p:txBody>
          <a:bodyPr/>
          <a:lstStyle/>
          <a:p>
            <a:fld id="{FE0FF3A6-EBD6-46F5-97E6-0A33BCAB3A5F}" type="datetimeFigureOut">
              <a:rPr lang="fi-FI" smtClean="0"/>
              <a:t>12.2.2025</a:t>
            </a:fld>
            <a:endParaRPr lang="fi-FI"/>
          </a:p>
        </p:txBody>
      </p:sp>
      <p:sp>
        <p:nvSpPr>
          <p:cNvPr id="4" name="Footer Placeholder 3">
            <a:extLst>
              <a:ext uri="{FF2B5EF4-FFF2-40B4-BE49-F238E27FC236}">
                <a16:creationId xmlns:a16="http://schemas.microsoft.com/office/drawing/2014/main" id="{605D1785-86BD-0701-DF73-44B41F5FF130}"/>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4D063E00-5C48-C3D5-FC7C-C6FE22C5279A}"/>
              </a:ext>
            </a:extLst>
          </p:cNvPr>
          <p:cNvSpPr>
            <a:spLocks noGrp="1"/>
          </p:cNvSpPr>
          <p:nvPr>
            <p:ph type="sldNum" sz="quarter" idx="12"/>
          </p:nvPr>
        </p:nvSpPr>
        <p:spPr/>
        <p:txBody>
          <a:bodyPr/>
          <a:lstStyle/>
          <a:p>
            <a:fld id="{13654E75-D248-4E9C-9A14-371CD2948D3B}" type="slidenum">
              <a:rPr lang="fi-FI" smtClean="0"/>
              <a:t>‹#›</a:t>
            </a:fld>
            <a:endParaRPr lang="fi-FI"/>
          </a:p>
        </p:txBody>
      </p:sp>
    </p:spTree>
    <p:extLst>
      <p:ext uri="{BB962C8B-B14F-4D97-AF65-F5344CB8AC3E}">
        <p14:creationId xmlns:p14="http://schemas.microsoft.com/office/powerpoint/2010/main" val="1725128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4C0321-8ABF-49E8-4787-82AF6CA1A7D2}"/>
              </a:ext>
            </a:extLst>
          </p:cNvPr>
          <p:cNvSpPr>
            <a:spLocks noGrp="1"/>
          </p:cNvSpPr>
          <p:nvPr>
            <p:ph type="dt" sz="half" idx="10"/>
          </p:nvPr>
        </p:nvSpPr>
        <p:spPr/>
        <p:txBody>
          <a:bodyPr/>
          <a:lstStyle/>
          <a:p>
            <a:fld id="{FE0FF3A6-EBD6-46F5-97E6-0A33BCAB3A5F}" type="datetimeFigureOut">
              <a:rPr lang="fi-FI" smtClean="0"/>
              <a:t>12.2.2025</a:t>
            </a:fld>
            <a:endParaRPr lang="fi-FI"/>
          </a:p>
        </p:txBody>
      </p:sp>
      <p:sp>
        <p:nvSpPr>
          <p:cNvPr id="3" name="Footer Placeholder 2">
            <a:extLst>
              <a:ext uri="{FF2B5EF4-FFF2-40B4-BE49-F238E27FC236}">
                <a16:creationId xmlns:a16="http://schemas.microsoft.com/office/drawing/2014/main" id="{80736AA6-7E7E-F843-C767-0CF242D8A2FE}"/>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463CCC18-B17D-318F-B0FE-96699E69B03D}"/>
              </a:ext>
            </a:extLst>
          </p:cNvPr>
          <p:cNvSpPr>
            <a:spLocks noGrp="1"/>
          </p:cNvSpPr>
          <p:nvPr>
            <p:ph type="sldNum" sz="quarter" idx="12"/>
          </p:nvPr>
        </p:nvSpPr>
        <p:spPr/>
        <p:txBody>
          <a:bodyPr/>
          <a:lstStyle/>
          <a:p>
            <a:fld id="{13654E75-D248-4E9C-9A14-371CD2948D3B}" type="slidenum">
              <a:rPr lang="fi-FI" smtClean="0"/>
              <a:t>‹#›</a:t>
            </a:fld>
            <a:endParaRPr lang="fi-FI"/>
          </a:p>
        </p:txBody>
      </p:sp>
    </p:spTree>
    <p:extLst>
      <p:ext uri="{BB962C8B-B14F-4D97-AF65-F5344CB8AC3E}">
        <p14:creationId xmlns:p14="http://schemas.microsoft.com/office/powerpoint/2010/main" val="15995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9945-7F83-7501-F976-E9DB30E93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A222F9C-73DF-5A4E-9BD2-C61D8074A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8D898F07-B4D6-393B-D7A7-780451DD3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46BF70-2DA9-BD20-87C7-18251FB79E36}"/>
              </a:ext>
            </a:extLst>
          </p:cNvPr>
          <p:cNvSpPr>
            <a:spLocks noGrp="1"/>
          </p:cNvSpPr>
          <p:nvPr>
            <p:ph type="dt" sz="half" idx="10"/>
          </p:nvPr>
        </p:nvSpPr>
        <p:spPr/>
        <p:txBody>
          <a:bodyPr/>
          <a:lstStyle/>
          <a:p>
            <a:fld id="{FE0FF3A6-EBD6-46F5-97E6-0A33BCAB3A5F}" type="datetimeFigureOut">
              <a:rPr lang="fi-FI" smtClean="0"/>
              <a:t>12.2.2025</a:t>
            </a:fld>
            <a:endParaRPr lang="fi-FI"/>
          </a:p>
        </p:txBody>
      </p:sp>
      <p:sp>
        <p:nvSpPr>
          <p:cNvPr id="6" name="Footer Placeholder 5">
            <a:extLst>
              <a:ext uri="{FF2B5EF4-FFF2-40B4-BE49-F238E27FC236}">
                <a16:creationId xmlns:a16="http://schemas.microsoft.com/office/drawing/2014/main" id="{5174BDD4-7970-83A0-B04C-8F1D99D5089B}"/>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35CE2C79-5E95-909B-5B24-677E9E985DD4}"/>
              </a:ext>
            </a:extLst>
          </p:cNvPr>
          <p:cNvSpPr>
            <a:spLocks noGrp="1"/>
          </p:cNvSpPr>
          <p:nvPr>
            <p:ph type="sldNum" sz="quarter" idx="12"/>
          </p:nvPr>
        </p:nvSpPr>
        <p:spPr/>
        <p:txBody>
          <a:bodyPr/>
          <a:lstStyle/>
          <a:p>
            <a:fld id="{13654E75-D248-4E9C-9A14-371CD2948D3B}" type="slidenum">
              <a:rPr lang="fi-FI" smtClean="0"/>
              <a:t>‹#›</a:t>
            </a:fld>
            <a:endParaRPr lang="fi-FI"/>
          </a:p>
        </p:txBody>
      </p:sp>
    </p:spTree>
    <p:extLst>
      <p:ext uri="{BB962C8B-B14F-4D97-AF65-F5344CB8AC3E}">
        <p14:creationId xmlns:p14="http://schemas.microsoft.com/office/powerpoint/2010/main" val="105957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7CEB-9AFF-5340-4FE6-B57DE4D667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DBC40C3F-2363-17DE-4C17-BD851BA5C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1D6AA6B0-04B2-F0DF-E719-38899A36F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3EE362-39C0-95BA-7CDC-09F723A5CA9C}"/>
              </a:ext>
            </a:extLst>
          </p:cNvPr>
          <p:cNvSpPr>
            <a:spLocks noGrp="1"/>
          </p:cNvSpPr>
          <p:nvPr>
            <p:ph type="dt" sz="half" idx="10"/>
          </p:nvPr>
        </p:nvSpPr>
        <p:spPr/>
        <p:txBody>
          <a:bodyPr/>
          <a:lstStyle/>
          <a:p>
            <a:fld id="{FE0FF3A6-EBD6-46F5-97E6-0A33BCAB3A5F}" type="datetimeFigureOut">
              <a:rPr lang="fi-FI" smtClean="0"/>
              <a:t>12.2.2025</a:t>
            </a:fld>
            <a:endParaRPr lang="fi-FI"/>
          </a:p>
        </p:txBody>
      </p:sp>
      <p:sp>
        <p:nvSpPr>
          <p:cNvPr id="6" name="Footer Placeholder 5">
            <a:extLst>
              <a:ext uri="{FF2B5EF4-FFF2-40B4-BE49-F238E27FC236}">
                <a16:creationId xmlns:a16="http://schemas.microsoft.com/office/drawing/2014/main" id="{30BD2041-B38E-4145-A0F8-7B938C2D1BB7}"/>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2A9EF263-10C6-9943-B715-59313077473B}"/>
              </a:ext>
            </a:extLst>
          </p:cNvPr>
          <p:cNvSpPr>
            <a:spLocks noGrp="1"/>
          </p:cNvSpPr>
          <p:nvPr>
            <p:ph type="sldNum" sz="quarter" idx="12"/>
          </p:nvPr>
        </p:nvSpPr>
        <p:spPr/>
        <p:txBody>
          <a:bodyPr/>
          <a:lstStyle/>
          <a:p>
            <a:fld id="{13654E75-D248-4E9C-9A14-371CD2948D3B}" type="slidenum">
              <a:rPr lang="fi-FI" smtClean="0"/>
              <a:t>‹#›</a:t>
            </a:fld>
            <a:endParaRPr lang="fi-FI"/>
          </a:p>
        </p:txBody>
      </p:sp>
    </p:spTree>
    <p:extLst>
      <p:ext uri="{BB962C8B-B14F-4D97-AF65-F5344CB8AC3E}">
        <p14:creationId xmlns:p14="http://schemas.microsoft.com/office/powerpoint/2010/main" val="1172931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B0B333-B2EE-C5F4-DB26-37C26FD369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BFA73E8E-B01E-AF27-34F1-39689F7D9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67C27E5D-1660-E1D4-440E-2FAC52E249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0FF3A6-EBD6-46F5-97E6-0A33BCAB3A5F}" type="datetimeFigureOut">
              <a:rPr lang="fi-FI" smtClean="0"/>
              <a:t>12.2.2025</a:t>
            </a:fld>
            <a:endParaRPr lang="fi-FI"/>
          </a:p>
        </p:txBody>
      </p:sp>
      <p:sp>
        <p:nvSpPr>
          <p:cNvPr id="5" name="Footer Placeholder 4">
            <a:extLst>
              <a:ext uri="{FF2B5EF4-FFF2-40B4-BE49-F238E27FC236}">
                <a16:creationId xmlns:a16="http://schemas.microsoft.com/office/drawing/2014/main" id="{FED2E3EA-B10C-54B7-E247-5D058A411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Slide Number Placeholder 5">
            <a:extLst>
              <a:ext uri="{FF2B5EF4-FFF2-40B4-BE49-F238E27FC236}">
                <a16:creationId xmlns:a16="http://schemas.microsoft.com/office/drawing/2014/main" id="{61BF505B-3C36-20C4-8F5B-BDA830890C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654E75-D248-4E9C-9A14-371CD2948D3B}" type="slidenum">
              <a:rPr lang="fi-FI" smtClean="0"/>
              <a:t>‹#›</a:t>
            </a:fld>
            <a:endParaRPr lang="fi-FI"/>
          </a:p>
        </p:txBody>
      </p:sp>
    </p:spTree>
    <p:extLst>
      <p:ext uri="{BB962C8B-B14F-4D97-AF65-F5344CB8AC3E}">
        <p14:creationId xmlns:p14="http://schemas.microsoft.com/office/powerpoint/2010/main" val="260157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www.linkedin.com/in/oksana-filippova/" TargetMode="External"/><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EA8573-47A1-1FDD-7B32-072712CF1A29}"/>
              </a:ext>
            </a:extLst>
          </p:cNvPr>
          <p:cNvPicPr>
            <a:picLocks noChangeAspect="1"/>
          </p:cNvPicPr>
          <p:nvPr/>
        </p:nvPicPr>
        <p:blipFill>
          <a:blip r:embed="rId2"/>
          <a:stretch>
            <a:fillRect/>
          </a:stretch>
        </p:blipFill>
        <p:spPr>
          <a:xfrm>
            <a:off x="764988" y="1737347"/>
            <a:ext cx="3368969" cy="3383306"/>
          </a:xfrm>
          <a:prstGeom prst="rect">
            <a:avLst/>
          </a:prstGeom>
        </p:spPr>
      </p:pic>
      <p:sp>
        <p:nvSpPr>
          <p:cNvPr id="18" name="Freeform: Shape 17">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70A38E64-AE55-EF23-3F8D-82B53F481E73}"/>
              </a:ext>
            </a:extLst>
          </p:cNvPr>
          <p:cNvSpPr>
            <a:spLocks noGrp="1"/>
          </p:cNvSpPr>
          <p:nvPr>
            <p:ph type="ctrTitle"/>
          </p:nvPr>
        </p:nvSpPr>
        <p:spPr>
          <a:xfrm>
            <a:off x="5622061" y="762538"/>
            <a:ext cx="5649349" cy="2517959"/>
          </a:xfrm>
        </p:spPr>
        <p:txBody>
          <a:bodyPr anchor="b">
            <a:normAutofit/>
          </a:bodyPr>
          <a:lstStyle/>
          <a:p>
            <a:r>
              <a:rPr lang="fi-FI" sz="4400" err="1">
                <a:solidFill>
                  <a:srgbClr val="FFFFFF"/>
                </a:solidFill>
              </a:rPr>
              <a:t>Wellbeing</a:t>
            </a:r>
            <a:r>
              <a:rPr lang="fi-FI" sz="4400">
                <a:solidFill>
                  <a:srgbClr val="FFFFFF"/>
                </a:solidFill>
              </a:rPr>
              <a:t> International </a:t>
            </a:r>
            <a:r>
              <a:rPr lang="fi-FI" sz="4400" err="1">
                <a:solidFill>
                  <a:srgbClr val="FFFFFF"/>
                </a:solidFill>
              </a:rPr>
              <a:t>Week</a:t>
            </a:r>
            <a:r>
              <a:rPr lang="fi-FI" sz="4400">
                <a:solidFill>
                  <a:srgbClr val="FFFFFF"/>
                </a:solidFill>
              </a:rPr>
              <a:t> 2025 </a:t>
            </a:r>
            <a:br>
              <a:rPr lang="fi-FI" sz="4400">
                <a:solidFill>
                  <a:srgbClr val="FFFFFF"/>
                </a:solidFill>
              </a:rPr>
            </a:br>
            <a:br>
              <a:rPr lang="fi-FI" sz="4100">
                <a:solidFill>
                  <a:srgbClr val="FFFFFF"/>
                </a:solidFill>
              </a:rPr>
            </a:br>
            <a:r>
              <a:rPr lang="fi-FI" sz="2400" b="0" i="1" u="none" strike="noStrike">
                <a:solidFill>
                  <a:srgbClr val="FFFFFF"/>
                </a:solidFill>
                <a:effectLst/>
                <a:latin typeface="Arial" panose="020B0604020202020204" pitchFamily="34" charset="0"/>
                <a:cs typeface="Arial" panose="020B0604020202020204" pitchFamily="34" charset="0"/>
              </a:rPr>
              <a:t>Building </a:t>
            </a:r>
            <a:r>
              <a:rPr lang="fi-FI" sz="2400" b="0" i="1" u="none" strike="noStrike" err="1">
                <a:solidFill>
                  <a:srgbClr val="FFFFFF"/>
                </a:solidFill>
                <a:effectLst/>
                <a:latin typeface="Arial" panose="020B0604020202020204" pitchFamily="34" charset="0"/>
                <a:cs typeface="Arial" panose="020B0604020202020204" pitchFamily="34" charset="0"/>
              </a:rPr>
              <a:t>safer</a:t>
            </a:r>
            <a:r>
              <a:rPr lang="fi-FI" sz="2400" b="0" i="1" u="none" strike="noStrike">
                <a:solidFill>
                  <a:srgbClr val="FFFFFF"/>
                </a:solidFill>
                <a:effectLst/>
                <a:latin typeface="Arial" panose="020B0604020202020204" pitchFamily="34" charset="0"/>
                <a:cs typeface="Arial" panose="020B0604020202020204" pitchFamily="34" charset="0"/>
              </a:rPr>
              <a:t> </a:t>
            </a:r>
            <a:r>
              <a:rPr lang="fi-FI" sz="2400" b="0" i="1" u="none" strike="noStrike" err="1">
                <a:solidFill>
                  <a:srgbClr val="FFFFFF"/>
                </a:solidFill>
                <a:effectLst/>
                <a:latin typeface="Arial" panose="020B0604020202020204" pitchFamily="34" charset="0"/>
                <a:cs typeface="Arial" panose="020B0604020202020204" pitchFamily="34" charset="0"/>
              </a:rPr>
              <a:t>communities</a:t>
            </a:r>
            <a:r>
              <a:rPr lang="fi-FI" sz="2400" b="0" i="1" u="none" strike="noStrike">
                <a:solidFill>
                  <a:srgbClr val="FFFFFF"/>
                </a:solidFill>
                <a:effectLst/>
                <a:latin typeface="Arial" panose="020B0604020202020204" pitchFamily="34" charset="0"/>
                <a:cs typeface="Arial" panose="020B0604020202020204" pitchFamily="34" charset="0"/>
              </a:rPr>
              <a:t> </a:t>
            </a:r>
            <a:r>
              <a:rPr lang="fi-FI" sz="2400" b="0" i="1" u="none" strike="noStrike" err="1">
                <a:solidFill>
                  <a:srgbClr val="FFFFFF"/>
                </a:solidFill>
                <a:effectLst/>
                <a:latin typeface="Arial" panose="020B0604020202020204" pitchFamily="34" charset="0"/>
                <a:cs typeface="Arial" panose="020B0604020202020204" pitchFamily="34" charset="0"/>
              </a:rPr>
              <a:t>together</a:t>
            </a:r>
            <a:endParaRPr lang="fi-FI" sz="2400" i="1">
              <a:solidFill>
                <a:srgbClr val="FFFFFF"/>
              </a:solidFill>
            </a:endParaRPr>
          </a:p>
        </p:txBody>
      </p:sp>
      <p:sp>
        <p:nvSpPr>
          <p:cNvPr id="3" name="Subtitle 2">
            <a:extLst>
              <a:ext uri="{FF2B5EF4-FFF2-40B4-BE49-F238E27FC236}">
                <a16:creationId xmlns:a16="http://schemas.microsoft.com/office/drawing/2014/main" id="{0CA3BF17-215D-ADAE-35D2-5F5CA52C0B6C}"/>
              </a:ext>
            </a:extLst>
          </p:cNvPr>
          <p:cNvSpPr>
            <a:spLocks noGrp="1"/>
          </p:cNvSpPr>
          <p:nvPr>
            <p:ph type="subTitle" idx="1"/>
          </p:nvPr>
        </p:nvSpPr>
        <p:spPr>
          <a:xfrm>
            <a:off x="5622061" y="4312561"/>
            <a:ext cx="5649349" cy="1687815"/>
          </a:xfrm>
        </p:spPr>
        <p:txBody>
          <a:bodyPr anchor="t">
            <a:normAutofit/>
          </a:bodyPr>
          <a:lstStyle/>
          <a:p>
            <a:pPr algn="l"/>
            <a:r>
              <a:rPr lang="fi-FI" err="1">
                <a:solidFill>
                  <a:srgbClr val="FFFFFF"/>
                </a:solidFill>
              </a:rPr>
              <a:t>February</a:t>
            </a:r>
            <a:r>
              <a:rPr lang="fi-FI">
                <a:solidFill>
                  <a:srgbClr val="FFFFFF"/>
                </a:solidFill>
              </a:rPr>
              <a:t> 17th – 21st </a:t>
            </a:r>
            <a:endParaRPr lang="fi-FI"/>
          </a:p>
          <a:p>
            <a:pPr algn="l"/>
            <a:r>
              <a:rPr lang="fi-FI">
                <a:solidFill>
                  <a:srgbClr val="FFFFFF"/>
                </a:solidFill>
              </a:rPr>
              <a:t>School of Health and </a:t>
            </a:r>
            <a:r>
              <a:rPr lang="fi-FI" err="1">
                <a:solidFill>
                  <a:srgbClr val="FFFFFF"/>
                </a:solidFill>
              </a:rPr>
              <a:t>Social</a:t>
            </a:r>
            <a:r>
              <a:rPr lang="fi-FI">
                <a:solidFill>
                  <a:srgbClr val="FFFFFF"/>
                </a:solidFill>
              </a:rPr>
              <a:t> Services</a:t>
            </a:r>
            <a:endParaRPr lang="fi-FI"/>
          </a:p>
          <a:p>
            <a:pPr algn="l"/>
            <a:r>
              <a:rPr lang="fi-FI" err="1">
                <a:solidFill>
                  <a:srgbClr val="FFFFFF"/>
                </a:solidFill>
              </a:rPr>
              <a:t>Hamk</a:t>
            </a:r>
            <a:r>
              <a:rPr lang="fi-FI">
                <a:solidFill>
                  <a:srgbClr val="FFFFFF"/>
                </a:solidFill>
              </a:rPr>
              <a:t> </a:t>
            </a:r>
            <a:r>
              <a:rPr lang="fi-FI" err="1">
                <a:solidFill>
                  <a:srgbClr val="FFFFFF"/>
                </a:solidFill>
              </a:rPr>
              <a:t>University</a:t>
            </a:r>
            <a:r>
              <a:rPr lang="fi-FI">
                <a:solidFill>
                  <a:srgbClr val="FFFFFF"/>
                </a:solidFill>
              </a:rPr>
              <a:t> of </a:t>
            </a:r>
            <a:r>
              <a:rPr lang="fi-FI" err="1">
                <a:solidFill>
                  <a:srgbClr val="FFFFFF"/>
                </a:solidFill>
              </a:rPr>
              <a:t>Applied</a:t>
            </a:r>
            <a:r>
              <a:rPr lang="fi-FI">
                <a:solidFill>
                  <a:srgbClr val="FFFFFF"/>
                </a:solidFill>
              </a:rPr>
              <a:t> Sciences</a:t>
            </a:r>
          </a:p>
        </p:txBody>
      </p:sp>
      <p:sp>
        <p:nvSpPr>
          <p:cNvPr id="20"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89873C-FB64-EAEC-4314-7B9DF89880B9}"/>
              </a:ext>
            </a:extLst>
          </p:cNvPr>
          <p:cNvPicPr>
            <a:picLocks noChangeAspect="1"/>
          </p:cNvPicPr>
          <p:nvPr/>
        </p:nvPicPr>
        <p:blipFill>
          <a:blip r:embed="rId3"/>
          <a:stretch>
            <a:fillRect/>
          </a:stretch>
        </p:blipFill>
        <p:spPr>
          <a:xfrm>
            <a:off x="9359786" y="5924305"/>
            <a:ext cx="2438525" cy="654084"/>
          </a:xfrm>
          <a:prstGeom prst="rect">
            <a:avLst/>
          </a:prstGeom>
        </p:spPr>
      </p:pic>
    </p:spTree>
    <p:extLst>
      <p:ext uri="{BB962C8B-B14F-4D97-AF65-F5344CB8AC3E}">
        <p14:creationId xmlns:p14="http://schemas.microsoft.com/office/powerpoint/2010/main" val="735390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848953" cy="1335589"/>
          </a:xfrm>
        </p:spPr>
        <p:txBody>
          <a:bodyPr>
            <a:normAutofit fontScale="90000"/>
          </a:bodyPr>
          <a:lstStyle/>
          <a:p>
            <a:r>
              <a:rPr lang="fi-FI" sz="4900" err="1"/>
              <a:t>Safety</a:t>
            </a:r>
            <a:r>
              <a:rPr lang="fi-FI" sz="4900"/>
              <a:t> in </a:t>
            </a:r>
            <a:r>
              <a:rPr lang="fi-FI" sz="4900" err="1"/>
              <a:t>education</a:t>
            </a:r>
            <a:r>
              <a:rPr lang="fi-FI" sz="4900"/>
              <a:t>: </a:t>
            </a:r>
            <a:r>
              <a:rPr lang="fi-FI" sz="4900" err="1"/>
              <a:t>aspects</a:t>
            </a:r>
            <a:r>
              <a:rPr lang="fi-FI" sz="4900"/>
              <a:t> at </a:t>
            </a:r>
            <a:r>
              <a:rPr lang="fi-FI" sz="4900" err="1"/>
              <a:t>the</a:t>
            </a:r>
            <a:r>
              <a:rPr lang="fi-FI" sz="4900"/>
              <a:t> </a:t>
            </a:r>
            <a:r>
              <a:rPr lang="fi-FI" sz="4900" err="1"/>
              <a:t>individual</a:t>
            </a:r>
            <a:r>
              <a:rPr lang="fi-FI" sz="4900"/>
              <a:t>, </a:t>
            </a:r>
            <a:r>
              <a:rPr lang="fi-FI" sz="4900" err="1"/>
              <a:t>institutional</a:t>
            </a:r>
            <a:r>
              <a:rPr lang="fi-FI" sz="4900"/>
              <a:t> and </a:t>
            </a:r>
            <a:r>
              <a:rPr lang="fi-FI" sz="4900" err="1"/>
              <a:t>societal</a:t>
            </a:r>
            <a:r>
              <a:rPr lang="fi-FI" sz="4900"/>
              <a:t> </a:t>
            </a:r>
            <a:r>
              <a:rPr lang="fi-FI" sz="4900" err="1"/>
              <a:t>levels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84232"/>
            <a:ext cx="10852734" cy="656641"/>
          </a:xfrm>
        </p:spPr>
        <p:txBody>
          <a:bodyPr vert="horz" lIns="91440" tIns="45720" rIns="91440" bIns="45720" rtlCol="0" anchor="t">
            <a:noAutofit/>
          </a:bodyPr>
          <a:lstStyle/>
          <a:p>
            <a:pPr>
              <a:buNone/>
            </a:pPr>
            <a:r>
              <a:rPr lang="fi-FI" sz="1600" err="1">
                <a:latin typeface="Inter"/>
              </a:rPr>
              <a:t>Safety</a:t>
            </a:r>
            <a:r>
              <a:rPr lang="fi-FI" sz="1600">
                <a:latin typeface="Inter"/>
              </a:rPr>
              <a:t> is </a:t>
            </a:r>
            <a:r>
              <a:rPr lang="fi-FI" sz="1600" err="1">
                <a:latin typeface="Inter"/>
              </a:rPr>
              <a:t>essential</a:t>
            </a:r>
            <a:r>
              <a:rPr lang="fi-FI" sz="1600">
                <a:latin typeface="Inter"/>
              </a:rPr>
              <a:t> for </a:t>
            </a:r>
            <a:r>
              <a:rPr lang="fi-FI" sz="1600" err="1">
                <a:latin typeface="Inter"/>
              </a:rPr>
              <a:t>students</a:t>
            </a:r>
            <a:r>
              <a:rPr lang="fi-FI" sz="1600">
                <a:latin typeface="Inter"/>
              </a:rPr>
              <a:t> of </a:t>
            </a:r>
            <a:r>
              <a:rPr lang="fi-FI" sz="1600" err="1">
                <a:latin typeface="Inter"/>
              </a:rPr>
              <a:t>all</a:t>
            </a:r>
            <a:r>
              <a:rPr lang="fi-FI" sz="1600">
                <a:latin typeface="Inter"/>
              </a:rPr>
              <a:t> </a:t>
            </a:r>
            <a:r>
              <a:rPr lang="fi-FI" sz="1600" err="1">
                <a:latin typeface="Inter"/>
              </a:rPr>
              <a:t>ages</a:t>
            </a:r>
            <a:r>
              <a:rPr lang="fi-FI" sz="1600">
                <a:latin typeface="Inter"/>
              </a:rPr>
              <a:t>. </a:t>
            </a:r>
            <a:r>
              <a:rPr lang="fi-FI" sz="1600" err="1">
                <a:latin typeface="Inter"/>
              </a:rPr>
              <a:t>Without</a:t>
            </a:r>
            <a:r>
              <a:rPr lang="fi-FI" sz="1600">
                <a:latin typeface="Inter"/>
              </a:rPr>
              <a:t> it </a:t>
            </a:r>
            <a:r>
              <a:rPr lang="fi-FI" sz="1600" err="1">
                <a:latin typeface="Inter"/>
              </a:rPr>
              <a:t>they</a:t>
            </a:r>
            <a:r>
              <a:rPr lang="fi-FI" sz="1600">
                <a:latin typeface="Inter"/>
              </a:rPr>
              <a:t> </a:t>
            </a:r>
            <a:r>
              <a:rPr lang="fi-FI" sz="1600" err="1">
                <a:latin typeface="Inter"/>
              </a:rPr>
              <a:t>are</a:t>
            </a:r>
            <a:r>
              <a:rPr lang="fi-FI" sz="1600">
                <a:latin typeface="Inter"/>
              </a:rPr>
              <a:t> </a:t>
            </a:r>
            <a:r>
              <a:rPr lang="fi-FI" sz="1600" err="1">
                <a:latin typeface="Inter"/>
              </a:rPr>
              <a:t>unable</a:t>
            </a:r>
            <a:r>
              <a:rPr lang="fi-FI" sz="1600">
                <a:latin typeface="Inter"/>
              </a:rPr>
              <a:t> to </a:t>
            </a:r>
            <a:r>
              <a:rPr lang="fi-FI" sz="1600" err="1">
                <a:latin typeface="Inter"/>
              </a:rPr>
              <a:t>focus</a:t>
            </a:r>
            <a:r>
              <a:rPr lang="fi-FI" sz="1600">
                <a:latin typeface="Inter"/>
              </a:rPr>
              <a:t> on </a:t>
            </a:r>
            <a:r>
              <a:rPr lang="fi-FI" sz="1600" err="1">
                <a:latin typeface="Inter"/>
              </a:rPr>
              <a:t>learning</a:t>
            </a:r>
            <a:r>
              <a:rPr lang="fi-FI" sz="1600">
                <a:latin typeface="Inter"/>
              </a:rPr>
              <a:t> </a:t>
            </a:r>
            <a:r>
              <a:rPr lang="fi-FI" sz="1600" err="1">
                <a:latin typeface="Inter"/>
              </a:rPr>
              <a:t>the</a:t>
            </a:r>
            <a:r>
              <a:rPr lang="fi-FI" sz="1600">
                <a:latin typeface="Inter"/>
              </a:rPr>
              <a:t> </a:t>
            </a:r>
            <a:r>
              <a:rPr lang="fi-FI" sz="1600" err="1">
                <a:latin typeface="Inter"/>
              </a:rPr>
              <a:t>skills</a:t>
            </a:r>
            <a:r>
              <a:rPr lang="fi-FI" sz="1600">
                <a:latin typeface="Inter"/>
              </a:rPr>
              <a:t> </a:t>
            </a:r>
            <a:r>
              <a:rPr lang="fi-FI" sz="1600" err="1">
                <a:latin typeface="Inter"/>
              </a:rPr>
              <a:t>needed</a:t>
            </a:r>
            <a:r>
              <a:rPr lang="fi-FI" sz="1600">
                <a:latin typeface="Inter"/>
              </a:rPr>
              <a:t> for a </a:t>
            </a:r>
            <a:r>
              <a:rPr lang="fi-FI" sz="1600" err="1">
                <a:latin typeface="Inter"/>
              </a:rPr>
              <a:t>successful</a:t>
            </a:r>
            <a:r>
              <a:rPr lang="fi-FI" sz="1600">
                <a:latin typeface="Inter"/>
              </a:rPr>
              <a:t> </a:t>
            </a:r>
            <a:r>
              <a:rPr lang="fi-FI" sz="1600" err="1">
                <a:latin typeface="Inter"/>
              </a:rPr>
              <a:t>education</a:t>
            </a:r>
            <a:r>
              <a:rPr lang="fi-FI" sz="1600">
                <a:latin typeface="Inter"/>
              </a:rPr>
              <a:t> and </a:t>
            </a:r>
            <a:r>
              <a:rPr lang="fi-FI" sz="1600" err="1">
                <a:latin typeface="Inter"/>
              </a:rPr>
              <a:t>future</a:t>
            </a:r>
            <a:r>
              <a:rPr lang="fi-FI" sz="1600">
                <a:latin typeface="Inter"/>
              </a:rPr>
              <a:t>. </a:t>
            </a:r>
            <a:r>
              <a:rPr lang="fi-FI" sz="1600" err="1">
                <a:latin typeface="Inter"/>
              </a:rPr>
              <a:t>This</a:t>
            </a:r>
            <a:r>
              <a:rPr lang="fi-FI" sz="1600">
                <a:latin typeface="Inter"/>
              </a:rPr>
              <a:t> </a:t>
            </a:r>
            <a:r>
              <a:rPr lang="fi-FI" sz="1600" err="1">
                <a:latin typeface="Inter"/>
              </a:rPr>
              <a:t>lecture</a:t>
            </a:r>
            <a:r>
              <a:rPr lang="fi-FI" sz="1600">
                <a:latin typeface="Inter"/>
              </a:rPr>
              <a:t> </a:t>
            </a:r>
            <a:r>
              <a:rPr lang="fi-FI" sz="1600" err="1">
                <a:latin typeface="Inter"/>
              </a:rPr>
              <a:t>deals</a:t>
            </a:r>
            <a:r>
              <a:rPr lang="fi-FI" sz="1600">
                <a:latin typeface="Inter"/>
              </a:rPr>
              <a:t> </a:t>
            </a:r>
            <a:r>
              <a:rPr lang="fi-FI" sz="1600" err="1">
                <a:latin typeface="Inter"/>
              </a:rPr>
              <a:t>with</a:t>
            </a:r>
            <a:r>
              <a:rPr lang="fi-FI" sz="1600">
                <a:latin typeface="Inter"/>
              </a:rPr>
              <a:t> </a:t>
            </a:r>
            <a:r>
              <a:rPr lang="fi-FI" sz="1600" err="1">
                <a:latin typeface="Inter"/>
              </a:rPr>
              <a:t>the</a:t>
            </a:r>
            <a:r>
              <a:rPr lang="fi-FI" sz="1600">
                <a:latin typeface="Inter"/>
              </a:rPr>
              <a:t> </a:t>
            </a:r>
            <a:r>
              <a:rPr lang="fi-FI" sz="1600" err="1">
                <a:latin typeface="Inter"/>
              </a:rPr>
              <a:t>basics</a:t>
            </a:r>
            <a:r>
              <a:rPr lang="fi-FI" sz="1600">
                <a:latin typeface="Inter"/>
              </a:rPr>
              <a:t> of </a:t>
            </a:r>
            <a:r>
              <a:rPr lang="fi-FI" sz="1600" err="1">
                <a:latin typeface="Inter"/>
              </a:rPr>
              <a:t>safety</a:t>
            </a:r>
            <a:r>
              <a:rPr lang="fi-FI" sz="1600">
                <a:latin typeface="Inter"/>
              </a:rPr>
              <a:t> in </a:t>
            </a:r>
            <a:r>
              <a:rPr lang="fi-FI" sz="1600" err="1">
                <a:latin typeface="Inter"/>
              </a:rPr>
              <a:t>education</a:t>
            </a:r>
            <a:r>
              <a:rPr lang="fi-FI" sz="1600">
                <a:latin typeface="Inter"/>
              </a:rPr>
              <a:t> and </a:t>
            </a:r>
            <a:r>
              <a:rPr lang="fi-FI" sz="1600" err="1">
                <a:latin typeface="Inter"/>
              </a:rPr>
              <a:t>will</a:t>
            </a:r>
            <a:r>
              <a:rPr lang="fi-FI" sz="1600">
                <a:latin typeface="Inter"/>
              </a:rPr>
              <a:t> </a:t>
            </a:r>
            <a:r>
              <a:rPr lang="fi-FI" sz="1600" err="1">
                <a:latin typeface="Inter"/>
              </a:rPr>
              <a:t>use</a:t>
            </a:r>
            <a:r>
              <a:rPr lang="fi-FI" sz="1600">
                <a:latin typeface="Inter"/>
              </a:rPr>
              <a:t> (</a:t>
            </a:r>
            <a:r>
              <a:rPr lang="fi-FI" sz="1600" err="1">
                <a:latin typeface="Inter"/>
              </a:rPr>
              <a:t>best</a:t>
            </a:r>
            <a:r>
              <a:rPr lang="fi-FI" sz="1600">
                <a:latin typeface="Inter"/>
              </a:rPr>
              <a:t> </a:t>
            </a:r>
            <a:r>
              <a:rPr lang="fi-FI" sz="1600" err="1">
                <a:latin typeface="Inter"/>
              </a:rPr>
              <a:t>practice</a:t>
            </a:r>
            <a:r>
              <a:rPr lang="fi-FI" sz="1600">
                <a:latin typeface="Inter"/>
              </a:rPr>
              <a:t>) </a:t>
            </a:r>
            <a:r>
              <a:rPr lang="fi-FI" sz="1600" err="1">
                <a:latin typeface="Inter"/>
              </a:rPr>
              <a:t>examples</a:t>
            </a:r>
            <a:r>
              <a:rPr lang="fi-FI" sz="1600">
                <a:latin typeface="Inter"/>
              </a:rPr>
              <a:t> of </a:t>
            </a:r>
            <a:r>
              <a:rPr lang="fi-FI" sz="1600" err="1">
                <a:latin typeface="Inter"/>
              </a:rPr>
              <a:t>different</a:t>
            </a:r>
            <a:r>
              <a:rPr lang="fi-FI" sz="1600">
                <a:latin typeface="Inter"/>
              </a:rPr>
              <a:t> </a:t>
            </a:r>
            <a:r>
              <a:rPr lang="fi-FI" sz="1600" err="1">
                <a:latin typeface="Inter"/>
              </a:rPr>
              <a:t>countries</a:t>
            </a:r>
            <a:r>
              <a:rPr lang="fi-FI" sz="1600">
                <a:latin typeface="Inter"/>
              </a:rPr>
              <a:t> to </a:t>
            </a:r>
            <a:r>
              <a:rPr lang="fi-FI" sz="1600" err="1">
                <a:latin typeface="Inter"/>
              </a:rPr>
              <a:t>discuss</a:t>
            </a:r>
            <a:r>
              <a:rPr lang="fi-FI" sz="1600">
                <a:latin typeface="Inter"/>
              </a:rPr>
              <a:t> </a:t>
            </a:r>
            <a:r>
              <a:rPr lang="fi-FI" sz="1600" err="1">
                <a:latin typeface="Inter"/>
              </a:rPr>
              <a:t>this</a:t>
            </a:r>
            <a:r>
              <a:rPr lang="fi-FI" sz="1600">
                <a:latin typeface="Inter"/>
              </a:rPr>
              <a:t> </a:t>
            </a:r>
            <a:r>
              <a:rPr lang="fi-FI" sz="1600" err="1">
                <a:latin typeface="Inter"/>
              </a:rPr>
              <a:t>topic</a:t>
            </a:r>
            <a:r>
              <a:rPr lang="fi-FI" sz="1600">
                <a:latin typeface="Inter"/>
              </a:rPr>
              <a:t> on a </a:t>
            </a:r>
            <a:r>
              <a:rPr lang="fi-FI" sz="1600" err="1">
                <a:latin typeface="Inter"/>
              </a:rPr>
              <a:t>individual</a:t>
            </a:r>
            <a:r>
              <a:rPr lang="fi-FI" sz="1600">
                <a:latin typeface="Inter"/>
              </a:rPr>
              <a:t>, </a:t>
            </a:r>
            <a:r>
              <a:rPr lang="fi-FI" sz="1600" err="1">
                <a:latin typeface="Inter"/>
              </a:rPr>
              <a:t>institutional</a:t>
            </a:r>
            <a:r>
              <a:rPr lang="fi-FI" sz="1600">
                <a:latin typeface="Inter"/>
              </a:rPr>
              <a:t> and </a:t>
            </a:r>
            <a:r>
              <a:rPr lang="fi-FI" sz="1600" err="1">
                <a:latin typeface="Inter"/>
              </a:rPr>
              <a:t>societal</a:t>
            </a:r>
            <a:r>
              <a:rPr lang="fi-FI" sz="1600">
                <a:latin typeface="Inter"/>
              </a:rPr>
              <a:t> </a:t>
            </a:r>
            <a:r>
              <a:rPr lang="fi-FI" sz="1600" err="1">
                <a:latin typeface="Inter"/>
              </a:rPr>
              <a:t>level</a:t>
            </a:r>
            <a:r>
              <a:rPr lang="fi-FI" sz="1600">
                <a:latin typeface="Inter"/>
              </a:rPr>
              <a:t>.</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822032" y="3982452"/>
            <a:ext cx="739541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rPr>
              <a:t>Martina </a:t>
            </a:r>
            <a:r>
              <a:rPr lang="fi-FI" sz="1200" err="1">
                <a:latin typeface="Inter"/>
              </a:rPr>
              <a:t>Froehlich</a:t>
            </a:r>
            <a:endParaRPr lang="fi-FI" err="1"/>
          </a:p>
          <a:p>
            <a:endParaRPr lang="fi-FI" sz="1200">
              <a:latin typeface="Inter"/>
            </a:endParaRPr>
          </a:p>
          <a:p>
            <a:r>
              <a:rPr lang="fi-FI" sz="1200" err="1">
                <a:latin typeface="Inter"/>
              </a:rPr>
              <a:t>Studied</a:t>
            </a:r>
            <a:r>
              <a:rPr lang="fi-FI" sz="1200">
                <a:latin typeface="Inter"/>
              </a:rPr>
              <a:t> at </a:t>
            </a:r>
            <a:r>
              <a:rPr lang="fi-FI" sz="1200" err="1">
                <a:latin typeface="Inter"/>
              </a:rPr>
              <a:t>the</a:t>
            </a:r>
            <a:r>
              <a:rPr lang="fi-FI" sz="1200">
                <a:latin typeface="Inter"/>
              </a:rPr>
              <a:t> </a:t>
            </a:r>
            <a:r>
              <a:rPr lang="fi-FI" sz="1200" err="1">
                <a:latin typeface="Inter"/>
              </a:rPr>
              <a:t>University</a:t>
            </a:r>
            <a:r>
              <a:rPr lang="fi-FI" sz="1200">
                <a:latin typeface="Inter"/>
              </a:rPr>
              <a:t> of Natural Resources and Life Sciences, </a:t>
            </a:r>
            <a:r>
              <a:rPr lang="fi-FI" sz="1200" err="1">
                <a:latin typeface="Inter"/>
              </a:rPr>
              <a:t>Vienna</a:t>
            </a:r>
            <a:r>
              <a:rPr lang="fi-FI" sz="1200">
                <a:latin typeface="Inter"/>
              </a:rPr>
              <a:t> and at </a:t>
            </a:r>
            <a:r>
              <a:rPr lang="fi-FI" sz="1200" err="1">
                <a:latin typeface="Inter"/>
              </a:rPr>
              <a:t>the</a:t>
            </a:r>
            <a:r>
              <a:rPr lang="fi-FI" sz="1200">
                <a:latin typeface="Inter"/>
              </a:rPr>
              <a:t> </a:t>
            </a:r>
            <a:r>
              <a:rPr lang="fi-FI" sz="1200" err="1">
                <a:latin typeface="Inter"/>
              </a:rPr>
              <a:t>University</a:t>
            </a:r>
            <a:r>
              <a:rPr lang="fi-FI" sz="1200">
                <a:latin typeface="Inter"/>
              </a:rPr>
              <a:t> College for </a:t>
            </a:r>
            <a:r>
              <a:rPr lang="fi-FI" sz="1200" err="1">
                <a:latin typeface="Inter"/>
              </a:rPr>
              <a:t>Agrarian</a:t>
            </a:r>
            <a:r>
              <a:rPr lang="fi-FI" sz="1200">
                <a:latin typeface="Inter"/>
              </a:rPr>
              <a:t> and </a:t>
            </a:r>
            <a:r>
              <a:rPr lang="fi-FI" sz="1200" err="1">
                <a:latin typeface="Inter"/>
              </a:rPr>
              <a:t>Environmental</a:t>
            </a:r>
            <a:r>
              <a:rPr lang="fi-FI" sz="1200">
                <a:latin typeface="Inter"/>
              </a:rPr>
              <a:t> </a:t>
            </a:r>
            <a:r>
              <a:rPr lang="fi-FI" sz="1200" err="1">
                <a:latin typeface="Inter"/>
              </a:rPr>
              <a:t>Pedagogy</a:t>
            </a:r>
            <a:r>
              <a:rPr lang="fi-FI" sz="1200">
                <a:latin typeface="Inter"/>
              </a:rPr>
              <a:t>, </a:t>
            </a:r>
            <a:r>
              <a:rPr lang="fi-FI" sz="1200" err="1">
                <a:latin typeface="Inter"/>
              </a:rPr>
              <a:t>Vienna</a:t>
            </a:r>
            <a:r>
              <a:rPr lang="fi-FI" sz="1200">
                <a:latin typeface="Inter"/>
              </a:rPr>
              <a:t>. </a:t>
            </a:r>
            <a:r>
              <a:rPr lang="fi-FI" sz="1200" err="1">
                <a:latin typeface="Inter"/>
              </a:rPr>
              <a:t>From</a:t>
            </a:r>
            <a:r>
              <a:rPr lang="fi-FI" sz="1200">
                <a:latin typeface="Inter"/>
              </a:rPr>
              <a:t> 2003 to 2008, </a:t>
            </a:r>
            <a:r>
              <a:rPr lang="fi-FI" sz="1200" err="1">
                <a:latin typeface="Inter"/>
              </a:rPr>
              <a:t>she</a:t>
            </a:r>
            <a:r>
              <a:rPr lang="fi-FI" sz="1200">
                <a:latin typeface="Inter"/>
              </a:rPr>
              <a:t> </a:t>
            </a:r>
            <a:r>
              <a:rPr lang="fi-FI" sz="1200" err="1">
                <a:latin typeface="Inter"/>
              </a:rPr>
              <a:t>was</a:t>
            </a:r>
            <a:r>
              <a:rPr lang="fi-FI" sz="1200">
                <a:latin typeface="Inter"/>
              </a:rPr>
              <a:t> </a:t>
            </a:r>
            <a:r>
              <a:rPr lang="fi-FI" sz="1200" err="1">
                <a:latin typeface="Inter"/>
              </a:rPr>
              <a:t>scientific</a:t>
            </a:r>
            <a:r>
              <a:rPr lang="fi-FI" sz="1200">
                <a:latin typeface="Inter"/>
              </a:rPr>
              <a:t> </a:t>
            </a:r>
            <a:r>
              <a:rPr lang="fi-FI" sz="1200" err="1">
                <a:latin typeface="Inter"/>
              </a:rPr>
              <a:t>staff</a:t>
            </a:r>
            <a:r>
              <a:rPr lang="fi-FI" sz="1200">
                <a:latin typeface="Inter"/>
              </a:rPr>
              <a:t> </a:t>
            </a:r>
            <a:r>
              <a:rPr lang="fi-FI" sz="1200" err="1">
                <a:latin typeface="Inter"/>
              </a:rPr>
              <a:t>member</a:t>
            </a:r>
            <a:r>
              <a:rPr lang="fi-FI" sz="1200">
                <a:latin typeface="Inter"/>
              </a:rPr>
              <a:t> at </a:t>
            </a:r>
            <a:r>
              <a:rPr lang="fi-FI" sz="1200" err="1">
                <a:latin typeface="Inter"/>
              </a:rPr>
              <a:t>the</a:t>
            </a:r>
            <a:r>
              <a:rPr lang="fi-FI" sz="1200">
                <a:latin typeface="Inter"/>
              </a:rPr>
              <a:t> </a:t>
            </a:r>
            <a:r>
              <a:rPr lang="fi-FI" sz="1200" err="1">
                <a:latin typeface="Inter"/>
              </a:rPr>
              <a:t>University</a:t>
            </a:r>
            <a:r>
              <a:rPr lang="fi-FI" sz="1200">
                <a:latin typeface="Inter"/>
              </a:rPr>
              <a:t> of Natural Resources and Life Sciences as </a:t>
            </a:r>
            <a:r>
              <a:rPr lang="fi-FI" sz="1200" err="1">
                <a:latin typeface="Inter"/>
              </a:rPr>
              <a:t>well</a:t>
            </a:r>
            <a:r>
              <a:rPr lang="fi-FI" sz="1200">
                <a:latin typeface="Inter"/>
              </a:rPr>
              <a:t> as at </a:t>
            </a:r>
            <a:r>
              <a:rPr lang="fi-FI" sz="1200" err="1">
                <a:latin typeface="Inter"/>
              </a:rPr>
              <a:t>the</a:t>
            </a:r>
            <a:r>
              <a:rPr lang="fi-FI" sz="1200">
                <a:latin typeface="Inter"/>
              </a:rPr>
              <a:t> </a:t>
            </a:r>
            <a:r>
              <a:rPr lang="fi-FI" sz="1200" err="1">
                <a:latin typeface="Inter"/>
              </a:rPr>
              <a:t>University</a:t>
            </a:r>
            <a:r>
              <a:rPr lang="fi-FI" sz="1200">
                <a:latin typeface="Inter"/>
              </a:rPr>
              <a:t> of </a:t>
            </a:r>
            <a:r>
              <a:rPr lang="fi-FI" sz="1200" err="1">
                <a:latin typeface="Inter"/>
              </a:rPr>
              <a:t>Veterinary</a:t>
            </a:r>
            <a:r>
              <a:rPr lang="fi-FI" sz="1200">
                <a:latin typeface="Inter"/>
              </a:rPr>
              <a:t> </a:t>
            </a:r>
            <a:r>
              <a:rPr lang="fi-FI" sz="1200" err="1">
                <a:latin typeface="Inter"/>
              </a:rPr>
              <a:t>Medicine</a:t>
            </a:r>
            <a:r>
              <a:rPr lang="fi-FI" sz="1200">
                <a:latin typeface="Inter"/>
              </a:rPr>
              <a:t> </a:t>
            </a:r>
            <a:r>
              <a:rPr lang="fi-FI" sz="1200" err="1">
                <a:latin typeface="Inter"/>
              </a:rPr>
              <a:t>Vienna</a:t>
            </a:r>
            <a:r>
              <a:rPr lang="fi-FI" sz="1200">
                <a:latin typeface="Inter"/>
              </a:rPr>
              <a:t>. </a:t>
            </a:r>
            <a:r>
              <a:rPr lang="fi-FI" sz="1200" err="1">
                <a:latin typeface="Inter"/>
              </a:rPr>
              <a:t>Since</a:t>
            </a:r>
            <a:r>
              <a:rPr lang="fi-FI" sz="1200">
                <a:latin typeface="Inter"/>
              </a:rPr>
              <a:t> </a:t>
            </a:r>
            <a:r>
              <a:rPr lang="fi-FI" sz="1200" err="1">
                <a:latin typeface="Inter"/>
              </a:rPr>
              <a:t>autumn</a:t>
            </a:r>
            <a:r>
              <a:rPr lang="fi-FI" sz="1200">
                <a:latin typeface="Inter"/>
              </a:rPr>
              <a:t> 2008, </a:t>
            </a:r>
            <a:r>
              <a:rPr lang="fi-FI" sz="1200" err="1">
                <a:latin typeface="Inter"/>
              </a:rPr>
              <a:t>she</a:t>
            </a:r>
            <a:r>
              <a:rPr lang="fi-FI" sz="1200">
                <a:latin typeface="Inter"/>
              </a:rPr>
              <a:t> </a:t>
            </a:r>
            <a:r>
              <a:rPr lang="fi-FI" sz="1200" err="1">
                <a:latin typeface="Inter"/>
              </a:rPr>
              <a:t>works</a:t>
            </a:r>
            <a:r>
              <a:rPr lang="fi-FI" sz="1200">
                <a:latin typeface="Inter"/>
              </a:rPr>
              <a:t> at </a:t>
            </a:r>
            <a:r>
              <a:rPr lang="fi-FI" sz="1200" err="1">
                <a:latin typeface="Inter"/>
              </a:rPr>
              <a:t>the</a:t>
            </a:r>
            <a:r>
              <a:rPr lang="fi-FI" sz="1200">
                <a:latin typeface="Inter"/>
              </a:rPr>
              <a:t> </a:t>
            </a:r>
            <a:r>
              <a:rPr lang="fi-FI" sz="1200" err="1">
                <a:latin typeface="Inter"/>
              </a:rPr>
              <a:t>department</a:t>
            </a:r>
            <a:r>
              <a:rPr lang="fi-FI" sz="1200">
                <a:latin typeface="Inter"/>
              </a:rPr>
              <a:t> of “</a:t>
            </a:r>
            <a:r>
              <a:rPr lang="fi-FI" sz="1200" err="1">
                <a:latin typeface="Inter"/>
              </a:rPr>
              <a:t>Teaching</a:t>
            </a:r>
            <a:r>
              <a:rPr lang="fi-FI" sz="1200">
                <a:latin typeface="Inter"/>
              </a:rPr>
              <a:t> and Learning Services” at </a:t>
            </a:r>
            <a:r>
              <a:rPr lang="fi-FI" sz="1200" err="1">
                <a:latin typeface="Inter"/>
              </a:rPr>
              <a:t>the</a:t>
            </a:r>
            <a:r>
              <a:rPr lang="fi-FI" sz="1200">
                <a:latin typeface="Inter"/>
              </a:rPr>
              <a:t> </a:t>
            </a:r>
            <a:r>
              <a:rPr lang="fi-FI" sz="1200" err="1">
                <a:latin typeface="Inter"/>
              </a:rPr>
              <a:t>University</a:t>
            </a:r>
            <a:r>
              <a:rPr lang="fi-FI" sz="1200">
                <a:latin typeface="Inter"/>
              </a:rPr>
              <a:t> of Natural Resources and Life Sciences in </a:t>
            </a:r>
            <a:r>
              <a:rPr lang="fi-FI" sz="1200" err="1">
                <a:latin typeface="Inter"/>
              </a:rPr>
              <a:t>the</a:t>
            </a:r>
            <a:r>
              <a:rPr lang="fi-FI" sz="1200">
                <a:latin typeface="Inter"/>
              </a:rPr>
              <a:t> </a:t>
            </a:r>
            <a:r>
              <a:rPr lang="fi-FI" sz="1200" err="1">
                <a:latin typeface="Inter"/>
              </a:rPr>
              <a:t>field</a:t>
            </a:r>
            <a:r>
              <a:rPr lang="fi-FI" sz="1200">
                <a:latin typeface="Inter"/>
              </a:rPr>
              <a:t> of </a:t>
            </a:r>
            <a:r>
              <a:rPr lang="fi-FI" sz="1200" err="1">
                <a:latin typeface="Inter"/>
              </a:rPr>
              <a:t>knowledge</a:t>
            </a:r>
            <a:r>
              <a:rPr lang="fi-FI" sz="1200">
                <a:latin typeface="Inter"/>
              </a:rPr>
              <a:t> </a:t>
            </a:r>
            <a:r>
              <a:rPr lang="fi-FI" sz="1200" err="1">
                <a:latin typeface="Inter"/>
              </a:rPr>
              <a:t>transfer</a:t>
            </a:r>
            <a:r>
              <a:rPr lang="fi-FI" sz="1200">
                <a:latin typeface="Inter"/>
              </a:rPr>
              <a:t> to </a:t>
            </a:r>
            <a:r>
              <a:rPr lang="fi-FI" sz="1200" err="1">
                <a:latin typeface="Inter"/>
              </a:rPr>
              <a:t>children</a:t>
            </a:r>
            <a:r>
              <a:rPr lang="fi-FI" sz="1200">
                <a:latin typeface="Inter"/>
              </a:rPr>
              <a:t> and </a:t>
            </a:r>
            <a:r>
              <a:rPr lang="fi-FI" sz="1200" err="1">
                <a:latin typeface="Inter"/>
              </a:rPr>
              <a:t>youths</a:t>
            </a:r>
            <a:r>
              <a:rPr lang="fi-FI" sz="1200">
                <a:latin typeface="Inter"/>
              </a:rPr>
              <a:t>. Martina </a:t>
            </a:r>
            <a:r>
              <a:rPr lang="fi-FI" sz="1200" err="1">
                <a:latin typeface="Inter"/>
              </a:rPr>
              <a:t>Froehlich</a:t>
            </a:r>
            <a:r>
              <a:rPr lang="fi-FI" sz="1200">
                <a:latin typeface="Inter"/>
              </a:rPr>
              <a:t> is </a:t>
            </a:r>
            <a:r>
              <a:rPr lang="fi-FI" sz="1200" err="1">
                <a:latin typeface="Inter"/>
              </a:rPr>
              <a:t>head</a:t>
            </a:r>
            <a:r>
              <a:rPr lang="fi-FI" sz="1200">
                <a:latin typeface="Inter"/>
              </a:rPr>
              <a:t> of </a:t>
            </a:r>
            <a:r>
              <a:rPr lang="fi-FI" sz="1200" err="1">
                <a:latin typeface="Inter"/>
              </a:rPr>
              <a:t>the</a:t>
            </a:r>
            <a:r>
              <a:rPr lang="fi-FI" sz="1200">
                <a:latin typeface="Inter"/>
              </a:rPr>
              <a:t> division “</a:t>
            </a:r>
            <a:r>
              <a:rPr lang="fi-FI" sz="1200" err="1">
                <a:latin typeface="Inter"/>
              </a:rPr>
              <a:t>KinderBOKU</a:t>
            </a:r>
            <a:r>
              <a:rPr lang="fi-FI" sz="1200">
                <a:latin typeface="Inter"/>
              </a:rPr>
              <a:t>”.</a:t>
            </a:r>
            <a:endParaRPr lang="fi-FI"/>
          </a:p>
          <a:p>
            <a:endParaRPr lang="fi-FI" sz="1200">
              <a:latin typeface="Inter"/>
              <a:cs typeface="Times New Roman"/>
            </a:endParaRPr>
          </a:p>
        </p:txBody>
      </p:sp>
      <p:pic>
        <p:nvPicPr>
          <p:cNvPr id="6" name="Sisällön paikkamerkki 5" descr="Kuva, joka sisältää kohteen Ihmisen kasvot, henkilö, hymy, vaate&#10;&#10;Kuvaus luotu automaattisesti">
            <a:extLst>
              <a:ext uri="{FF2B5EF4-FFF2-40B4-BE49-F238E27FC236}">
                <a16:creationId xmlns:a16="http://schemas.microsoft.com/office/drawing/2014/main" id="{6B9B50F6-2E7D-701A-8D0B-C95520425A29}"/>
              </a:ext>
            </a:extLst>
          </p:cNvPr>
          <p:cNvPicPr>
            <a:picLocks noGrp="1" noChangeAspect="1"/>
          </p:cNvPicPr>
          <p:nvPr>
            <p:ph sz="quarter" idx="4"/>
          </p:nvPr>
        </p:nvPicPr>
        <p:blipFill>
          <a:blip r:embed="rId3"/>
          <a:stretch>
            <a:fillRect/>
          </a:stretch>
        </p:blipFill>
        <p:spPr>
          <a:xfrm>
            <a:off x="595932" y="3427495"/>
            <a:ext cx="2850329" cy="2872457"/>
          </a:xfrm>
        </p:spPr>
      </p:pic>
      <p:sp>
        <p:nvSpPr>
          <p:cNvPr id="4" name="Ellipsi 3">
            <a:extLst>
              <a:ext uri="{FF2B5EF4-FFF2-40B4-BE49-F238E27FC236}">
                <a16:creationId xmlns:a16="http://schemas.microsoft.com/office/drawing/2014/main" id="{FFCCA674-4D07-9B34-B1B7-7A297CA71C3C}"/>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l" rtl="0"/>
            <a:r>
              <a:rPr lang="fi-FI"/>
              <a:t>13:00-14.15</a:t>
            </a:r>
            <a:endParaRPr lang="en-US"/>
          </a:p>
          <a:p>
            <a:r>
              <a:rPr lang="fi-FI"/>
              <a:t>​</a:t>
            </a:r>
            <a:r>
              <a:rPr lang="fi-FI" err="1"/>
              <a:t>auditorium</a:t>
            </a:r>
            <a:r>
              <a:rPr lang="fi-FI"/>
              <a:t> C-103 &amp; 104</a:t>
            </a:r>
          </a:p>
        </p:txBody>
      </p:sp>
    </p:spTree>
    <p:extLst>
      <p:ext uri="{BB962C8B-B14F-4D97-AF65-F5344CB8AC3E}">
        <p14:creationId xmlns:p14="http://schemas.microsoft.com/office/powerpoint/2010/main" val="485028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2030353"/>
          </a:xfrm>
        </p:spPr>
        <p:txBody>
          <a:bodyPr>
            <a:normAutofit/>
          </a:bodyPr>
          <a:lstStyle/>
          <a:p>
            <a:r>
              <a:rPr lang="en-US" sz="1600" b="1" dirty="0">
                <a:latin typeface="Calibri"/>
                <a:ea typeface="Calibri"/>
                <a:cs typeface="Calibri"/>
              </a:rPr>
              <a:t> </a:t>
            </a:r>
            <a:r>
              <a:rPr lang="en-US" sz="2800" b="1" dirty="0">
                <a:latin typeface="Aptos"/>
                <a:ea typeface="Calibri"/>
                <a:cs typeface="Calibri"/>
              </a:rPr>
              <a:t>Integrating Design Thinking in Research and Insights into Nursing Education in a Public University in Brazil</a:t>
            </a:r>
            <a:endParaRPr lang="en-US" sz="2800" b="1" dirty="0">
              <a:latin typeface="Calibri"/>
              <a:ea typeface="Calibri"/>
              <a:cs typeface="Calibri"/>
            </a:endParaRPr>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656641"/>
          </a:xfrm>
        </p:spPr>
        <p:txBody>
          <a:bodyPr vert="horz" lIns="91440" tIns="45720" rIns="91440" bIns="45720" rtlCol="0" anchor="t">
            <a:noAutofit/>
          </a:bodyPr>
          <a:lstStyle/>
          <a:p>
            <a:pPr>
              <a:buNone/>
            </a:pPr>
            <a:endParaRPr lang="fi-FI" sz="1200">
              <a:latin typeface="Inter"/>
            </a:endParaRPr>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4052637" y="3561347"/>
            <a:ext cx="7406615"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sz="1200">
              <a:latin typeface="Inter"/>
            </a:endParaRPr>
          </a:p>
          <a:p>
            <a:pPr algn="just"/>
            <a:r>
              <a:rPr lang="en-GB" sz="1600" dirty="0">
                <a:ea typeface="+mn-lt"/>
                <a:cs typeface="+mn-lt"/>
              </a:rPr>
              <a:t>"I am a visiting Doctoral Researcher from the College of Nursing, </a:t>
            </a:r>
            <a:r>
              <a:rPr lang="en-GB" sz="1600" err="1">
                <a:ea typeface="+mn-lt"/>
                <a:cs typeface="+mn-lt"/>
              </a:rPr>
              <a:t>Ribeirão</a:t>
            </a:r>
            <a:r>
              <a:rPr lang="en-GB" sz="1600" dirty="0">
                <a:ea typeface="+mn-lt"/>
                <a:cs typeface="+mn-lt"/>
              </a:rPr>
              <a:t> Preto, University of São Paulo, Brazil. My research interests include patient safety, quality of care, nursing competence, nursing leadership, technological innovation in nursing, and critical and emergency nursing. Currently, I am studying the risk of adverse events, focusing on Machine Learning and utilizing Design Thinking as a framework for innovation. Collaborating with Associate Professor Marja </a:t>
            </a:r>
            <a:r>
              <a:rPr lang="en-GB" sz="1600" err="1">
                <a:ea typeface="+mn-lt"/>
                <a:cs typeface="+mn-lt"/>
              </a:rPr>
              <a:t>Härkänen</a:t>
            </a:r>
            <a:r>
              <a:rPr lang="en-GB" sz="1600" dirty="0">
                <a:ea typeface="+mn-lt"/>
                <a:cs typeface="+mn-lt"/>
              </a:rPr>
              <a:t> and Postdoctoral researcher Tiina </a:t>
            </a:r>
            <a:r>
              <a:rPr lang="en-GB" sz="1600" err="1">
                <a:ea typeface="+mn-lt"/>
                <a:cs typeface="+mn-lt"/>
              </a:rPr>
              <a:t>Syyrilä</a:t>
            </a:r>
            <a:r>
              <a:rPr lang="en-GB" sz="1600" dirty="0">
                <a:ea typeface="+mn-lt"/>
                <a:cs typeface="+mn-lt"/>
              </a:rPr>
              <a:t> at the University of Eastern Finland has been a great opportunity</a:t>
            </a:r>
            <a:endParaRPr lang="fi-FI" sz="1600" dirty="0"/>
          </a:p>
          <a:p>
            <a:endParaRPr lang="fi-FI" sz="1200">
              <a:latin typeface="Inter"/>
              <a:cs typeface="Times New Roman"/>
            </a:endParaRPr>
          </a:p>
        </p:txBody>
      </p:sp>
      <p:sp>
        <p:nvSpPr>
          <p:cNvPr id="4" name="Ellipsi 3">
            <a:extLst>
              <a:ext uri="{FF2B5EF4-FFF2-40B4-BE49-F238E27FC236}">
                <a16:creationId xmlns:a16="http://schemas.microsoft.com/office/drawing/2014/main" id="{DF106690-22FF-4593-FA5A-A21288269392}"/>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fi-FI"/>
              <a:t>14:15 – 15:30</a:t>
            </a:r>
            <a:endParaRPr lang="en-US"/>
          </a:p>
          <a:p>
            <a:r>
              <a:rPr lang="fi-FI"/>
              <a:t>​</a:t>
            </a:r>
            <a:r>
              <a:rPr lang="fi-FI" err="1"/>
              <a:t>auditorium</a:t>
            </a:r>
            <a:r>
              <a:rPr lang="fi-FI"/>
              <a:t> C-103 &amp; 104</a:t>
            </a:r>
          </a:p>
        </p:txBody>
      </p:sp>
      <p:pic>
        <p:nvPicPr>
          <p:cNvPr id="6" name="Kuva 5" descr="Kuva, joka sisältää kohteen Ihmisen kasvot, vaate, henkilö, lasit&#10;&#10;Tekoälyn luoma sisältö voi olla virheellistä.">
            <a:extLst>
              <a:ext uri="{FF2B5EF4-FFF2-40B4-BE49-F238E27FC236}">
                <a16:creationId xmlns:a16="http://schemas.microsoft.com/office/drawing/2014/main" id="{AA833C9C-3613-6CF8-9DFB-2CFA5D9343ED}"/>
              </a:ext>
            </a:extLst>
          </p:cNvPr>
          <p:cNvPicPr>
            <a:picLocks noChangeAspect="1"/>
          </p:cNvPicPr>
          <p:nvPr/>
        </p:nvPicPr>
        <p:blipFill>
          <a:blip r:embed="rId3"/>
          <a:stretch>
            <a:fillRect/>
          </a:stretch>
        </p:blipFill>
        <p:spPr>
          <a:xfrm>
            <a:off x="757518" y="3198439"/>
            <a:ext cx="2575111" cy="3419475"/>
          </a:xfrm>
          <a:prstGeom prst="rect">
            <a:avLst/>
          </a:prstGeom>
        </p:spPr>
      </p:pic>
    </p:spTree>
    <p:extLst>
      <p:ext uri="{BB962C8B-B14F-4D97-AF65-F5344CB8AC3E}">
        <p14:creationId xmlns:p14="http://schemas.microsoft.com/office/powerpoint/2010/main" val="3065672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4ECE-AC87-774B-ECDB-6F5BC38C2096}"/>
              </a:ext>
            </a:extLst>
          </p:cNvPr>
          <p:cNvSpPr>
            <a:spLocks noGrp="1"/>
          </p:cNvSpPr>
          <p:nvPr>
            <p:ph type="title"/>
          </p:nvPr>
        </p:nvSpPr>
        <p:spPr>
          <a:xfrm>
            <a:off x="3336561" y="390109"/>
            <a:ext cx="10515600" cy="1325563"/>
          </a:xfrm>
        </p:spPr>
        <p:txBody>
          <a:bodyPr/>
          <a:lstStyle/>
          <a:p>
            <a:r>
              <a:rPr lang="fi-FI" err="1"/>
              <a:t>Tuesday</a:t>
            </a:r>
            <a:r>
              <a:rPr lang="fi-FI"/>
              <a:t>, </a:t>
            </a:r>
            <a:r>
              <a:rPr lang="fi-FI" err="1"/>
              <a:t>Feb</a:t>
            </a:r>
            <a:r>
              <a:rPr lang="fi-FI"/>
              <a:t>. 18th  </a:t>
            </a:r>
            <a:endParaRPr lang="fi-FI" sz="2800"/>
          </a:p>
        </p:txBody>
      </p:sp>
      <p:pic>
        <p:nvPicPr>
          <p:cNvPr id="4" name="Picture 3">
            <a:extLst>
              <a:ext uri="{FF2B5EF4-FFF2-40B4-BE49-F238E27FC236}">
                <a16:creationId xmlns:a16="http://schemas.microsoft.com/office/drawing/2014/main" id="{E2374579-C45F-C908-7271-11573F94067A}"/>
              </a:ext>
            </a:extLst>
          </p:cNvPr>
          <p:cNvPicPr>
            <a:picLocks noChangeAspect="1"/>
          </p:cNvPicPr>
          <p:nvPr/>
        </p:nvPicPr>
        <p:blipFill>
          <a:blip r:embed="rId2"/>
          <a:stretch>
            <a:fillRect/>
          </a:stretch>
        </p:blipFill>
        <p:spPr>
          <a:xfrm>
            <a:off x="580536" y="365125"/>
            <a:ext cx="2447865" cy="2844627"/>
          </a:xfrm>
          <a:prstGeom prst="rect">
            <a:avLst/>
          </a:prstGeom>
        </p:spPr>
      </p:pic>
      <p:sp>
        <p:nvSpPr>
          <p:cNvPr id="3" name="Tekstiruutu 2">
            <a:extLst>
              <a:ext uri="{FF2B5EF4-FFF2-40B4-BE49-F238E27FC236}">
                <a16:creationId xmlns:a16="http://schemas.microsoft.com/office/drawing/2014/main" id="{8BBCACCC-6D4D-C5C7-6B96-F90FF3811D68}"/>
              </a:ext>
            </a:extLst>
          </p:cNvPr>
          <p:cNvSpPr txBox="1"/>
          <p:nvPr/>
        </p:nvSpPr>
        <p:spPr>
          <a:xfrm>
            <a:off x="3337810" y="1938728"/>
            <a:ext cx="7350864"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800">
                <a:latin typeface="Aptos Display"/>
              </a:rPr>
              <a:t>9:00-11:15 </a:t>
            </a:r>
            <a:r>
              <a:rPr lang="en-US" sz="2400"/>
              <a:t>A joint session with HAMK School of Business, Design and Technology: </a:t>
            </a:r>
            <a:endParaRPr lang="fi-FI" sz="2400"/>
          </a:p>
          <a:p>
            <a:pPr marL="342900" indent="-342900">
              <a:buFont typeface="Arial"/>
              <a:buChar char="•"/>
            </a:pPr>
            <a:r>
              <a:rPr lang="en-US" sz="2400"/>
              <a:t>Welcome address by Lassi Martikainen, Dean, School of Business, Design and Technology, HAMK </a:t>
            </a:r>
          </a:p>
          <a:p>
            <a:pPr marL="342900" indent="-342900">
              <a:buFont typeface="Arial"/>
              <a:buChar char="•"/>
            </a:pPr>
            <a:r>
              <a:rPr lang="en-US" sz="2400"/>
              <a:t>Keynote on safety and security by Leena </a:t>
            </a:r>
            <a:r>
              <a:rPr lang="en-US" sz="2400" err="1"/>
              <a:t>Seitovirta</a:t>
            </a:r>
            <a:r>
              <a:rPr lang="en-US" sz="2400"/>
              <a:t>, Ministry of the Interior</a:t>
            </a:r>
          </a:p>
          <a:p>
            <a:pPr marL="342900" indent="-342900">
              <a:buFont typeface="Arial"/>
              <a:buChar char="•"/>
            </a:pPr>
            <a:r>
              <a:rPr lang="en-US" sz="2400"/>
              <a:t>Expert insights on safety and security, by Reima Kallinen and Kirsi Hipp, HAMK</a:t>
            </a:r>
          </a:p>
          <a:p>
            <a:endParaRPr lang="en-US" sz="2400"/>
          </a:p>
          <a:p>
            <a:r>
              <a:rPr lang="en-US" sz="2400"/>
              <a:t>11:15-12:30 LUNCH</a:t>
            </a:r>
          </a:p>
          <a:p>
            <a:endParaRPr lang="en-US" sz="2400"/>
          </a:p>
          <a:p>
            <a:r>
              <a:rPr lang="en-US" sz="2400"/>
              <a:t>12:30-15:00  Afternoon workshops, see next slide</a:t>
            </a:r>
          </a:p>
          <a:p>
            <a:pPr marL="342900" indent="-342900">
              <a:buFont typeface="Arial"/>
              <a:buChar char="•"/>
            </a:pPr>
            <a:endParaRPr lang="en-US" sz="2400"/>
          </a:p>
        </p:txBody>
      </p:sp>
      <p:sp>
        <p:nvSpPr>
          <p:cNvPr id="6" name="Ellipsi 5">
            <a:extLst>
              <a:ext uri="{FF2B5EF4-FFF2-40B4-BE49-F238E27FC236}">
                <a16:creationId xmlns:a16="http://schemas.microsoft.com/office/drawing/2014/main" id="{977E0EFE-3BD0-21DC-9574-3B65439BDE6D}"/>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fi-FI"/>
              <a:t>09:00 – 11:15</a:t>
            </a:r>
            <a:endParaRPr lang="en-US"/>
          </a:p>
          <a:p>
            <a:r>
              <a:rPr lang="fi-FI"/>
              <a:t>​C-102-104</a:t>
            </a:r>
          </a:p>
        </p:txBody>
      </p:sp>
    </p:spTree>
    <p:extLst>
      <p:ext uri="{BB962C8B-B14F-4D97-AF65-F5344CB8AC3E}">
        <p14:creationId xmlns:p14="http://schemas.microsoft.com/office/powerpoint/2010/main" val="1870253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4ECE-AC87-774B-ECDB-6F5BC38C2096}"/>
              </a:ext>
            </a:extLst>
          </p:cNvPr>
          <p:cNvSpPr>
            <a:spLocks noGrp="1"/>
          </p:cNvSpPr>
          <p:nvPr>
            <p:ph type="title"/>
          </p:nvPr>
        </p:nvSpPr>
        <p:spPr>
          <a:xfrm>
            <a:off x="2118166" y="365125"/>
            <a:ext cx="9235633" cy="1325563"/>
          </a:xfrm>
        </p:spPr>
        <p:txBody>
          <a:bodyPr/>
          <a:lstStyle/>
          <a:p>
            <a:r>
              <a:rPr lang="fi-FI" err="1"/>
              <a:t>Tuesday</a:t>
            </a:r>
            <a:r>
              <a:rPr lang="fi-FI"/>
              <a:t>, </a:t>
            </a:r>
            <a:r>
              <a:rPr lang="fi-FI" err="1"/>
              <a:t>Feb</a:t>
            </a:r>
            <a:r>
              <a:rPr lang="fi-FI"/>
              <a:t>. 18th, </a:t>
            </a:r>
            <a:r>
              <a:rPr lang="fi-FI" sz="2800" err="1"/>
              <a:t>afternoon</a:t>
            </a:r>
            <a:r>
              <a:rPr lang="fi-FI" sz="2800"/>
              <a:t> </a:t>
            </a:r>
            <a:r>
              <a:rPr lang="fi-FI" sz="2800" err="1"/>
              <a:t>sessions</a:t>
            </a:r>
            <a:r>
              <a:rPr lang="fi-FI" sz="2800"/>
              <a:t> 12:30-15:00</a:t>
            </a:r>
          </a:p>
        </p:txBody>
      </p:sp>
      <p:pic>
        <p:nvPicPr>
          <p:cNvPr id="4" name="Picture 3">
            <a:extLst>
              <a:ext uri="{FF2B5EF4-FFF2-40B4-BE49-F238E27FC236}">
                <a16:creationId xmlns:a16="http://schemas.microsoft.com/office/drawing/2014/main" id="{E2374579-C45F-C908-7271-11573F94067A}"/>
              </a:ext>
            </a:extLst>
          </p:cNvPr>
          <p:cNvPicPr>
            <a:picLocks noChangeAspect="1"/>
          </p:cNvPicPr>
          <p:nvPr/>
        </p:nvPicPr>
        <p:blipFill>
          <a:blip r:embed="rId2"/>
          <a:stretch>
            <a:fillRect/>
          </a:stretch>
        </p:blipFill>
        <p:spPr>
          <a:xfrm>
            <a:off x="498343" y="282932"/>
            <a:ext cx="1398735" cy="1674019"/>
          </a:xfrm>
          <a:prstGeom prst="rect">
            <a:avLst/>
          </a:prstGeom>
        </p:spPr>
      </p:pic>
      <p:sp>
        <p:nvSpPr>
          <p:cNvPr id="7" name="TextBox 6">
            <a:extLst>
              <a:ext uri="{FF2B5EF4-FFF2-40B4-BE49-F238E27FC236}">
                <a16:creationId xmlns:a16="http://schemas.microsoft.com/office/drawing/2014/main" id="{BD29CBA1-EFAA-4AB6-EFD8-3B7F6390E7BB}"/>
              </a:ext>
            </a:extLst>
          </p:cNvPr>
          <p:cNvSpPr txBox="1"/>
          <p:nvPr/>
        </p:nvSpPr>
        <p:spPr>
          <a:xfrm>
            <a:off x="1199496" y="2125777"/>
            <a:ext cx="10916303" cy="4001095"/>
          </a:xfrm>
          <a:prstGeom prst="rect">
            <a:avLst/>
          </a:prstGeom>
          <a:noFill/>
        </p:spPr>
        <p:txBody>
          <a:bodyPr wrap="square" lIns="91440" tIns="45720" rIns="91440" bIns="45720" anchor="t">
            <a:spAutoFit/>
          </a:bodyPr>
          <a:lstStyle/>
          <a:p>
            <a:pPr marL="228600" indent="-228600" fontAlgn="base">
              <a:buAutoNum type="arabicPeriod"/>
            </a:pPr>
            <a:r>
              <a:rPr lang="en-US" sz="1200" b="1" i="0" dirty="0">
                <a:solidFill>
                  <a:srgbClr val="000000"/>
                </a:solidFill>
                <a:effectLst/>
                <a:latin typeface="Arial"/>
                <a:cs typeface="Arial"/>
              </a:rPr>
              <a:t>Deep Democracy </a:t>
            </a:r>
            <a:r>
              <a:rPr lang="en-US" sz="1200" b="0" i="0" dirty="0">
                <a:solidFill>
                  <a:srgbClr val="000000"/>
                </a:solidFill>
                <a:effectLst/>
                <a:latin typeface="Arial"/>
                <a:cs typeface="Arial"/>
              </a:rPr>
              <a:t>by Lia van Vliet NHL </a:t>
            </a:r>
            <a:r>
              <a:rPr lang="en-US" sz="1200" b="0" i="0" dirty="0" err="1">
                <a:solidFill>
                  <a:srgbClr val="000000"/>
                </a:solidFill>
                <a:effectLst/>
                <a:latin typeface="Arial"/>
                <a:cs typeface="Arial"/>
              </a:rPr>
              <a:t>Stenden</a:t>
            </a:r>
            <a:r>
              <a:rPr lang="en-US" sz="1200" b="0" i="0" dirty="0">
                <a:solidFill>
                  <a:srgbClr val="000000"/>
                </a:solidFill>
                <a:effectLst/>
                <a:latin typeface="Arial"/>
                <a:cs typeface="Arial"/>
              </a:rPr>
              <a:t> </a:t>
            </a:r>
            <a:r>
              <a:rPr lang="en-US" sz="1200" dirty="0">
                <a:solidFill>
                  <a:srgbClr val="000000"/>
                </a:solidFill>
                <a:latin typeface="Arial"/>
                <a:cs typeface="Arial"/>
              </a:rPr>
              <a:t>with co-presenters Monika</a:t>
            </a:r>
            <a:r>
              <a:rPr lang="en-US" sz="1200" b="0" i="0" dirty="0">
                <a:solidFill>
                  <a:srgbClr val="000000"/>
                </a:solidFill>
                <a:effectLst/>
                <a:latin typeface="Arial"/>
                <a:cs typeface="Arial"/>
              </a:rPr>
              <a:t> Smit &amp;  </a:t>
            </a:r>
            <a:r>
              <a:rPr lang="en-US" sz="1200" b="0" i="0" dirty="0" err="1">
                <a:solidFill>
                  <a:srgbClr val="000000"/>
                </a:solidFill>
                <a:effectLst/>
                <a:latin typeface="Arial"/>
                <a:cs typeface="Arial"/>
              </a:rPr>
              <a:t>Roos</a:t>
            </a:r>
            <a:r>
              <a:rPr lang="en-US" sz="1200" b="0" i="0" dirty="0">
                <a:solidFill>
                  <a:srgbClr val="000000"/>
                </a:solidFill>
                <a:effectLst/>
                <a:latin typeface="Arial"/>
                <a:cs typeface="Arial"/>
              </a:rPr>
              <a:t> </a:t>
            </a:r>
            <a:r>
              <a:rPr lang="en-US" sz="1200" b="0" i="0" dirty="0" err="1">
                <a:solidFill>
                  <a:srgbClr val="000000"/>
                </a:solidFill>
                <a:effectLst/>
                <a:latin typeface="Arial"/>
                <a:cs typeface="Arial"/>
              </a:rPr>
              <a:t>Spijkerman</a:t>
            </a:r>
            <a:r>
              <a:rPr lang="en-US" sz="1200" dirty="0">
                <a:solidFill>
                  <a:srgbClr val="000000"/>
                </a:solidFill>
                <a:latin typeface="Arial"/>
                <a:cs typeface="Arial"/>
              </a:rPr>
              <a:t>:</a:t>
            </a:r>
            <a:r>
              <a:rPr lang="en-US" sz="1200" b="0" i="0" dirty="0">
                <a:solidFill>
                  <a:srgbClr val="000000"/>
                </a:solidFill>
                <a:effectLst/>
                <a:latin typeface="Arial"/>
                <a:cs typeface="Arial"/>
              </a:rPr>
              <a:t> S-301  </a:t>
            </a:r>
            <a:endParaRPr lang="fi-FI" sz="1200" dirty="0"/>
          </a:p>
          <a:p>
            <a:pPr algn="l" rtl="0" fontAlgn="base"/>
            <a:endParaRPr lang="fi-FI" sz="1200" b="0" i="0">
              <a:solidFill>
                <a:srgbClr val="000000"/>
              </a:solidFill>
              <a:effectLst/>
              <a:latin typeface="Arial" panose="020B0604020202020204" pitchFamily="34" charset="0"/>
              <a:cs typeface="Arial" panose="020B0604020202020204" pitchFamily="34" charset="0"/>
            </a:endParaRPr>
          </a:p>
          <a:p>
            <a:pPr fontAlgn="base">
              <a:buFont typeface="+mj-lt"/>
              <a:buAutoNum type="arabicPeriod" startAt="2"/>
            </a:pPr>
            <a:r>
              <a:rPr lang="fi-FI" sz="1200" b="1" dirty="0">
                <a:solidFill>
                  <a:srgbClr val="000000"/>
                </a:solidFill>
                <a:latin typeface="Arial"/>
                <a:cs typeface="Arial"/>
              </a:rPr>
              <a:t> </a:t>
            </a:r>
            <a:r>
              <a:rPr lang="fi-FI" sz="1200" b="1" i="0" dirty="0" err="1">
                <a:solidFill>
                  <a:srgbClr val="000000"/>
                </a:solidFill>
                <a:effectLst/>
                <a:latin typeface="Arial"/>
                <a:cs typeface="Arial"/>
              </a:rPr>
              <a:t>Movement-based</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activities</a:t>
            </a:r>
            <a:r>
              <a:rPr lang="fi-FI" sz="1200" b="1" i="0" dirty="0">
                <a:solidFill>
                  <a:srgbClr val="000000"/>
                </a:solidFill>
                <a:effectLst/>
                <a:latin typeface="Arial"/>
                <a:cs typeface="Arial"/>
              </a:rPr>
              <a:t> and </a:t>
            </a:r>
            <a:r>
              <a:rPr lang="fi-FI" sz="1200" b="1" i="0" dirty="0" err="1">
                <a:solidFill>
                  <a:srgbClr val="000000"/>
                </a:solidFill>
                <a:effectLst/>
                <a:latin typeface="Arial"/>
                <a:cs typeface="Arial"/>
              </a:rPr>
              <a:t>drama</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techniques</a:t>
            </a:r>
            <a:r>
              <a:rPr lang="fi-FI" sz="1200" b="1" i="0" dirty="0">
                <a:solidFill>
                  <a:srgbClr val="000000"/>
                </a:solidFill>
                <a:effectLst/>
                <a:latin typeface="Arial"/>
                <a:cs typeface="Arial"/>
              </a:rPr>
              <a:t> in </a:t>
            </a:r>
            <a:r>
              <a:rPr lang="fi-FI" sz="1200" b="1" i="0" dirty="0" err="1">
                <a:solidFill>
                  <a:srgbClr val="000000"/>
                </a:solidFill>
                <a:effectLst/>
                <a:latin typeface="Arial"/>
                <a:cs typeface="Arial"/>
              </a:rPr>
              <a:t>language</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teaching</a:t>
            </a:r>
            <a:r>
              <a:rPr lang="fi-FI" sz="1200" b="1" i="0" dirty="0">
                <a:solidFill>
                  <a:srgbClr val="000000"/>
                </a:solidFill>
                <a:effectLst/>
                <a:latin typeface="Arial"/>
                <a:cs typeface="Arial"/>
              </a:rPr>
              <a:t> </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creating</a:t>
            </a:r>
            <a:r>
              <a:rPr lang="fi-FI" sz="1200" b="0" i="0" dirty="0">
                <a:solidFill>
                  <a:srgbClr val="000000"/>
                </a:solidFill>
                <a:effectLst/>
                <a:latin typeface="Arial"/>
                <a:cs typeface="Arial"/>
              </a:rPr>
              <a:t> a </a:t>
            </a:r>
            <a:r>
              <a:rPr lang="fi-FI" sz="1200" b="0" i="0" dirty="0" err="1">
                <a:solidFill>
                  <a:srgbClr val="000000"/>
                </a:solidFill>
                <a:effectLst/>
                <a:latin typeface="Arial"/>
                <a:cs typeface="Arial"/>
              </a:rPr>
              <a:t>supportive</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environment</a:t>
            </a:r>
            <a:r>
              <a:rPr lang="fi-FI" sz="1200" b="0" i="0" dirty="0">
                <a:solidFill>
                  <a:srgbClr val="000000"/>
                </a:solidFill>
                <a:effectLst/>
                <a:latin typeface="Arial"/>
                <a:cs typeface="Arial"/>
              </a:rPr>
              <a:t> for </a:t>
            </a:r>
            <a:r>
              <a:rPr lang="fi-FI" sz="1200" b="0" i="0" dirty="0" err="1">
                <a:solidFill>
                  <a:srgbClr val="000000"/>
                </a:solidFill>
                <a:effectLst/>
                <a:latin typeface="Arial"/>
                <a:cs typeface="Arial"/>
              </a:rPr>
              <a:t>optimal</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development</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by</a:t>
            </a:r>
            <a:r>
              <a:rPr lang="fi-FI" sz="1200" b="0" i="0" dirty="0">
                <a:solidFill>
                  <a:srgbClr val="000000"/>
                </a:solidFill>
                <a:effectLst/>
                <a:latin typeface="Arial"/>
                <a:cs typeface="Arial"/>
              </a:rPr>
              <a:t> Tea </a:t>
            </a:r>
            <a:r>
              <a:rPr lang="fi-FI" sz="1200" b="0" i="0" dirty="0" err="1">
                <a:solidFill>
                  <a:srgbClr val="000000"/>
                </a:solidFill>
                <a:effectLst/>
                <a:latin typeface="Arial"/>
                <a:cs typeface="Arial"/>
              </a:rPr>
              <a:t>Gavrilović</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Smolić</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University</a:t>
            </a:r>
            <a:r>
              <a:rPr lang="fi-FI" sz="1200" b="0" i="0" dirty="0">
                <a:solidFill>
                  <a:srgbClr val="000000"/>
                </a:solidFill>
                <a:effectLst/>
                <a:latin typeface="Arial"/>
                <a:cs typeface="Arial"/>
              </a:rPr>
              <a:t> of Zagreb, </a:t>
            </a:r>
            <a:r>
              <a:rPr lang="fi-FI" sz="1200" dirty="0" err="1">
                <a:solidFill>
                  <a:srgbClr val="000000"/>
                </a:solidFill>
                <a:latin typeface="Arial"/>
                <a:cs typeface="Arial"/>
              </a:rPr>
              <a:t>Croatia</a:t>
            </a:r>
            <a:r>
              <a:rPr lang="fi-FI" sz="1200" dirty="0">
                <a:solidFill>
                  <a:srgbClr val="000000"/>
                </a:solidFill>
                <a:latin typeface="Arial"/>
                <a:cs typeface="Arial"/>
              </a:rPr>
              <a:t>: S-312 </a:t>
            </a:r>
            <a:r>
              <a:rPr lang="fi-FI" sz="1200" b="0" i="0" dirty="0">
                <a:solidFill>
                  <a:srgbClr val="000000"/>
                </a:solidFill>
                <a:effectLst/>
                <a:latin typeface="Arial"/>
                <a:cs typeface="Arial"/>
              </a:rPr>
              <a:t> </a:t>
            </a:r>
          </a:p>
          <a:p>
            <a:pPr algn="l" rtl="0" fontAlgn="base"/>
            <a:endParaRPr lang="fi-FI" sz="1200" b="0" i="0">
              <a:solidFill>
                <a:srgbClr val="000000"/>
              </a:solidFill>
              <a:effectLst/>
              <a:latin typeface="Arial" panose="020B0604020202020204" pitchFamily="34" charset="0"/>
              <a:cs typeface="Arial" panose="020B0604020202020204" pitchFamily="34" charset="0"/>
            </a:endParaRPr>
          </a:p>
          <a:p>
            <a:pPr fontAlgn="base">
              <a:buFont typeface="+mj-lt"/>
              <a:buAutoNum type="arabicPeriod" startAt="3"/>
            </a:pPr>
            <a:r>
              <a:rPr lang="fi-FI" sz="1200" b="1" dirty="0">
                <a:solidFill>
                  <a:srgbClr val="000000"/>
                </a:solidFill>
                <a:latin typeface="Arial"/>
                <a:cs typeface="Arial"/>
              </a:rPr>
              <a:t> </a:t>
            </a:r>
            <a:r>
              <a:rPr lang="fi-FI" sz="1200" b="1" i="0" dirty="0" err="1">
                <a:solidFill>
                  <a:srgbClr val="000000"/>
                </a:solidFill>
                <a:effectLst/>
                <a:latin typeface="Arial"/>
                <a:cs typeface="Arial"/>
              </a:rPr>
              <a:t>Storytelling</a:t>
            </a:r>
            <a:r>
              <a:rPr lang="fi-FI" sz="1200" b="1" i="0" dirty="0">
                <a:solidFill>
                  <a:srgbClr val="000000"/>
                </a:solidFill>
                <a:effectLst/>
                <a:latin typeface="Arial"/>
                <a:cs typeface="Arial"/>
              </a:rPr>
              <a:t> in </a:t>
            </a:r>
            <a:r>
              <a:rPr lang="fi-FI" sz="1200" b="1" i="0" dirty="0" err="1">
                <a:solidFill>
                  <a:srgbClr val="000000"/>
                </a:solidFill>
                <a:effectLst/>
                <a:latin typeface="Arial"/>
                <a:cs typeface="Arial"/>
              </a:rPr>
              <a:t>teacher</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development</a:t>
            </a:r>
            <a:r>
              <a:rPr lang="fi-FI" sz="1200" b="1" i="0" dirty="0">
                <a:solidFill>
                  <a:srgbClr val="000000"/>
                </a:solidFill>
                <a:effectLst/>
                <a:latin typeface="Arial"/>
                <a:cs typeface="Arial"/>
              </a:rPr>
              <a:t> - </a:t>
            </a:r>
            <a:r>
              <a:rPr lang="fi-FI" sz="1200" b="1" i="0" dirty="0" err="1">
                <a:solidFill>
                  <a:srgbClr val="000000"/>
                </a:solidFill>
                <a:effectLst/>
                <a:latin typeface="Arial"/>
                <a:cs typeface="Arial"/>
              </a:rPr>
              <a:t>creating</a:t>
            </a:r>
            <a:r>
              <a:rPr lang="fi-FI" sz="1200" b="1" i="0" dirty="0">
                <a:solidFill>
                  <a:srgbClr val="000000"/>
                </a:solidFill>
                <a:effectLst/>
                <a:latin typeface="Arial"/>
                <a:cs typeface="Arial"/>
              </a:rPr>
              <a:t> a </a:t>
            </a:r>
            <a:r>
              <a:rPr lang="fi-FI" sz="1200" b="1" i="0" dirty="0" err="1">
                <a:solidFill>
                  <a:srgbClr val="000000"/>
                </a:solidFill>
                <a:effectLst/>
                <a:latin typeface="Arial"/>
                <a:cs typeface="Arial"/>
              </a:rPr>
              <a:t>safe</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environment</a:t>
            </a:r>
            <a:r>
              <a:rPr lang="fi-FI" sz="1200" b="1" i="0" dirty="0">
                <a:solidFill>
                  <a:srgbClr val="000000"/>
                </a:solidFill>
                <a:effectLst/>
                <a:latin typeface="Arial"/>
                <a:cs typeface="Arial"/>
              </a:rPr>
              <a:t> in </a:t>
            </a:r>
            <a:r>
              <a:rPr lang="fi-FI" sz="1200" b="1" i="0" dirty="0" err="1">
                <a:solidFill>
                  <a:srgbClr val="000000"/>
                </a:solidFill>
                <a:effectLst/>
                <a:latin typeface="Arial"/>
                <a:cs typeface="Arial"/>
              </a:rPr>
              <a:t>multilingual</a:t>
            </a:r>
            <a:r>
              <a:rPr lang="fi-FI" sz="1200" b="1" i="0" dirty="0">
                <a:solidFill>
                  <a:srgbClr val="000000"/>
                </a:solidFill>
                <a:effectLst/>
                <a:latin typeface="Arial"/>
                <a:cs typeface="Arial"/>
              </a:rPr>
              <a:t> </a:t>
            </a:r>
            <a:r>
              <a:rPr lang="fi-FI" sz="1200" b="1" dirty="0" err="1">
                <a:solidFill>
                  <a:srgbClr val="000000"/>
                </a:solidFill>
                <a:latin typeface="Arial"/>
                <a:cs typeface="Arial"/>
              </a:rPr>
              <a:t>communities</a:t>
            </a:r>
            <a:r>
              <a:rPr lang="fi-FI" sz="1200" b="1" dirty="0">
                <a:solidFill>
                  <a:srgbClr val="000000"/>
                </a:solidFill>
                <a:latin typeface="Arial"/>
                <a:cs typeface="Arial"/>
              </a:rPr>
              <a:t> </a:t>
            </a:r>
            <a:r>
              <a:rPr lang="fi-FI" sz="1200" dirty="0" err="1">
                <a:solidFill>
                  <a:srgbClr val="000000"/>
                </a:solidFill>
                <a:latin typeface="Arial"/>
                <a:cs typeface="Arial"/>
              </a:rPr>
              <a:t>by</a:t>
            </a:r>
            <a:r>
              <a:rPr lang="fi-FI" sz="1200" b="1" dirty="0">
                <a:solidFill>
                  <a:srgbClr val="000000"/>
                </a:solidFill>
                <a:latin typeface="Arial"/>
                <a:cs typeface="Arial"/>
              </a:rPr>
              <a:t> </a:t>
            </a:r>
            <a:r>
              <a:rPr lang="fi-FI" sz="1200" dirty="0">
                <a:solidFill>
                  <a:srgbClr val="000000"/>
                </a:solidFill>
                <a:latin typeface="Arial"/>
                <a:cs typeface="Arial"/>
              </a:rPr>
              <a:t>Alenka</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Mikulec</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University</a:t>
            </a:r>
            <a:r>
              <a:rPr lang="fi-FI" sz="1200" b="0" i="0" dirty="0">
                <a:solidFill>
                  <a:srgbClr val="000000"/>
                </a:solidFill>
                <a:effectLst/>
                <a:latin typeface="Arial"/>
                <a:cs typeface="Arial"/>
              </a:rPr>
              <a:t> of Zagreb, </a:t>
            </a:r>
            <a:r>
              <a:rPr lang="fi-FI" sz="1200" b="0" i="0" dirty="0" err="1">
                <a:solidFill>
                  <a:srgbClr val="000000"/>
                </a:solidFill>
                <a:effectLst/>
                <a:latin typeface="Arial"/>
                <a:cs typeface="Arial"/>
              </a:rPr>
              <a:t>Croatia</a:t>
            </a:r>
            <a:r>
              <a:rPr lang="fi-FI" sz="1200" b="0" i="0" dirty="0">
                <a:solidFill>
                  <a:srgbClr val="000000"/>
                </a:solidFill>
                <a:effectLst/>
                <a:latin typeface="Arial"/>
                <a:cs typeface="Arial"/>
              </a:rPr>
              <a:t>: S-125  </a:t>
            </a:r>
          </a:p>
          <a:p>
            <a:pPr algn="l" rtl="0" fontAlgn="base"/>
            <a:endParaRPr lang="fi-FI" sz="1200" b="0" i="0">
              <a:solidFill>
                <a:srgbClr val="000000"/>
              </a:solidFill>
              <a:effectLst/>
              <a:latin typeface="Arial" panose="020B0604020202020204" pitchFamily="34" charset="0"/>
              <a:cs typeface="Arial" panose="020B0604020202020204" pitchFamily="34" charset="0"/>
            </a:endParaRPr>
          </a:p>
          <a:p>
            <a:pPr fontAlgn="base">
              <a:buFont typeface="+mj-lt"/>
              <a:buAutoNum type="arabicPeriod" startAt="4"/>
            </a:pPr>
            <a:r>
              <a:rPr lang="fi-FI" sz="1200" b="1" dirty="0">
                <a:solidFill>
                  <a:srgbClr val="000000"/>
                </a:solidFill>
                <a:latin typeface="Arial"/>
                <a:cs typeface="Arial"/>
              </a:rPr>
              <a:t> </a:t>
            </a:r>
            <a:r>
              <a:rPr lang="fi-FI" sz="1200" b="1" i="0" dirty="0">
                <a:solidFill>
                  <a:srgbClr val="000000"/>
                </a:solidFill>
                <a:effectLst/>
                <a:latin typeface="Arial"/>
                <a:cs typeface="Arial"/>
              </a:rPr>
              <a:t>"</a:t>
            </a:r>
            <a:r>
              <a:rPr lang="fi-FI" sz="1200" b="1" i="0" dirty="0" err="1">
                <a:solidFill>
                  <a:srgbClr val="000000"/>
                </a:solidFill>
                <a:effectLst/>
                <a:latin typeface="Arial"/>
                <a:cs typeface="Arial"/>
              </a:rPr>
              <a:t>Safety</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first</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Let´s</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create</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learning</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environments</a:t>
            </a:r>
            <a:r>
              <a:rPr lang="fi-FI" sz="1200" b="1" i="0" dirty="0">
                <a:solidFill>
                  <a:srgbClr val="000000"/>
                </a:solidFill>
                <a:effectLst/>
                <a:latin typeface="Arial"/>
                <a:cs typeface="Arial"/>
              </a:rPr>
              <a:t> and </a:t>
            </a:r>
            <a:r>
              <a:rPr lang="fi-FI" sz="1200" b="1" i="0" dirty="0" err="1">
                <a:solidFill>
                  <a:srgbClr val="000000"/>
                </a:solidFill>
                <a:effectLst/>
                <a:latin typeface="Arial"/>
                <a:cs typeface="Arial"/>
              </a:rPr>
              <a:t>learn</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settings</a:t>
            </a:r>
            <a:r>
              <a:rPr lang="fi-FI" sz="1200" b="1" i="0" dirty="0">
                <a:solidFill>
                  <a:srgbClr val="000000"/>
                </a:solidFill>
                <a:effectLst/>
                <a:latin typeface="Arial"/>
                <a:cs typeface="Arial"/>
              </a:rPr>
              <a:t> for </a:t>
            </a:r>
            <a:r>
              <a:rPr lang="fi-FI" sz="1200" b="1" i="0" dirty="0" err="1">
                <a:solidFill>
                  <a:srgbClr val="000000"/>
                </a:solidFill>
                <a:effectLst/>
                <a:latin typeface="Arial"/>
                <a:cs typeface="Arial"/>
              </a:rPr>
              <a:t>all</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children</a:t>
            </a:r>
            <a:r>
              <a:rPr lang="fi-FI" sz="1200" b="1" i="0" dirty="0">
                <a:solidFill>
                  <a:srgbClr val="000000"/>
                </a:solidFill>
                <a:effectLst/>
                <a:latin typeface="Arial"/>
                <a:cs typeface="Arial"/>
              </a:rPr>
              <a:t> </a:t>
            </a:r>
            <a:r>
              <a:rPr lang="fi-FI" sz="1200" i="0" dirty="0" err="1">
                <a:solidFill>
                  <a:srgbClr val="000000"/>
                </a:solidFill>
                <a:effectLst/>
                <a:latin typeface="Arial"/>
                <a:cs typeface="Arial"/>
              </a:rPr>
              <a:t>by</a:t>
            </a:r>
            <a:r>
              <a:rPr lang="fi-FI" sz="1200" b="1" i="0" dirty="0">
                <a:solidFill>
                  <a:srgbClr val="000000"/>
                </a:solidFill>
                <a:effectLst/>
                <a:latin typeface="Arial"/>
                <a:cs typeface="Arial"/>
              </a:rPr>
              <a:t> </a:t>
            </a:r>
            <a:r>
              <a:rPr lang="fi-FI" sz="1200" b="0" i="0" dirty="0">
                <a:solidFill>
                  <a:srgbClr val="000000"/>
                </a:solidFill>
                <a:effectLst/>
                <a:latin typeface="Arial"/>
                <a:cs typeface="Arial"/>
              </a:rPr>
              <a:t>Martina </a:t>
            </a:r>
            <a:r>
              <a:rPr lang="fi-FI" sz="1200" b="0" i="0" dirty="0" err="1">
                <a:solidFill>
                  <a:srgbClr val="000000"/>
                </a:solidFill>
                <a:effectLst/>
                <a:latin typeface="Arial"/>
                <a:cs typeface="Arial"/>
              </a:rPr>
              <a:t>Fröhlich</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Vienna</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Austria</a:t>
            </a:r>
            <a:r>
              <a:rPr lang="fi-FI" sz="1200" b="0" i="0" dirty="0">
                <a:solidFill>
                  <a:srgbClr val="000000"/>
                </a:solidFill>
                <a:effectLst/>
                <a:latin typeface="Arial"/>
                <a:cs typeface="Arial"/>
              </a:rPr>
              <a:t>: S-313  </a:t>
            </a:r>
          </a:p>
          <a:p>
            <a:pPr algn="l" rtl="0" fontAlgn="base"/>
            <a:endParaRPr lang="fi-FI" sz="1200" b="0" i="0">
              <a:solidFill>
                <a:srgbClr val="000000"/>
              </a:solidFill>
              <a:effectLst/>
              <a:latin typeface="Arial" panose="020B0604020202020204" pitchFamily="34" charset="0"/>
              <a:cs typeface="Arial" panose="020B0604020202020204" pitchFamily="34" charset="0"/>
            </a:endParaRPr>
          </a:p>
          <a:p>
            <a:pPr fontAlgn="base">
              <a:buFont typeface="+mj-lt"/>
              <a:buAutoNum type="arabicPeriod" startAt="5"/>
            </a:pPr>
            <a:r>
              <a:rPr lang="fi-FI" sz="1200" b="1" dirty="0">
                <a:solidFill>
                  <a:srgbClr val="000000"/>
                </a:solidFill>
                <a:latin typeface="Arial"/>
                <a:cs typeface="Arial"/>
              </a:rPr>
              <a:t> </a:t>
            </a:r>
            <a:r>
              <a:rPr lang="fi-FI" sz="1200" b="1" i="0" dirty="0" err="1">
                <a:solidFill>
                  <a:srgbClr val="000000"/>
                </a:solidFill>
                <a:effectLst/>
                <a:latin typeface="Arial"/>
                <a:cs typeface="Arial"/>
              </a:rPr>
              <a:t>Didactic</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material</a:t>
            </a:r>
            <a:r>
              <a:rPr lang="fi-FI" sz="1200" b="1" i="0" dirty="0">
                <a:solidFill>
                  <a:srgbClr val="000000"/>
                </a:solidFill>
                <a:effectLst/>
                <a:latin typeface="Arial"/>
                <a:cs typeface="Arial"/>
              </a:rPr>
              <a:t> for </a:t>
            </a:r>
            <a:r>
              <a:rPr lang="fi-FI" sz="1200" b="1" i="0" dirty="0" err="1">
                <a:solidFill>
                  <a:srgbClr val="000000"/>
                </a:solidFill>
                <a:effectLst/>
                <a:latin typeface="Arial"/>
                <a:cs typeface="Arial"/>
              </a:rPr>
              <a:t>working</a:t>
            </a:r>
            <a:r>
              <a:rPr lang="fi-FI" sz="1200" b="1" i="0" dirty="0">
                <a:solidFill>
                  <a:srgbClr val="000000"/>
                </a:solidFill>
                <a:effectLst/>
                <a:latin typeface="Arial"/>
                <a:cs typeface="Arial"/>
              </a:rPr>
              <a:t> on </a:t>
            </a:r>
            <a:r>
              <a:rPr lang="fi-FI" sz="1200" b="1" i="0" dirty="0" err="1">
                <a:solidFill>
                  <a:srgbClr val="000000"/>
                </a:solidFill>
                <a:effectLst/>
                <a:latin typeface="Arial"/>
                <a:cs typeface="Arial"/>
              </a:rPr>
              <a:t>cybersecurity</a:t>
            </a:r>
            <a:r>
              <a:rPr lang="fi-FI" sz="1200" b="1" i="0" dirty="0">
                <a:solidFill>
                  <a:srgbClr val="000000"/>
                </a:solidFill>
                <a:effectLst/>
                <a:latin typeface="Arial"/>
                <a:cs typeface="Arial"/>
              </a:rPr>
              <a:t> in </a:t>
            </a:r>
            <a:r>
              <a:rPr lang="fi-FI" sz="1200" b="1" i="0" dirty="0" err="1">
                <a:solidFill>
                  <a:srgbClr val="000000"/>
                </a:solidFill>
                <a:effectLst/>
                <a:latin typeface="Arial"/>
                <a:cs typeface="Arial"/>
              </a:rPr>
              <a:t>education</a:t>
            </a:r>
            <a:r>
              <a:rPr lang="fi-FI" sz="1200" b="1" i="0" dirty="0">
                <a:solidFill>
                  <a:srgbClr val="000000"/>
                </a:solidFill>
                <a:effectLst/>
                <a:latin typeface="Arial"/>
                <a:cs typeface="Arial"/>
              </a:rPr>
              <a:t> </a:t>
            </a:r>
            <a:r>
              <a:rPr lang="fi-FI" sz="1200" dirty="0" err="1">
                <a:solidFill>
                  <a:srgbClr val="000000"/>
                </a:solidFill>
                <a:latin typeface="Arial"/>
                <a:cs typeface="Arial"/>
              </a:rPr>
              <a:t>by</a:t>
            </a:r>
            <a:r>
              <a:rPr lang="fi-FI" sz="1200" b="1" dirty="0">
                <a:solidFill>
                  <a:srgbClr val="000000"/>
                </a:solidFill>
                <a:latin typeface="Arial"/>
                <a:cs typeface="Arial"/>
              </a:rPr>
              <a:t> </a:t>
            </a:r>
            <a:r>
              <a:rPr lang="fi-FI" sz="1200" dirty="0">
                <a:solidFill>
                  <a:srgbClr val="000000"/>
                </a:solidFill>
                <a:latin typeface="Arial"/>
                <a:cs typeface="Arial"/>
              </a:rPr>
              <a:t>Manuel</a:t>
            </a:r>
            <a:r>
              <a:rPr lang="fi-FI" sz="1200" b="0" i="0" dirty="0">
                <a:solidFill>
                  <a:srgbClr val="000000"/>
                </a:solidFill>
                <a:effectLst/>
                <a:latin typeface="Arial"/>
                <a:cs typeface="Arial"/>
              </a:rPr>
              <a:t> García </a:t>
            </a:r>
            <a:r>
              <a:rPr lang="fi-FI" sz="1200" b="0" i="0" dirty="0" err="1">
                <a:solidFill>
                  <a:srgbClr val="000000"/>
                </a:solidFill>
                <a:effectLst/>
                <a:latin typeface="Arial"/>
                <a:cs typeface="Arial"/>
              </a:rPr>
              <a:t>Ibáñez</a:t>
            </a:r>
            <a:r>
              <a:rPr lang="fi-FI" sz="1200" b="1" i="0" dirty="0">
                <a:solidFill>
                  <a:srgbClr val="000000"/>
                </a:solidFill>
                <a:effectLst/>
                <a:latin typeface="Arial"/>
                <a:cs typeface="Arial"/>
              </a:rPr>
              <a:t>,</a:t>
            </a:r>
            <a:r>
              <a:rPr lang="fi-FI" sz="1200" b="0" i="0" dirty="0">
                <a:solidFill>
                  <a:srgbClr val="000000"/>
                </a:solidFill>
                <a:effectLst/>
                <a:latin typeface="Arial"/>
                <a:cs typeface="Arial"/>
              </a:rPr>
              <a:t> CMLI, Spain: C-236  </a:t>
            </a:r>
          </a:p>
          <a:p>
            <a:pPr algn="l" rtl="0" fontAlgn="base"/>
            <a:endParaRPr lang="fi-FI" sz="1200" b="0" i="0">
              <a:solidFill>
                <a:srgbClr val="000000"/>
              </a:solidFill>
              <a:effectLst/>
              <a:latin typeface="Arial" panose="020B0604020202020204" pitchFamily="34" charset="0"/>
              <a:cs typeface="Arial" panose="020B0604020202020204" pitchFamily="34" charset="0"/>
            </a:endParaRPr>
          </a:p>
          <a:p>
            <a:pPr fontAlgn="base">
              <a:buFont typeface="+mj-lt"/>
              <a:buAutoNum type="arabicPeriod" startAt="6"/>
            </a:pPr>
            <a:r>
              <a:rPr lang="fi-FI" sz="1200" b="1" dirty="0">
                <a:solidFill>
                  <a:srgbClr val="000000"/>
                </a:solidFill>
                <a:latin typeface="Arial"/>
                <a:cs typeface="Arial"/>
              </a:rPr>
              <a:t> </a:t>
            </a:r>
            <a:r>
              <a:rPr lang="fi-FI" sz="1200" b="1" i="0" dirty="0">
                <a:solidFill>
                  <a:srgbClr val="000000"/>
                </a:solidFill>
                <a:effectLst/>
                <a:latin typeface="Arial"/>
                <a:cs typeface="Arial"/>
              </a:rPr>
              <a:t>Building a </a:t>
            </a:r>
            <a:r>
              <a:rPr lang="fi-FI" sz="1200" b="1" i="0" dirty="0" err="1">
                <a:solidFill>
                  <a:srgbClr val="000000"/>
                </a:solidFill>
                <a:effectLst/>
                <a:latin typeface="Arial"/>
                <a:cs typeface="Arial"/>
              </a:rPr>
              <a:t>sense</a:t>
            </a:r>
            <a:r>
              <a:rPr lang="fi-FI" sz="1200" b="1" i="0" dirty="0">
                <a:solidFill>
                  <a:srgbClr val="000000"/>
                </a:solidFill>
                <a:effectLst/>
                <a:latin typeface="Arial"/>
                <a:cs typeface="Arial"/>
              </a:rPr>
              <a:t> of </a:t>
            </a:r>
            <a:r>
              <a:rPr lang="fi-FI" sz="1200" b="1" i="0" dirty="0" err="1">
                <a:solidFill>
                  <a:srgbClr val="000000"/>
                </a:solidFill>
                <a:effectLst/>
                <a:latin typeface="Arial"/>
                <a:cs typeface="Arial"/>
              </a:rPr>
              <a:t>safety</a:t>
            </a:r>
            <a:r>
              <a:rPr lang="fi-FI" sz="1200" b="1" i="0" dirty="0">
                <a:solidFill>
                  <a:srgbClr val="000000"/>
                </a:solidFill>
                <a:effectLst/>
                <a:latin typeface="Arial"/>
                <a:cs typeface="Arial"/>
              </a:rPr>
              <a:t> in </a:t>
            </a:r>
            <a:r>
              <a:rPr lang="fi-FI" sz="1200" b="1" i="0" dirty="0" err="1">
                <a:solidFill>
                  <a:srgbClr val="000000"/>
                </a:solidFill>
                <a:effectLst/>
                <a:latin typeface="Arial"/>
                <a:cs typeface="Arial"/>
              </a:rPr>
              <a:t>our</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living</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environments</a:t>
            </a:r>
            <a:r>
              <a:rPr lang="fi-FI" sz="1200" b="1" i="0" dirty="0">
                <a:solidFill>
                  <a:srgbClr val="000000"/>
                </a:solidFill>
                <a:effectLst/>
                <a:latin typeface="Arial"/>
                <a:cs typeface="Arial"/>
              </a:rPr>
              <a:t> </a:t>
            </a:r>
            <a:r>
              <a:rPr lang="fi-FI" sz="1200" b="0" i="0" dirty="0" err="1">
                <a:solidFill>
                  <a:srgbClr val="000000"/>
                </a:solidFill>
                <a:effectLst/>
                <a:latin typeface="Arial"/>
                <a:cs typeface="Arial"/>
              </a:rPr>
              <a:t>by</a:t>
            </a:r>
            <a:r>
              <a:rPr lang="fi-FI" sz="1200" b="0" i="0" dirty="0">
                <a:solidFill>
                  <a:srgbClr val="000000"/>
                </a:solidFill>
                <a:effectLst/>
                <a:latin typeface="Arial"/>
                <a:cs typeface="Arial"/>
              </a:rPr>
              <a:t> Kirsi </a:t>
            </a:r>
            <a:r>
              <a:rPr lang="fi-FI" sz="1200" b="0" i="0" dirty="0" err="1">
                <a:solidFill>
                  <a:srgbClr val="000000"/>
                </a:solidFill>
                <a:effectLst/>
                <a:latin typeface="Arial"/>
                <a:cs typeface="Arial"/>
              </a:rPr>
              <a:t>Hipp</a:t>
            </a:r>
            <a:r>
              <a:rPr lang="fi-FI" sz="1200" b="0" i="0" dirty="0">
                <a:solidFill>
                  <a:srgbClr val="000000"/>
                </a:solidFill>
                <a:effectLst/>
                <a:latin typeface="Arial"/>
                <a:cs typeface="Arial"/>
              </a:rPr>
              <a:t> &amp; Reima Kallinen, HAMK</a:t>
            </a:r>
            <a:r>
              <a:rPr lang="fi-FI" sz="1200" dirty="0">
                <a:solidFill>
                  <a:srgbClr val="000000"/>
                </a:solidFill>
                <a:latin typeface="Arial"/>
                <a:cs typeface="Arial"/>
              </a:rPr>
              <a:t>, Finland:</a:t>
            </a:r>
            <a:r>
              <a:rPr lang="fi-FI" sz="1200" b="0" i="0" dirty="0">
                <a:solidFill>
                  <a:srgbClr val="000000"/>
                </a:solidFill>
                <a:effectLst/>
                <a:latin typeface="Arial"/>
                <a:cs typeface="Arial"/>
              </a:rPr>
              <a:t> C-130  </a:t>
            </a:r>
          </a:p>
          <a:p>
            <a:pPr algn="l" fontAlgn="base"/>
            <a:endParaRPr lang="fi-FI" sz="1200" b="0" i="0">
              <a:solidFill>
                <a:srgbClr val="000000"/>
              </a:solidFill>
              <a:effectLst/>
              <a:latin typeface="Arial" panose="020B0604020202020204" pitchFamily="34" charset="0"/>
              <a:cs typeface="Arial" panose="020B0604020202020204" pitchFamily="34" charset="0"/>
            </a:endParaRPr>
          </a:p>
          <a:p>
            <a:pPr fontAlgn="base"/>
            <a:r>
              <a:rPr lang="fi-FI" sz="1400" b="1" dirty="0">
                <a:latin typeface="Aptos Display"/>
                <a:cs typeface="Arial"/>
              </a:rPr>
              <a:t>7. </a:t>
            </a:r>
            <a:r>
              <a:rPr lang="fi-FI" sz="1400" b="1" dirty="0" err="1">
                <a:latin typeface="Aptos Display"/>
                <a:cs typeface="Arial"/>
              </a:rPr>
              <a:t>CANCELLED!Escape</a:t>
            </a:r>
            <a:r>
              <a:rPr lang="fi-FI" sz="1400" b="1" dirty="0">
                <a:latin typeface="Aptos Display"/>
                <a:cs typeface="Arial"/>
              </a:rPr>
              <a:t> </a:t>
            </a:r>
            <a:r>
              <a:rPr lang="fi-FI" sz="1400" b="1" dirty="0" err="1">
                <a:latin typeface="Aptos Display"/>
                <a:cs typeface="Arial"/>
              </a:rPr>
              <a:t>room</a:t>
            </a:r>
            <a:r>
              <a:rPr lang="fi-FI" sz="1400" b="1" i="0" dirty="0">
                <a:effectLst/>
                <a:latin typeface="Aptos Display"/>
                <a:cs typeface="Arial"/>
              </a:rPr>
              <a:t>, </a:t>
            </a:r>
            <a:r>
              <a:rPr lang="fi-FI" sz="1400" b="1" i="0" dirty="0" err="1">
                <a:effectLst/>
                <a:latin typeface="Aptos Display"/>
                <a:cs typeface="Arial"/>
              </a:rPr>
              <a:t>multisensory</a:t>
            </a:r>
            <a:r>
              <a:rPr lang="fi-FI" sz="1400" b="1" i="0" dirty="0">
                <a:effectLst/>
                <a:latin typeface="Aptos Display"/>
                <a:cs typeface="Arial"/>
              </a:rPr>
              <a:t> </a:t>
            </a:r>
            <a:r>
              <a:rPr lang="fi-FI" sz="1400" b="1" i="0" dirty="0" err="1">
                <a:effectLst/>
                <a:latin typeface="Aptos Display"/>
                <a:cs typeface="Arial"/>
              </a:rPr>
              <a:t>room</a:t>
            </a:r>
            <a:r>
              <a:rPr lang="fi-FI" sz="1400" b="1" dirty="0">
                <a:latin typeface="Aptos Display"/>
                <a:cs typeface="Arial"/>
              </a:rPr>
              <a:t> and </a:t>
            </a:r>
            <a:r>
              <a:rPr lang="fi-FI" sz="1400" b="1" dirty="0" err="1">
                <a:latin typeface="Aptos Display"/>
                <a:cs typeface="Arial"/>
              </a:rPr>
              <a:t>tips</a:t>
            </a:r>
            <a:r>
              <a:rPr lang="fi-FI" sz="1400" b="1" dirty="0">
                <a:latin typeface="Aptos Display"/>
                <a:cs typeface="Arial"/>
              </a:rPr>
              <a:t> for </a:t>
            </a:r>
            <a:r>
              <a:rPr lang="fi-FI" sz="1400" b="1" dirty="0" err="1">
                <a:latin typeface="Aptos Display"/>
                <a:cs typeface="Arial"/>
              </a:rPr>
              <a:t>safe</a:t>
            </a:r>
            <a:r>
              <a:rPr lang="fi-FI" sz="1400" b="1" dirty="0">
                <a:latin typeface="Aptos Display"/>
                <a:cs typeface="Arial"/>
              </a:rPr>
              <a:t> </a:t>
            </a:r>
            <a:r>
              <a:rPr lang="fi-FI" sz="1400" b="1" dirty="0" err="1">
                <a:latin typeface="Aptos Display"/>
                <a:cs typeface="Arial"/>
              </a:rPr>
              <a:t>client</a:t>
            </a:r>
            <a:r>
              <a:rPr lang="fi-FI" sz="1400" b="1" dirty="0">
                <a:latin typeface="Aptos Display"/>
                <a:cs typeface="Arial"/>
              </a:rPr>
              <a:t> </a:t>
            </a:r>
            <a:r>
              <a:rPr lang="fi-FI" sz="1400" b="1" dirty="0" err="1">
                <a:latin typeface="Aptos Display"/>
                <a:cs typeface="Arial"/>
              </a:rPr>
              <a:t>encounters</a:t>
            </a:r>
            <a:r>
              <a:rPr lang="en-US" sz="1400" b="1" dirty="0">
                <a:latin typeface="Calibri"/>
                <a:ea typeface="Calibri"/>
                <a:cs typeface="Calibri"/>
              </a:rPr>
              <a:t> </a:t>
            </a:r>
            <a:r>
              <a:rPr lang="en-US" sz="1400" dirty="0">
                <a:latin typeface="Calibri"/>
                <a:ea typeface="Calibri"/>
                <a:cs typeface="Calibri"/>
              </a:rPr>
              <a:t>by HAMK teachers: (S-210)</a:t>
            </a:r>
            <a:r>
              <a:rPr lang="fi-FI" sz="1200" dirty="0">
                <a:latin typeface="Arial"/>
                <a:ea typeface="Calibri"/>
                <a:cs typeface="Arial"/>
              </a:rPr>
              <a:t> </a:t>
            </a:r>
            <a:r>
              <a:rPr lang="fi-FI" sz="1200" b="0" i="0" dirty="0">
                <a:solidFill>
                  <a:srgbClr val="000000"/>
                </a:solidFill>
                <a:effectLst/>
                <a:latin typeface="Arial"/>
                <a:cs typeface="Arial"/>
              </a:rPr>
              <a:t> </a:t>
            </a:r>
          </a:p>
          <a:p>
            <a:pPr algn="l" rtl="0" fontAlgn="base"/>
            <a:endParaRPr lang="fi-FI" sz="1200" b="0" i="0" strike="sngStrike">
              <a:solidFill>
                <a:srgbClr val="000000"/>
              </a:solidFill>
              <a:effectLst/>
              <a:latin typeface="Arial" panose="020B0604020202020204" pitchFamily="34" charset="0"/>
              <a:cs typeface="Arial" panose="020B0604020202020204" pitchFamily="34" charset="0"/>
            </a:endParaRPr>
          </a:p>
          <a:p>
            <a:pPr fontAlgn="base">
              <a:buFont typeface="+mj-lt"/>
              <a:buAutoNum type="arabicPeriod" startAt="8"/>
            </a:pPr>
            <a:r>
              <a:rPr lang="fi-FI" sz="1200" b="1" dirty="0">
                <a:solidFill>
                  <a:srgbClr val="000000"/>
                </a:solidFill>
                <a:latin typeface="Arial"/>
                <a:cs typeface="Arial"/>
              </a:rPr>
              <a:t> CANCELLED!</a:t>
            </a:r>
            <a:r>
              <a:rPr lang="fi-FI" sz="1200" b="1" strike="sngStrike" dirty="0">
                <a:solidFill>
                  <a:srgbClr val="000000"/>
                </a:solidFill>
                <a:latin typeface="Arial"/>
                <a:cs typeface="Arial"/>
              </a:rPr>
              <a:t>  </a:t>
            </a:r>
            <a:r>
              <a:rPr lang="fi-FI" sz="1200" b="1" i="0" strike="sngStrike" dirty="0" err="1">
                <a:solidFill>
                  <a:srgbClr val="000000"/>
                </a:solidFill>
                <a:effectLst/>
                <a:latin typeface="Arial"/>
                <a:cs typeface="Arial"/>
              </a:rPr>
              <a:t>Working</a:t>
            </a:r>
            <a:r>
              <a:rPr lang="fi-FI" sz="1200" b="1" i="0" strike="sngStrike" dirty="0">
                <a:solidFill>
                  <a:srgbClr val="000000"/>
                </a:solidFill>
                <a:effectLst/>
                <a:latin typeface="Arial"/>
                <a:cs typeface="Arial"/>
              </a:rPr>
              <a:t> as a team. </a:t>
            </a:r>
            <a:r>
              <a:rPr lang="fi-FI" sz="1200" b="1" i="0" strike="sngStrike" dirty="0" err="1">
                <a:solidFill>
                  <a:srgbClr val="000000"/>
                </a:solidFill>
                <a:effectLst/>
                <a:latin typeface="Arial"/>
                <a:cs typeface="Arial"/>
              </a:rPr>
              <a:t>Understanding</a:t>
            </a:r>
            <a:r>
              <a:rPr lang="fi-FI" sz="1200" b="1" i="0" strike="sngStrike" dirty="0">
                <a:solidFill>
                  <a:srgbClr val="000000"/>
                </a:solidFill>
                <a:effectLst/>
                <a:latin typeface="Arial"/>
                <a:cs typeface="Arial"/>
              </a:rPr>
              <a:t> </a:t>
            </a:r>
            <a:r>
              <a:rPr lang="fi-FI" sz="1200" b="1" i="0" strike="sngStrike" dirty="0" err="1">
                <a:solidFill>
                  <a:srgbClr val="000000"/>
                </a:solidFill>
                <a:effectLst/>
                <a:latin typeface="Arial"/>
                <a:cs typeface="Arial"/>
              </a:rPr>
              <a:t>bullying</a:t>
            </a:r>
            <a:r>
              <a:rPr lang="fi-FI" sz="1200" b="1" i="0" strike="sngStrike" dirty="0">
                <a:solidFill>
                  <a:srgbClr val="000000"/>
                </a:solidFill>
                <a:effectLst/>
                <a:latin typeface="Arial"/>
                <a:cs typeface="Arial"/>
              </a:rPr>
              <a:t> in </a:t>
            </a:r>
            <a:r>
              <a:rPr lang="fi-FI" sz="1200" b="1" i="0" strike="sngStrike" dirty="0" err="1">
                <a:solidFill>
                  <a:srgbClr val="000000"/>
                </a:solidFill>
                <a:effectLst/>
                <a:latin typeface="Arial"/>
                <a:cs typeface="Arial"/>
              </a:rPr>
              <a:t>the</a:t>
            </a:r>
            <a:r>
              <a:rPr lang="fi-FI" sz="1200" b="1" i="0" strike="sngStrike" dirty="0">
                <a:solidFill>
                  <a:srgbClr val="000000"/>
                </a:solidFill>
                <a:effectLst/>
                <a:latin typeface="Arial"/>
                <a:cs typeface="Arial"/>
              </a:rPr>
              <a:t> </a:t>
            </a:r>
            <a:r>
              <a:rPr lang="fi-FI" sz="1200" b="1" i="0" strike="sngStrike" dirty="0" err="1">
                <a:solidFill>
                  <a:srgbClr val="000000"/>
                </a:solidFill>
                <a:effectLst/>
                <a:latin typeface="Arial"/>
                <a:cs typeface="Arial"/>
              </a:rPr>
              <a:t>workplace</a:t>
            </a:r>
            <a:r>
              <a:rPr lang="fi-FI" sz="1200" b="1" i="0" strike="sngStrike" dirty="0">
                <a:solidFill>
                  <a:srgbClr val="000000"/>
                </a:solidFill>
                <a:effectLst/>
                <a:latin typeface="Arial"/>
                <a:cs typeface="Arial"/>
              </a:rPr>
              <a:t> </a:t>
            </a:r>
            <a:r>
              <a:rPr lang="fi-FI" sz="1200" i="0" strike="sngStrike" dirty="0" err="1">
                <a:solidFill>
                  <a:srgbClr val="000000"/>
                </a:solidFill>
                <a:effectLst/>
                <a:latin typeface="Arial"/>
                <a:cs typeface="Arial"/>
              </a:rPr>
              <a:t>by</a:t>
            </a:r>
            <a:r>
              <a:rPr lang="fi-FI" sz="1200" b="1" i="0" strike="sngStrike" dirty="0">
                <a:solidFill>
                  <a:srgbClr val="000000"/>
                </a:solidFill>
                <a:effectLst/>
                <a:latin typeface="Arial"/>
                <a:cs typeface="Arial"/>
              </a:rPr>
              <a:t> </a:t>
            </a:r>
            <a:r>
              <a:rPr lang="fi-FI" sz="1200" b="0" i="0" strike="sngStrike" dirty="0">
                <a:solidFill>
                  <a:srgbClr val="000000"/>
                </a:solidFill>
                <a:effectLst/>
                <a:latin typeface="Arial"/>
                <a:cs typeface="Arial"/>
              </a:rPr>
              <a:t>Peter </a:t>
            </a:r>
            <a:r>
              <a:rPr lang="fi-FI" sz="1200" b="0" i="0" strike="sngStrike" dirty="0" err="1">
                <a:solidFill>
                  <a:srgbClr val="000000"/>
                </a:solidFill>
                <a:effectLst/>
                <a:latin typeface="Arial"/>
                <a:cs typeface="Arial"/>
              </a:rPr>
              <a:t>Griffiths</a:t>
            </a:r>
            <a:r>
              <a:rPr lang="fi-FI" sz="1200" b="1" i="0" strike="sngStrike" dirty="0">
                <a:solidFill>
                  <a:srgbClr val="000000"/>
                </a:solidFill>
                <a:effectLst/>
                <a:latin typeface="Arial"/>
                <a:cs typeface="Arial"/>
              </a:rPr>
              <a:t>, </a:t>
            </a:r>
            <a:r>
              <a:rPr lang="fi-FI" sz="1200" b="0" i="0" strike="sngStrike" dirty="0" err="1">
                <a:solidFill>
                  <a:srgbClr val="000000"/>
                </a:solidFill>
                <a:effectLst/>
                <a:latin typeface="Arial"/>
                <a:cs typeface="Arial"/>
              </a:rPr>
              <a:t>Brecon</a:t>
            </a:r>
            <a:r>
              <a:rPr lang="fi-FI" sz="1200" b="0" i="0" strike="sngStrike" dirty="0">
                <a:solidFill>
                  <a:srgbClr val="000000"/>
                </a:solidFill>
                <a:effectLst/>
                <a:latin typeface="Arial"/>
                <a:cs typeface="Arial"/>
              </a:rPr>
              <a:t> </a:t>
            </a:r>
            <a:r>
              <a:rPr lang="fi-FI" sz="1200" b="0" i="0" strike="sngStrike" dirty="0" err="1">
                <a:solidFill>
                  <a:srgbClr val="000000"/>
                </a:solidFill>
                <a:effectLst/>
                <a:latin typeface="Arial"/>
                <a:cs typeface="Arial"/>
              </a:rPr>
              <a:t>War</a:t>
            </a:r>
            <a:r>
              <a:rPr lang="fi-FI" sz="1200" b="0" i="0" strike="sngStrike" dirty="0">
                <a:solidFill>
                  <a:srgbClr val="000000"/>
                </a:solidFill>
                <a:effectLst/>
                <a:latin typeface="Arial"/>
                <a:cs typeface="Arial"/>
              </a:rPr>
              <a:t> </a:t>
            </a:r>
            <a:r>
              <a:rPr lang="fi-FI" sz="1200" b="0" i="0" strike="sngStrike" dirty="0" err="1">
                <a:solidFill>
                  <a:srgbClr val="000000"/>
                </a:solidFill>
                <a:effectLst/>
                <a:latin typeface="Arial"/>
                <a:cs typeface="Arial"/>
              </a:rPr>
              <a:t>Memorial</a:t>
            </a:r>
            <a:r>
              <a:rPr lang="fi-FI" sz="1200" b="0" i="0" strike="sngStrike" dirty="0">
                <a:solidFill>
                  <a:srgbClr val="000000"/>
                </a:solidFill>
                <a:effectLst/>
                <a:latin typeface="Arial"/>
                <a:cs typeface="Arial"/>
              </a:rPr>
              <a:t> </a:t>
            </a:r>
            <a:r>
              <a:rPr lang="fi-FI" sz="1200" b="0" i="0" strike="sngStrike" dirty="0" err="1">
                <a:solidFill>
                  <a:srgbClr val="000000"/>
                </a:solidFill>
                <a:effectLst/>
                <a:latin typeface="Arial"/>
                <a:cs typeface="Arial"/>
              </a:rPr>
              <a:t>Hospital</a:t>
            </a:r>
            <a:r>
              <a:rPr lang="fi-FI" sz="1200" b="0" i="0" strike="sngStrike" dirty="0">
                <a:solidFill>
                  <a:srgbClr val="000000"/>
                </a:solidFill>
                <a:effectLst/>
                <a:latin typeface="Arial"/>
                <a:cs typeface="Arial"/>
              </a:rPr>
              <a:t>, Wales: Workshop: </a:t>
            </a:r>
            <a:r>
              <a:rPr lang="fi-FI" sz="1200" strike="sngStrike" dirty="0">
                <a:solidFill>
                  <a:srgbClr val="000000"/>
                </a:solidFill>
                <a:latin typeface="Arial"/>
                <a:cs typeface="Arial"/>
              </a:rPr>
              <a:t>S- </a:t>
            </a:r>
            <a:r>
              <a:rPr lang="fi-FI" sz="1200" b="0" i="0" dirty="0">
                <a:solidFill>
                  <a:srgbClr val="000000"/>
                </a:solidFill>
                <a:effectLst/>
                <a:latin typeface="Arial"/>
                <a:cs typeface="Arial"/>
              </a:rPr>
              <a:t>  </a:t>
            </a:r>
          </a:p>
          <a:p>
            <a:pPr algn="l" rtl="0" fontAlgn="base"/>
            <a:endParaRPr lang="fi-FI" sz="1200" b="0" i="0">
              <a:solidFill>
                <a:srgbClr val="000000"/>
              </a:solidFill>
              <a:effectLst/>
              <a:latin typeface="Arial" panose="020B0604020202020204" pitchFamily="34" charset="0"/>
              <a:cs typeface="Arial" panose="020B0604020202020204" pitchFamily="34" charset="0"/>
            </a:endParaRPr>
          </a:p>
          <a:p>
            <a:pPr fontAlgn="base">
              <a:buFont typeface="+mj-lt"/>
              <a:buAutoNum type="arabicPeriod" startAt="9"/>
            </a:pPr>
            <a:r>
              <a:rPr lang="fi-FI" sz="1200" b="1" dirty="0">
                <a:solidFill>
                  <a:srgbClr val="000000"/>
                </a:solidFill>
                <a:latin typeface="Arial"/>
                <a:cs typeface="Arial"/>
              </a:rPr>
              <a:t> </a:t>
            </a:r>
            <a:r>
              <a:rPr lang="fi-FI" sz="1200" b="1" i="0" dirty="0" err="1">
                <a:solidFill>
                  <a:srgbClr val="000000"/>
                </a:solidFill>
                <a:effectLst/>
                <a:latin typeface="Arial"/>
                <a:cs typeface="Arial"/>
              </a:rPr>
              <a:t>Package</a:t>
            </a:r>
            <a:r>
              <a:rPr lang="fi-FI" sz="1200" b="1" i="0" dirty="0">
                <a:solidFill>
                  <a:srgbClr val="000000"/>
                </a:solidFill>
                <a:effectLst/>
                <a:latin typeface="Arial"/>
                <a:cs typeface="Arial"/>
              </a:rPr>
              <a:t> of 2 </a:t>
            </a:r>
            <a:r>
              <a:rPr lang="fi-FI" sz="1200" b="1" i="0" dirty="0" err="1">
                <a:solidFill>
                  <a:srgbClr val="000000"/>
                </a:solidFill>
                <a:effectLst/>
                <a:latin typeface="Arial"/>
                <a:cs typeface="Arial"/>
              </a:rPr>
              <a:t>lectures</a:t>
            </a:r>
            <a:r>
              <a:rPr lang="fi-FI" sz="1200" b="1" i="0" dirty="0">
                <a:solidFill>
                  <a:srgbClr val="000000"/>
                </a:solidFill>
                <a:effectLst/>
                <a:latin typeface="Arial"/>
                <a:cs typeface="Arial"/>
              </a:rPr>
              <a:t>: </a:t>
            </a:r>
            <a:r>
              <a:rPr lang="fi-FI" sz="1200" b="0" i="0" dirty="0">
                <a:solidFill>
                  <a:srgbClr val="000000"/>
                </a:solidFill>
                <a:effectLst/>
                <a:latin typeface="Arial"/>
                <a:cs typeface="Arial"/>
              </a:rPr>
              <a:t>12.30- 13.45 </a:t>
            </a:r>
            <a:r>
              <a:rPr lang="fi-FI" sz="1200" b="1" i="0" dirty="0">
                <a:solidFill>
                  <a:srgbClr val="000000"/>
                </a:solidFill>
                <a:effectLst/>
                <a:latin typeface="Arial"/>
                <a:cs typeface="Arial"/>
              </a:rPr>
              <a:t>My </a:t>
            </a:r>
            <a:r>
              <a:rPr lang="fi-FI" sz="1200" b="1" i="0" dirty="0" err="1">
                <a:solidFill>
                  <a:srgbClr val="000000"/>
                </a:solidFill>
                <a:effectLst/>
                <a:latin typeface="Arial"/>
                <a:cs typeface="Arial"/>
              </a:rPr>
              <a:t>safety</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backpack</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how</a:t>
            </a:r>
            <a:r>
              <a:rPr lang="fi-FI" sz="1200" b="1" i="0" dirty="0">
                <a:solidFill>
                  <a:srgbClr val="000000"/>
                </a:solidFill>
                <a:effectLst/>
                <a:latin typeface="Arial"/>
                <a:cs typeface="Arial"/>
              </a:rPr>
              <a:t> to </a:t>
            </a:r>
            <a:r>
              <a:rPr lang="fi-FI" sz="1200" b="1" i="0" dirty="0" err="1">
                <a:solidFill>
                  <a:srgbClr val="000000"/>
                </a:solidFill>
                <a:effectLst/>
                <a:latin typeface="Arial"/>
                <a:cs typeface="Arial"/>
              </a:rPr>
              <a:t>create</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safety</a:t>
            </a:r>
            <a:r>
              <a:rPr lang="fi-FI" sz="1200" b="1" i="0" dirty="0">
                <a:solidFill>
                  <a:srgbClr val="000000"/>
                </a:solidFill>
                <a:effectLst/>
                <a:latin typeface="Arial"/>
                <a:cs typeface="Arial"/>
              </a:rPr>
              <a:t> in </a:t>
            </a:r>
            <a:r>
              <a:rPr lang="fi-FI" sz="1200" b="1" i="0" dirty="0" err="1">
                <a:solidFill>
                  <a:srgbClr val="000000"/>
                </a:solidFill>
                <a:effectLst/>
                <a:latin typeface="Arial"/>
                <a:cs typeface="Arial"/>
              </a:rPr>
              <a:t>difficult</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times</a:t>
            </a:r>
            <a:r>
              <a:rPr lang="fi-FI" sz="1200" b="1" i="0" dirty="0">
                <a:solidFill>
                  <a:srgbClr val="000000"/>
                </a:solidFill>
                <a:effectLst/>
                <a:latin typeface="Arial"/>
                <a:cs typeface="Arial"/>
              </a:rPr>
              <a:t> </a:t>
            </a:r>
            <a:r>
              <a:rPr lang="fi-FI" sz="1200" b="0" i="0" dirty="0" err="1">
                <a:solidFill>
                  <a:srgbClr val="000000"/>
                </a:solidFill>
                <a:effectLst/>
                <a:latin typeface="Arial"/>
                <a:cs typeface="Arial"/>
              </a:rPr>
              <a:t>by</a:t>
            </a:r>
            <a:r>
              <a:rPr lang="fi-FI" sz="1200" b="0" i="0" dirty="0">
                <a:solidFill>
                  <a:srgbClr val="000000"/>
                </a:solidFill>
                <a:effectLst/>
                <a:latin typeface="Arial"/>
                <a:cs typeface="Arial"/>
              </a:rPr>
              <a:t> Merli Tammi </a:t>
            </a:r>
            <a:r>
              <a:rPr lang="fi-FI" sz="1200" b="0" i="0" dirty="0" err="1">
                <a:solidFill>
                  <a:srgbClr val="000000"/>
                </a:solidFill>
                <a:effectLst/>
                <a:latin typeface="Arial"/>
                <a:cs typeface="Arial"/>
              </a:rPr>
              <a:t>Jõever</a:t>
            </a:r>
            <a:r>
              <a:rPr lang="fi-FI" sz="1200" b="0" i="0" dirty="0">
                <a:solidFill>
                  <a:srgbClr val="000000"/>
                </a:solidFill>
                <a:effectLst/>
                <a:latin typeface="Arial"/>
                <a:cs typeface="Arial"/>
              </a:rPr>
              <a:t> &amp; Helen </a:t>
            </a:r>
            <a:r>
              <a:rPr lang="fi-FI" sz="1200" b="0" i="0" dirty="0" err="1">
                <a:solidFill>
                  <a:srgbClr val="000000"/>
                </a:solidFill>
                <a:effectLst/>
                <a:latin typeface="Arial"/>
                <a:cs typeface="Arial"/>
              </a:rPr>
              <a:t>Kool</a:t>
            </a:r>
            <a:r>
              <a:rPr lang="fi-FI" sz="1200" b="0" i="0" dirty="0">
                <a:solidFill>
                  <a:srgbClr val="000000"/>
                </a:solidFill>
                <a:effectLst/>
                <a:latin typeface="Arial"/>
                <a:cs typeface="Arial"/>
              </a:rPr>
              <a:t>, TKTK, Estonia;  13.45-15.00</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Inclusion</a:t>
            </a:r>
            <a:r>
              <a:rPr lang="fi-FI" sz="1200" b="1" i="0" dirty="0">
                <a:solidFill>
                  <a:srgbClr val="000000"/>
                </a:solidFill>
                <a:effectLst/>
                <a:latin typeface="Arial"/>
                <a:cs typeface="Arial"/>
              </a:rPr>
              <a:t> and </a:t>
            </a:r>
            <a:r>
              <a:rPr lang="fi-FI" sz="1200" b="1" i="0" dirty="0" err="1">
                <a:solidFill>
                  <a:srgbClr val="000000"/>
                </a:solidFill>
                <a:effectLst/>
                <a:latin typeface="Arial"/>
                <a:cs typeface="Arial"/>
              </a:rPr>
              <a:t>exclusion</a:t>
            </a:r>
            <a:r>
              <a:rPr lang="fi-FI" sz="1200" b="1" i="0" dirty="0">
                <a:solidFill>
                  <a:srgbClr val="000000"/>
                </a:solidFill>
                <a:effectLst/>
                <a:latin typeface="Arial"/>
                <a:cs typeface="Arial"/>
              </a:rPr>
              <a:t> in </a:t>
            </a:r>
            <a:r>
              <a:rPr lang="fi-FI" sz="1200" b="1" i="0" dirty="0" err="1">
                <a:solidFill>
                  <a:srgbClr val="000000"/>
                </a:solidFill>
                <a:effectLst/>
                <a:latin typeface="Arial"/>
                <a:cs typeface="Arial"/>
              </a:rPr>
              <a:t>learning</a:t>
            </a:r>
            <a:r>
              <a:rPr lang="fi-FI" sz="1200" b="1" i="0" dirty="0">
                <a:solidFill>
                  <a:srgbClr val="000000"/>
                </a:solidFill>
                <a:effectLst/>
                <a:latin typeface="Arial"/>
                <a:cs typeface="Arial"/>
              </a:rPr>
              <a:t> </a:t>
            </a:r>
            <a:r>
              <a:rPr lang="fi-FI" sz="1200" b="1" i="0" dirty="0" err="1">
                <a:solidFill>
                  <a:srgbClr val="000000"/>
                </a:solidFill>
                <a:effectLst/>
                <a:latin typeface="Arial"/>
                <a:cs typeface="Arial"/>
              </a:rPr>
              <a:t>communities</a:t>
            </a:r>
            <a:r>
              <a:rPr lang="fi-FI" sz="1200" b="1" i="0" dirty="0">
                <a:solidFill>
                  <a:srgbClr val="000000"/>
                </a:solidFill>
                <a:effectLst/>
                <a:latin typeface="Arial"/>
                <a:cs typeface="Arial"/>
              </a:rPr>
              <a:t> in </a:t>
            </a:r>
            <a:r>
              <a:rPr lang="fi-FI" sz="1200" b="1" i="0" dirty="0" err="1">
                <a:solidFill>
                  <a:srgbClr val="000000"/>
                </a:solidFill>
                <a:effectLst/>
                <a:latin typeface="Arial"/>
                <a:cs typeface="Arial"/>
              </a:rPr>
              <a:t>daycare</a:t>
            </a:r>
            <a:r>
              <a:rPr lang="fi-FI" sz="1200" b="1" i="0" dirty="0">
                <a:solidFill>
                  <a:srgbClr val="000000"/>
                </a:solidFill>
                <a:effectLst/>
                <a:latin typeface="Arial"/>
                <a:cs typeface="Arial"/>
              </a:rPr>
              <a:t> </a:t>
            </a:r>
            <a:r>
              <a:rPr lang="fi-FI" sz="1200" b="0" i="0" dirty="0" err="1">
                <a:solidFill>
                  <a:srgbClr val="000000"/>
                </a:solidFill>
                <a:effectLst/>
                <a:latin typeface="Arial"/>
                <a:cs typeface="Arial"/>
              </a:rPr>
              <a:t>by</a:t>
            </a:r>
            <a:r>
              <a:rPr lang="fi-FI" sz="1200" b="1" i="0" dirty="0">
                <a:solidFill>
                  <a:srgbClr val="000000"/>
                </a:solidFill>
                <a:effectLst/>
                <a:latin typeface="Arial"/>
                <a:cs typeface="Arial"/>
              </a:rPr>
              <a:t> </a:t>
            </a:r>
            <a:r>
              <a:rPr lang="fi-FI" sz="1200" b="0" i="0" dirty="0" err="1">
                <a:solidFill>
                  <a:srgbClr val="000000"/>
                </a:solidFill>
                <a:effectLst/>
                <a:latin typeface="Arial"/>
                <a:cs typeface="Arial"/>
              </a:rPr>
              <a:t>Malou</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Munch</a:t>
            </a:r>
            <a:r>
              <a:rPr lang="fi-FI" sz="1200" b="0" i="0" dirty="0">
                <a:solidFill>
                  <a:srgbClr val="000000"/>
                </a:solidFill>
                <a:effectLst/>
                <a:latin typeface="Arial"/>
                <a:cs typeface="Arial"/>
              </a:rPr>
              <a:t> &amp; Nils </a:t>
            </a:r>
            <a:r>
              <a:rPr lang="fi-FI" sz="1200" b="0" i="0" dirty="0" err="1">
                <a:solidFill>
                  <a:srgbClr val="000000"/>
                </a:solidFill>
                <a:effectLst/>
                <a:latin typeface="Arial"/>
                <a:cs typeface="Arial"/>
              </a:rPr>
              <a:t>Nørrind</a:t>
            </a:r>
            <a:r>
              <a:rPr lang="fi-FI" sz="1200" b="0" i="0" dirty="0">
                <a:solidFill>
                  <a:srgbClr val="000000"/>
                </a:solidFill>
                <a:effectLst/>
                <a:latin typeface="Arial"/>
                <a:cs typeface="Arial"/>
              </a:rPr>
              <a:t> Hansen, VIA, </a:t>
            </a:r>
            <a:r>
              <a:rPr lang="fi-FI" sz="1200" b="0" i="0" dirty="0" err="1">
                <a:solidFill>
                  <a:srgbClr val="000000"/>
                </a:solidFill>
                <a:effectLst/>
                <a:latin typeface="Arial"/>
                <a:cs typeface="Arial"/>
              </a:rPr>
              <a:t>Denmark</a:t>
            </a:r>
            <a:r>
              <a:rPr lang="fi-FI" sz="1200" b="0" i="0" dirty="0">
                <a:solidFill>
                  <a:srgbClr val="000000"/>
                </a:solidFill>
                <a:effectLst/>
                <a:latin typeface="Arial"/>
                <a:cs typeface="Arial"/>
              </a:rPr>
              <a:t>. </a:t>
            </a:r>
            <a:r>
              <a:rPr lang="fi-FI" sz="1200" b="0" i="0" dirty="0" err="1">
                <a:solidFill>
                  <a:srgbClr val="000000"/>
                </a:solidFill>
                <a:effectLst/>
                <a:latin typeface="Arial"/>
                <a:cs typeface="Arial"/>
              </a:rPr>
              <a:t>Auditorium</a:t>
            </a:r>
            <a:r>
              <a:rPr lang="fi-FI" sz="1200" b="0" i="0" dirty="0">
                <a:solidFill>
                  <a:srgbClr val="000000"/>
                </a:solidFill>
                <a:effectLst/>
                <a:latin typeface="Arial"/>
                <a:cs typeface="Arial"/>
              </a:rPr>
              <a:t> C </a:t>
            </a:r>
            <a:r>
              <a:rPr lang="fi-FI" sz="1200" dirty="0">
                <a:solidFill>
                  <a:srgbClr val="000000"/>
                </a:solidFill>
                <a:latin typeface="Arial"/>
                <a:cs typeface="Arial"/>
              </a:rPr>
              <a:t>(C-103</a:t>
            </a:r>
            <a:r>
              <a:rPr lang="fi-FI" sz="1200" b="0" i="0" dirty="0">
                <a:solidFill>
                  <a:srgbClr val="000000"/>
                </a:solidFill>
                <a:effectLst/>
                <a:latin typeface="Arial"/>
                <a:cs typeface="Arial"/>
              </a:rPr>
              <a:t>)  </a:t>
            </a:r>
          </a:p>
        </p:txBody>
      </p:sp>
    </p:spTree>
    <p:extLst>
      <p:ext uri="{BB962C8B-B14F-4D97-AF65-F5344CB8AC3E}">
        <p14:creationId xmlns:p14="http://schemas.microsoft.com/office/powerpoint/2010/main" val="2591959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a:bodyPr>
          <a:lstStyle/>
          <a:p>
            <a:r>
              <a:rPr lang="fi-FI" sz="4900"/>
              <a:t>Deep </a:t>
            </a:r>
            <a:r>
              <a:rPr lang="fi-FI" sz="4900" err="1"/>
              <a:t>Democracy</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073943"/>
            <a:ext cx="10852734" cy="1909930"/>
          </a:xfrm>
        </p:spPr>
        <p:txBody>
          <a:bodyPr vert="horz" lIns="91440" tIns="45720" rIns="91440" bIns="45720" rtlCol="0" anchor="t">
            <a:noAutofit/>
          </a:bodyPr>
          <a:lstStyle/>
          <a:p>
            <a:pPr>
              <a:buNone/>
            </a:pPr>
            <a:r>
              <a:rPr lang="fi-FI" sz="1600">
                <a:latin typeface="Inter"/>
              </a:rPr>
              <a:t>A </a:t>
            </a:r>
            <a:r>
              <a:rPr lang="fi-FI" sz="1600" err="1">
                <a:latin typeface="Inter"/>
              </a:rPr>
              <a:t>safe</a:t>
            </a:r>
            <a:r>
              <a:rPr lang="fi-FI" sz="1600">
                <a:latin typeface="Inter"/>
              </a:rPr>
              <a:t> </a:t>
            </a:r>
            <a:r>
              <a:rPr lang="fi-FI" sz="1600" err="1">
                <a:latin typeface="Inter"/>
              </a:rPr>
              <a:t>environment</a:t>
            </a:r>
            <a:r>
              <a:rPr lang="fi-FI" sz="1600">
                <a:latin typeface="Inter"/>
              </a:rPr>
              <a:t> </a:t>
            </a:r>
            <a:r>
              <a:rPr lang="fi-FI" sz="1600" err="1">
                <a:latin typeface="Inter"/>
              </a:rPr>
              <a:t>requires</a:t>
            </a:r>
            <a:r>
              <a:rPr lang="fi-FI" sz="1600">
                <a:latin typeface="Inter"/>
              </a:rPr>
              <a:t> us to </a:t>
            </a:r>
            <a:r>
              <a:rPr lang="fi-FI" sz="1600" err="1">
                <a:latin typeface="Inter"/>
              </a:rPr>
              <a:t>communicate</a:t>
            </a:r>
            <a:r>
              <a:rPr lang="fi-FI" sz="1600">
                <a:latin typeface="Inter"/>
              </a:rPr>
              <a:t> in a </a:t>
            </a:r>
            <a:r>
              <a:rPr lang="fi-FI" sz="1600" err="1">
                <a:latin typeface="Inter"/>
              </a:rPr>
              <a:t>safe</a:t>
            </a:r>
            <a:r>
              <a:rPr lang="fi-FI" sz="1600">
                <a:latin typeface="Inter"/>
              </a:rPr>
              <a:t> </a:t>
            </a:r>
            <a:r>
              <a:rPr lang="fi-FI" sz="1600" err="1">
                <a:latin typeface="Inter"/>
              </a:rPr>
              <a:t>way</a:t>
            </a:r>
            <a:r>
              <a:rPr lang="fi-FI" sz="1600">
                <a:latin typeface="Inter"/>
              </a:rPr>
              <a:t>. </a:t>
            </a:r>
            <a:r>
              <a:rPr lang="fi-FI" sz="1600" err="1">
                <a:latin typeface="Inter"/>
              </a:rPr>
              <a:t>This</a:t>
            </a:r>
            <a:r>
              <a:rPr lang="fi-FI" sz="1600">
                <a:latin typeface="Inter"/>
              </a:rPr>
              <a:t> </a:t>
            </a:r>
            <a:r>
              <a:rPr lang="fi-FI" sz="1600" err="1">
                <a:latin typeface="Inter"/>
              </a:rPr>
              <a:t>includes</a:t>
            </a:r>
            <a:r>
              <a:rPr lang="fi-FI" sz="1600">
                <a:latin typeface="Inter"/>
              </a:rPr>
              <a:t> </a:t>
            </a:r>
            <a:r>
              <a:rPr lang="fi-FI" sz="1600" err="1">
                <a:latin typeface="Inter"/>
              </a:rPr>
              <a:t>listening</a:t>
            </a:r>
            <a:r>
              <a:rPr lang="fi-FI" sz="1600">
                <a:latin typeface="Inter"/>
              </a:rPr>
              <a:t> to </a:t>
            </a:r>
            <a:r>
              <a:rPr lang="fi-FI" sz="1600" err="1">
                <a:latin typeface="Inter"/>
              </a:rPr>
              <a:t>each</a:t>
            </a:r>
            <a:r>
              <a:rPr lang="fi-FI" sz="1600">
                <a:latin typeface="Inter"/>
              </a:rPr>
              <a:t> </a:t>
            </a:r>
            <a:r>
              <a:rPr lang="fi-FI" sz="1600" err="1">
                <a:latin typeface="Inter"/>
              </a:rPr>
              <a:t>other</a:t>
            </a:r>
            <a:r>
              <a:rPr lang="fi-FI" sz="1600">
                <a:latin typeface="Inter"/>
              </a:rPr>
              <a:t> and </a:t>
            </a:r>
            <a:r>
              <a:rPr lang="fi-FI" sz="1600" err="1">
                <a:latin typeface="Inter"/>
              </a:rPr>
              <a:t>really</a:t>
            </a:r>
            <a:r>
              <a:rPr lang="fi-FI" sz="1600">
                <a:latin typeface="Inter"/>
              </a:rPr>
              <a:t> </a:t>
            </a:r>
            <a:r>
              <a:rPr lang="fi-FI" sz="1600" err="1">
                <a:latin typeface="Inter"/>
              </a:rPr>
              <a:t>hearing</a:t>
            </a:r>
            <a:r>
              <a:rPr lang="fi-FI" sz="1600">
                <a:latin typeface="Inter"/>
              </a:rPr>
              <a:t> </a:t>
            </a:r>
            <a:r>
              <a:rPr lang="fi-FI" sz="1600" err="1">
                <a:latin typeface="Inter"/>
              </a:rPr>
              <a:t>what</a:t>
            </a:r>
            <a:r>
              <a:rPr lang="fi-FI" sz="1600">
                <a:latin typeface="Inter"/>
              </a:rPr>
              <a:t> </a:t>
            </a:r>
            <a:r>
              <a:rPr lang="fi-FI" sz="1600" err="1">
                <a:latin typeface="Inter"/>
              </a:rPr>
              <a:t>the</a:t>
            </a:r>
            <a:r>
              <a:rPr lang="fi-FI" sz="1600">
                <a:latin typeface="Inter"/>
              </a:rPr>
              <a:t> </a:t>
            </a:r>
            <a:r>
              <a:rPr lang="fi-FI" sz="1600" err="1">
                <a:latin typeface="Inter"/>
              </a:rPr>
              <a:t>other</a:t>
            </a:r>
            <a:r>
              <a:rPr lang="fi-FI" sz="1600">
                <a:latin typeface="Inter"/>
              </a:rPr>
              <a:t> person is </a:t>
            </a:r>
            <a:r>
              <a:rPr lang="fi-FI" sz="1600" err="1">
                <a:latin typeface="Inter"/>
              </a:rPr>
              <a:t>saying</a:t>
            </a:r>
            <a:r>
              <a:rPr lang="fi-FI" sz="1600">
                <a:latin typeface="Inter"/>
              </a:rPr>
              <a:t>. </a:t>
            </a:r>
            <a:r>
              <a:rPr lang="fi-FI" sz="1600" err="1">
                <a:latin typeface="Inter"/>
              </a:rPr>
              <a:t>Most</a:t>
            </a:r>
            <a:r>
              <a:rPr lang="fi-FI" sz="1600">
                <a:latin typeface="Inter"/>
              </a:rPr>
              <a:t> </a:t>
            </a:r>
            <a:r>
              <a:rPr lang="fi-FI" sz="1600" err="1">
                <a:latin typeface="Inter"/>
              </a:rPr>
              <a:t>professional</a:t>
            </a:r>
            <a:r>
              <a:rPr lang="fi-FI" sz="1600">
                <a:latin typeface="Inter"/>
              </a:rPr>
              <a:t> </a:t>
            </a:r>
            <a:r>
              <a:rPr lang="fi-FI" sz="1600" err="1">
                <a:latin typeface="Inter"/>
              </a:rPr>
              <a:t>workers</a:t>
            </a:r>
            <a:r>
              <a:rPr lang="fi-FI" sz="1600">
                <a:latin typeface="Inter"/>
              </a:rPr>
              <a:t> </a:t>
            </a:r>
            <a:r>
              <a:rPr lang="fi-FI" sz="1600" err="1">
                <a:latin typeface="Inter"/>
              </a:rPr>
              <a:t>must</a:t>
            </a:r>
            <a:r>
              <a:rPr lang="fi-FI" sz="1600">
                <a:latin typeface="Inter"/>
              </a:rPr>
              <a:t> </a:t>
            </a:r>
            <a:r>
              <a:rPr lang="fi-FI" sz="1600" err="1">
                <a:latin typeface="Inter"/>
              </a:rPr>
              <a:t>be</a:t>
            </a:r>
            <a:r>
              <a:rPr lang="fi-FI" sz="1600">
                <a:latin typeface="Inter"/>
              </a:rPr>
              <a:t> </a:t>
            </a:r>
            <a:r>
              <a:rPr lang="fi-FI" sz="1600" err="1">
                <a:latin typeface="Inter"/>
              </a:rPr>
              <a:t>skilled</a:t>
            </a:r>
            <a:r>
              <a:rPr lang="fi-FI" sz="1600">
                <a:latin typeface="Inter"/>
              </a:rPr>
              <a:t> in </a:t>
            </a:r>
            <a:r>
              <a:rPr lang="fi-FI" sz="1600" err="1">
                <a:latin typeface="Inter"/>
              </a:rPr>
              <a:t>guiding</a:t>
            </a:r>
            <a:r>
              <a:rPr lang="fi-FI" sz="1600">
                <a:latin typeface="Inter"/>
              </a:rPr>
              <a:t> </a:t>
            </a:r>
            <a:r>
              <a:rPr lang="fi-FI" sz="1600" err="1">
                <a:latin typeface="Inter"/>
              </a:rPr>
              <a:t>groups</a:t>
            </a:r>
            <a:r>
              <a:rPr lang="fi-FI" sz="1600">
                <a:latin typeface="Inter"/>
              </a:rPr>
              <a:t>. In </a:t>
            </a:r>
            <a:r>
              <a:rPr lang="fi-FI" sz="1600" err="1">
                <a:latin typeface="Inter"/>
              </a:rPr>
              <a:t>this</a:t>
            </a:r>
            <a:r>
              <a:rPr lang="fi-FI" sz="1600">
                <a:latin typeface="Inter"/>
              </a:rPr>
              <a:t> workshop, </a:t>
            </a:r>
            <a:r>
              <a:rPr lang="fi-FI" sz="1600" err="1">
                <a:latin typeface="Inter"/>
              </a:rPr>
              <a:t>we</a:t>
            </a:r>
            <a:r>
              <a:rPr lang="fi-FI" sz="1600">
                <a:latin typeface="Inter"/>
              </a:rPr>
              <a:t> </a:t>
            </a:r>
            <a:r>
              <a:rPr lang="fi-FI" sz="1600" err="1">
                <a:latin typeface="Inter"/>
              </a:rPr>
              <a:t>experience</a:t>
            </a:r>
            <a:r>
              <a:rPr lang="fi-FI" sz="1600">
                <a:latin typeface="Inter"/>
              </a:rPr>
              <a:t> </a:t>
            </a:r>
            <a:r>
              <a:rPr lang="fi-FI" sz="1600" err="1">
                <a:latin typeface="Inter"/>
              </a:rPr>
              <a:t>with</a:t>
            </a:r>
            <a:r>
              <a:rPr lang="fi-FI" sz="1600">
                <a:latin typeface="Inter"/>
              </a:rPr>
              <a:t> </a:t>
            </a:r>
            <a:r>
              <a:rPr lang="fi-FI" sz="1600" err="1">
                <a:latin typeface="Inter"/>
              </a:rPr>
              <a:t>the</a:t>
            </a:r>
            <a:r>
              <a:rPr lang="fi-FI" sz="1600">
                <a:latin typeface="Inter"/>
              </a:rPr>
              <a:t> Lewis </a:t>
            </a:r>
            <a:r>
              <a:rPr lang="fi-FI" sz="1600" err="1">
                <a:latin typeface="Inter"/>
              </a:rPr>
              <a:t>method</a:t>
            </a:r>
            <a:r>
              <a:rPr lang="fi-FI" sz="1600">
                <a:latin typeface="Inter"/>
              </a:rPr>
              <a:t> and </a:t>
            </a:r>
            <a:r>
              <a:rPr lang="fi-FI" sz="1600" err="1">
                <a:latin typeface="Inter"/>
              </a:rPr>
              <a:t>other</a:t>
            </a:r>
            <a:r>
              <a:rPr lang="fi-FI" sz="1600">
                <a:latin typeface="Inter"/>
              </a:rPr>
              <a:t> </a:t>
            </a:r>
            <a:r>
              <a:rPr lang="fi-FI" sz="1600" err="1">
                <a:latin typeface="Inter"/>
              </a:rPr>
              <a:t>techniques</a:t>
            </a:r>
            <a:r>
              <a:rPr lang="fi-FI" sz="1600">
                <a:latin typeface="Inter"/>
              </a:rPr>
              <a:t> of Deep </a:t>
            </a:r>
            <a:r>
              <a:rPr lang="fi-FI" sz="1600" err="1">
                <a:latin typeface="Inter"/>
              </a:rPr>
              <a:t>Democracy</a:t>
            </a:r>
            <a:r>
              <a:rPr lang="fi-FI" sz="1600">
                <a:latin typeface="Inter"/>
              </a:rPr>
              <a:t> </a:t>
            </a:r>
            <a:r>
              <a:rPr lang="fi-FI" sz="1600" err="1">
                <a:latin typeface="Inter"/>
              </a:rPr>
              <a:t>how</a:t>
            </a:r>
            <a:r>
              <a:rPr lang="fi-FI" sz="1600">
                <a:latin typeface="Inter"/>
              </a:rPr>
              <a:t> </a:t>
            </a:r>
            <a:r>
              <a:rPr lang="fi-FI" sz="1600" err="1">
                <a:latin typeface="Inter"/>
              </a:rPr>
              <a:t>we</a:t>
            </a:r>
            <a:r>
              <a:rPr lang="fi-FI" sz="1600">
                <a:latin typeface="Inter"/>
              </a:rPr>
              <a:t> </a:t>
            </a:r>
            <a:r>
              <a:rPr lang="fi-FI" sz="1600" err="1">
                <a:latin typeface="Inter"/>
              </a:rPr>
              <a:t>can</a:t>
            </a:r>
            <a:r>
              <a:rPr lang="fi-FI" sz="1600">
                <a:latin typeface="Inter"/>
              </a:rPr>
              <a:t> </a:t>
            </a:r>
            <a:r>
              <a:rPr lang="fi-FI" sz="1600" err="1">
                <a:latin typeface="Inter"/>
              </a:rPr>
              <a:t>discover</a:t>
            </a:r>
            <a:r>
              <a:rPr lang="fi-FI" sz="1600">
                <a:latin typeface="Inter"/>
              </a:rPr>
              <a:t> and </a:t>
            </a:r>
            <a:r>
              <a:rPr lang="fi-FI" sz="1600" err="1">
                <a:latin typeface="Inter"/>
              </a:rPr>
              <a:t>discuss</a:t>
            </a:r>
            <a:r>
              <a:rPr lang="fi-FI" sz="1600">
                <a:latin typeface="Inter"/>
              </a:rPr>
              <a:t> </a:t>
            </a:r>
            <a:r>
              <a:rPr lang="fi-FI" sz="1600" err="1">
                <a:latin typeface="Inter"/>
              </a:rPr>
              <a:t>the</a:t>
            </a:r>
            <a:r>
              <a:rPr lang="fi-FI" sz="1600">
                <a:latin typeface="Inter"/>
              </a:rPr>
              <a:t> </a:t>
            </a:r>
            <a:r>
              <a:rPr lang="fi-FI" sz="1600" err="1">
                <a:latin typeface="Inter"/>
              </a:rPr>
              <a:t>opinion</a:t>
            </a:r>
            <a:r>
              <a:rPr lang="fi-FI" sz="1600">
                <a:latin typeface="Inter"/>
              </a:rPr>
              <a:t> of </a:t>
            </a:r>
            <a:r>
              <a:rPr lang="fi-FI" sz="1600" err="1">
                <a:latin typeface="Inter"/>
              </a:rPr>
              <a:t>each</a:t>
            </a:r>
            <a:r>
              <a:rPr lang="fi-FI" sz="1600">
                <a:latin typeface="Inter"/>
              </a:rPr>
              <a:t> person in </a:t>
            </a:r>
            <a:r>
              <a:rPr lang="fi-FI" sz="1600" err="1">
                <a:latin typeface="Inter"/>
              </a:rPr>
              <a:t>the</a:t>
            </a:r>
            <a:r>
              <a:rPr lang="fi-FI" sz="1600">
                <a:latin typeface="Inter"/>
              </a:rPr>
              <a:t> </a:t>
            </a:r>
            <a:r>
              <a:rPr lang="fi-FI" sz="1600" err="1">
                <a:latin typeface="Inter"/>
              </a:rPr>
              <a:t>group</a:t>
            </a:r>
            <a:r>
              <a:rPr lang="fi-FI" sz="1600">
                <a:latin typeface="Inter"/>
              </a:rPr>
              <a:t>. </a:t>
            </a:r>
            <a:r>
              <a:rPr lang="fi-FI" sz="1600" err="1">
                <a:latin typeface="Inter"/>
              </a:rPr>
              <a:t>We</a:t>
            </a:r>
            <a:r>
              <a:rPr lang="fi-FI" sz="1600">
                <a:latin typeface="Inter"/>
              </a:rPr>
              <a:t> </a:t>
            </a:r>
            <a:r>
              <a:rPr lang="fi-FI" sz="1600" err="1">
                <a:latin typeface="Inter"/>
              </a:rPr>
              <a:t>learn</a:t>
            </a:r>
            <a:r>
              <a:rPr lang="fi-FI" sz="1600">
                <a:latin typeface="Inter"/>
              </a:rPr>
              <a:t> to </a:t>
            </a:r>
            <a:r>
              <a:rPr lang="fi-FI" sz="1600" err="1">
                <a:latin typeface="Inter"/>
              </a:rPr>
              <a:t>make</a:t>
            </a:r>
            <a:r>
              <a:rPr lang="fi-FI" sz="1600">
                <a:latin typeface="Inter"/>
              </a:rPr>
              <a:t> </a:t>
            </a:r>
            <a:r>
              <a:rPr lang="fi-FI" sz="1600" err="1">
                <a:latin typeface="Inter"/>
              </a:rPr>
              <a:t>the</a:t>
            </a:r>
            <a:r>
              <a:rPr lang="fi-FI" sz="1600">
                <a:latin typeface="Inter"/>
              </a:rPr>
              <a:t> </a:t>
            </a:r>
            <a:r>
              <a:rPr lang="fi-FI" sz="1600" err="1">
                <a:latin typeface="Inter"/>
              </a:rPr>
              <a:t>undercurrent</a:t>
            </a:r>
            <a:r>
              <a:rPr lang="fi-FI" sz="1600">
                <a:latin typeface="Inter"/>
              </a:rPr>
              <a:t> </a:t>
            </a:r>
            <a:r>
              <a:rPr lang="fi-FI" sz="1600" err="1">
                <a:latin typeface="Inter"/>
              </a:rPr>
              <a:t>visible</a:t>
            </a:r>
            <a:r>
              <a:rPr lang="fi-FI" sz="1600">
                <a:latin typeface="Inter"/>
              </a:rPr>
              <a:t>. </a:t>
            </a:r>
            <a:r>
              <a:rPr lang="fi-FI" sz="1600" err="1">
                <a:latin typeface="Inter"/>
              </a:rPr>
              <a:t>We</a:t>
            </a:r>
            <a:r>
              <a:rPr lang="fi-FI" sz="1600">
                <a:latin typeface="Inter"/>
              </a:rPr>
              <a:t> </a:t>
            </a:r>
            <a:r>
              <a:rPr lang="fi-FI" sz="1600" err="1">
                <a:latin typeface="Inter"/>
              </a:rPr>
              <a:t>do</a:t>
            </a:r>
            <a:r>
              <a:rPr lang="fi-FI" sz="1600">
                <a:latin typeface="Inter"/>
              </a:rPr>
              <a:t> </a:t>
            </a:r>
            <a:r>
              <a:rPr lang="fi-FI" sz="1600" err="1">
                <a:latin typeface="Inter"/>
              </a:rPr>
              <a:t>exercises</a:t>
            </a:r>
            <a:r>
              <a:rPr lang="fi-FI" sz="1600">
                <a:latin typeface="Inter"/>
              </a:rPr>
              <a:t> </a:t>
            </a:r>
            <a:r>
              <a:rPr lang="fi-FI" sz="1600" err="1">
                <a:latin typeface="Inter"/>
              </a:rPr>
              <a:t>that</a:t>
            </a:r>
            <a:r>
              <a:rPr lang="fi-FI" sz="1600">
                <a:latin typeface="Inter"/>
              </a:rPr>
              <a:t> help </a:t>
            </a:r>
            <a:r>
              <a:rPr lang="fi-FI" sz="1600" err="1">
                <a:latin typeface="Inter"/>
              </a:rPr>
              <a:t>you</a:t>
            </a:r>
            <a:r>
              <a:rPr lang="fi-FI" sz="1600">
                <a:latin typeface="Inter"/>
              </a:rPr>
              <a:t> </a:t>
            </a:r>
            <a:r>
              <a:rPr lang="fi-FI" sz="1600" err="1">
                <a:latin typeface="Inter"/>
              </a:rPr>
              <a:t>create</a:t>
            </a:r>
            <a:r>
              <a:rPr lang="fi-FI" sz="1600">
                <a:latin typeface="Inter"/>
              </a:rPr>
              <a:t> </a:t>
            </a:r>
            <a:r>
              <a:rPr lang="fi-FI" sz="1600" err="1">
                <a:latin typeface="Inter"/>
              </a:rPr>
              <a:t>safety</a:t>
            </a:r>
            <a:r>
              <a:rPr lang="fi-FI" sz="1600">
                <a:latin typeface="Inter"/>
              </a:rPr>
              <a:t> in </a:t>
            </a:r>
            <a:r>
              <a:rPr lang="fi-FI" sz="1600" err="1">
                <a:latin typeface="Inter"/>
              </a:rPr>
              <a:t>groups</a:t>
            </a:r>
            <a:r>
              <a:rPr lang="fi-FI" sz="1600">
                <a:latin typeface="Inter"/>
              </a:rPr>
              <a:t>. In </a:t>
            </a:r>
            <a:r>
              <a:rPr lang="fi-FI" sz="1600" err="1">
                <a:latin typeface="Inter"/>
              </a:rPr>
              <a:t>the</a:t>
            </a:r>
            <a:r>
              <a:rPr lang="fi-FI" sz="1600">
                <a:latin typeface="Inter"/>
              </a:rPr>
              <a:t> workshop </a:t>
            </a:r>
            <a:r>
              <a:rPr lang="fi-FI" sz="1600" err="1">
                <a:latin typeface="Inter"/>
              </a:rPr>
              <a:t>we</a:t>
            </a:r>
            <a:r>
              <a:rPr lang="fi-FI" sz="1600">
                <a:latin typeface="Inter"/>
              </a:rPr>
              <a:t> </a:t>
            </a:r>
            <a:r>
              <a:rPr lang="fi-FI" sz="1600" err="1">
                <a:latin typeface="Inter"/>
              </a:rPr>
              <a:t>will</a:t>
            </a:r>
            <a:r>
              <a:rPr lang="fi-FI" sz="1600">
                <a:latin typeface="Inter"/>
              </a:rPr>
              <a:t> </a:t>
            </a:r>
            <a:r>
              <a:rPr lang="fi-FI" sz="1600" err="1">
                <a:latin typeface="Inter"/>
              </a:rPr>
              <a:t>become</a:t>
            </a:r>
            <a:r>
              <a:rPr lang="fi-FI" sz="1600">
                <a:latin typeface="Inter"/>
              </a:rPr>
              <a:t> </a:t>
            </a:r>
            <a:r>
              <a:rPr lang="fi-FI" sz="1600" err="1">
                <a:latin typeface="Inter"/>
              </a:rPr>
              <a:t>acquainted</a:t>
            </a:r>
            <a:r>
              <a:rPr lang="fi-FI" sz="1600">
                <a:latin typeface="Inter"/>
              </a:rPr>
              <a:t> </a:t>
            </a:r>
            <a:r>
              <a:rPr lang="fi-FI" sz="1600" err="1">
                <a:latin typeface="Inter"/>
              </a:rPr>
              <a:t>with</a:t>
            </a:r>
            <a:r>
              <a:rPr lang="fi-FI" sz="1600">
                <a:latin typeface="Inter"/>
              </a:rPr>
              <a:t> </a:t>
            </a:r>
            <a:r>
              <a:rPr lang="fi-FI" sz="1600" err="1">
                <a:latin typeface="Inter"/>
              </a:rPr>
              <a:t>group</a:t>
            </a:r>
            <a:r>
              <a:rPr lang="fi-FI" sz="1600">
                <a:latin typeface="Inter"/>
              </a:rPr>
              <a:t> </a:t>
            </a:r>
            <a:r>
              <a:rPr lang="fi-FI" sz="1600" err="1">
                <a:latin typeface="Inter"/>
              </a:rPr>
              <a:t>mechanisms</a:t>
            </a:r>
            <a:r>
              <a:rPr lang="fi-FI" sz="1600">
                <a:latin typeface="Inter"/>
              </a:rPr>
              <a:t> and </a:t>
            </a:r>
            <a:r>
              <a:rPr lang="fi-FI" sz="1600" err="1">
                <a:latin typeface="Inter"/>
              </a:rPr>
              <a:t>group</a:t>
            </a:r>
            <a:r>
              <a:rPr lang="fi-FI" sz="1600">
                <a:latin typeface="Inter"/>
              </a:rPr>
              <a:t> </a:t>
            </a:r>
            <a:r>
              <a:rPr lang="fi-FI" sz="1600" err="1">
                <a:latin typeface="Inter"/>
              </a:rPr>
              <a:t>processes</a:t>
            </a:r>
            <a:r>
              <a:rPr lang="fi-FI" sz="1600">
                <a:latin typeface="Inter"/>
              </a:rPr>
              <a:t>. </a:t>
            </a:r>
            <a:r>
              <a:rPr lang="fi-FI" sz="1600" err="1">
                <a:latin typeface="Inter"/>
              </a:rPr>
              <a:t>We</a:t>
            </a:r>
            <a:r>
              <a:rPr lang="fi-FI" sz="1600">
                <a:latin typeface="Inter"/>
              </a:rPr>
              <a:t> </a:t>
            </a:r>
            <a:r>
              <a:rPr lang="fi-FI" sz="1600" err="1">
                <a:latin typeface="Inter"/>
              </a:rPr>
              <a:t>will</a:t>
            </a:r>
            <a:r>
              <a:rPr lang="fi-FI" sz="1600">
                <a:latin typeface="Inter"/>
              </a:rPr>
              <a:t> </a:t>
            </a:r>
            <a:r>
              <a:rPr lang="fi-FI" sz="1600" err="1">
                <a:latin typeface="Inter"/>
              </a:rPr>
              <a:t>practice</a:t>
            </a:r>
            <a:r>
              <a:rPr lang="fi-FI" sz="1600">
                <a:latin typeface="Inter"/>
              </a:rPr>
              <a:t> </a:t>
            </a:r>
            <a:r>
              <a:rPr lang="fi-FI" sz="1600" err="1">
                <a:latin typeface="Inter"/>
              </a:rPr>
              <a:t>how</a:t>
            </a:r>
            <a:r>
              <a:rPr lang="fi-FI" sz="1600">
                <a:latin typeface="Inter"/>
              </a:rPr>
              <a:t> to </a:t>
            </a:r>
            <a:r>
              <a:rPr lang="fi-FI" sz="1600" err="1">
                <a:latin typeface="Inter"/>
              </a:rPr>
              <a:t>combine</a:t>
            </a:r>
            <a:r>
              <a:rPr lang="fi-FI" sz="1600">
                <a:latin typeface="Inter"/>
              </a:rPr>
              <a:t> </a:t>
            </a:r>
            <a:r>
              <a:rPr lang="fi-FI" sz="1600" err="1">
                <a:latin typeface="Inter"/>
              </a:rPr>
              <a:t>the</a:t>
            </a:r>
            <a:r>
              <a:rPr lang="fi-FI" sz="1600">
                <a:latin typeface="Inter"/>
              </a:rPr>
              <a:t> </a:t>
            </a:r>
            <a:r>
              <a:rPr lang="fi-FI" sz="1600" err="1">
                <a:latin typeface="Inter"/>
              </a:rPr>
              <a:t>minority</a:t>
            </a:r>
            <a:r>
              <a:rPr lang="fi-FI" sz="1600">
                <a:latin typeface="Inter"/>
              </a:rPr>
              <a:t> </a:t>
            </a:r>
            <a:r>
              <a:rPr lang="fi-FI" sz="1600" err="1">
                <a:latin typeface="Inter"/>
              </a:rPr>
              <a:t>vote</a:t>
            </a:r>
            <a:r>
              <a:rPr lang="fi-FI" sz="1600">
                <a:latin typeface="Inter"/>
              </a:rPr>
              <a:t> </a:t>
            </a:r>
            <a:r>
              <a:rPr lang="fi-FI" sz="1600" err="1">
                <a:latin typeface="Inter"/>
              </a:rPr>
              <a:t>with</a:t>
            </a:r>
            <a:r>
              <a:rPr lang="fi-FI" sz="1600">
                <a:latin typeface="Inter"/>
              </a:rPr>
              <a:t> </a:t>
            </a:r>
            <a:r>
              <a:rPr lang="fi-FI" sz="1600" err="1">
                <a:latin typeface="Inter"/>
              </a:rPr>
              <a:t>the</a:t>
            </a:r>
            <a:r>
              <a:rPr lang="fi-FI" sz="1600">
                <a:latin typeface="Inter"/>
              </a:rPr>
              <a:t> </a:t>
            </a:r>
            <a:r>
              <a:rPr lang="fi-FI" sz="1600" err="1">
                <a:latin typeface="Inter"/>
              </a:rPr>
              <a:t>majority</a:t>
            </a:r>
            <a:r>
              <a:rPr lang="fi-FI" sz="1600">
                <a:latin typeface="Inter"/>
              </a:rPr>
              <a:t> </a:t>
            </a:r>
            <a:r>
              <a:rPr lang="fi-FI" sz="1600" err="1">
                <a:latin typeface="Inter"/>
              </a:rPr>
              <a:t>point</a:t>
            </a:r>
            <a:r>
              <a:rPr lang="fi-FI" sz="1600">
                <a:latin typeface="Inter"/>
              </a:rPr>
              <a:t> of </a:t>
            </a:r>
            <a:r>
              <a:rPr lang="fi-FI" sz="1600" err="1">
                <a:latin typeface="Inter"/>
              </a:rPr>
              <a:t>view</a:t>
            </a:r>
            <a:r>
              <a:rPr lang="fi-FI" sz="1600">
                <a:latin typeface="Inter"/>
              </a:rPr>
              <a:t>.</a:t>
            </a:r>
            <a:endParaRPr lang="fi-FI" sz="1600"/>
          </a:p>
          <a:p>
            <a:pPr>
              <a:buNone/>
            </a:pPr>
            <a:r>
              <a:rPr lang="fi-FI" sz="1600">
                <a:latin typeface="Inter"/>
              </a:rPr>
              <a:t>           </a:t>
            </a:r>
            <a:r>
              <a:rPr lang="fi-FI" sz="1600" err="1">
                <a:latin typeface="Inter"/>
              </a:rPr>
              <a:t>Co-presenters</a:t>
            </a:r>
            <a:r>
              <a:rPr lang="fi-FI" sz="1600">
                <a:latin typeface="Inter"/>
              </a:rPr>
              <a:t>: Monika </a:t>
            </a:r>
            <a:r>
              <a:rPr lang="fi-FI" sz="1600" err="1">
                <a:latin typeface="Inter"/>
              </a:rPr>
              <a:t>Smit</a:t>
            </a:r>
            <a:r>
              <a:rPr lang="fi-FI" sz="1600">
                <a:latin typeface="Inter"/>
              </a:rPr>
              <a:t> &amp;  Roos </a:t>
            </a:r>
            <a:r>
              <a:rPr lang="fi-FI" sz="1600" err="1">
                <a:latin typeface="Inter"/>
              </a:rPr>
              <a:t>Spijkerman</a:t>
            </a:r>
            <a:endParaRPr lang="fi-FI" sz="1600" err="1"/>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2799348" y="4363452"/>
            <a:ext cx="739541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err="1">
                <a:latin typeface="Inter"/>
              </a:rPr>
              <a:t>Lia</a:t>
            </a:r>
            <a:r>
              <a:rPr lang="fi-FI" sz="1400">
                <a:latin typeface="Inter"/>
              </a:rPr>
              <a:t> van </a:t>
            </a:r>
            <a:r>
              <a:rPr lang="fi-FI" sz="1400" err="1">
                <a:latin typeface="Inter"/>
              </a:rPr>
              <a:t>Vliet</a:t>
            </a:r>
            <a:r>
              <a:rPr lang="fi-FI" sz="1400">
                <a:latin typeface="Inter"/>
              </a:rPr>
              <a:t>, </a:t>
            </a:r>
            <a:r>
              <a:rPr lang="fi-FI" sz="1400" err="1">
                <a:latin typeface="Inter"/>
              </a:rPr>
              <a:t>Lecturer</a:t>
            </a:r>
            <a:r>
              <a:rPr lang="fi-FI" sz="1400">
                <a:latin typeface="Inter"/>
              </a:rPr>
              <a:t>, bachelor &amp; Master </a:t>
            </a:r>
            <a:r>
              <a:rPr lang="fi-FI" sz="1400" err="1">
                <a:latin typeface="Inter"/>
              </a:rPr>
              <a:t>Pedagogy</a:t>
            </a:r>
            <a:r>
              <a:rPr lang="fi-FI" sz="1400">
                <a:latin typeface="Inter"/>
              </a:rPr>
              <a:t>, </a:t>
            </a:r>
            <a:r>
              <a:rPr lang="fi-FI" sz="1400" err="1">
                <a:latin typeface="Inter"/>
              </a:rPr>
              <a:t>supervisor</a:t>
            </a:r>
            <a:endParaRPr lang="fi-FI" sz="1400"/>
          </a:p>
          <a:p>
            <a:endParaRPr lang="fi-FI" sz="1400">
              <a:latin typeface="Inter"/>
            </a:endParaRPr>
          </a:p>
          <a:p>
            <a:r>
              <a:rPr lang="fi-FI" sz="1400" err="1">
                <a:latin typeface="Inter"/>
              </a:rPr>
              <a:t>Workshopleader</a:t>
            </a:r>
            <a:r>
              <a:rPr lang="fi-FI" sz="1400">
                <a:latin typeface="Inter"/>
              </a:rPr>
              <a:t> </a:t>
            </a:r>
            <a:r>
              <a:rPr lang="fi-FI" sz="1400" err="1">
                <a:latin typeface="Inter"/>
              </a:rPr>
              <a:t>Lia</a:t>
            </a:r>
            <a:r>
              <a:rPr lang="fi-FI" sz="1400">
                <a:latin typeface="Inter"/>
              </a:rPr>
              <a:t> van </a:t>
            </a:r>
            <a:r>
              <a:rPr lang="fi-FI" sz="1400" err="1">
                <a:latin typeface="Inter"/>
              </a:rPr>
              <a:t>Vliet</a:t>
            </a:r>
            <a:r>
              <a:rPr lang="fi-FI" sz="1400">
                <a:latin typeface="Inter"/>
              </a:rPr>
              <a:t> -</a:t>
            </a:r>
            <a:r>
              <a:rPr lang="fi-FI" sz="1400" err="1">
                <a:latin typeface="Inter"/>
              </a:rPr>
              <a:t>Lecturer</a:t>
            </a:r>
            <a:r>
              <a:rPr lang="fi-FI" sz="1400">
                <a:latin typeface="Inter"/>
              </a:rPr>
              <a:t> at NHL-</a:t>
            </a:r>
            <a:r>
              <a:rPr lang="fi-FI" sz="1400" err="1">
                <a:latin typeface="Inter"/>
              </a:rPr>
              <a:t>Stenden</a:t>
            </a:r>
            <a:r>
              <a:rPr lang="fi-FI" sz="1400">
                <a:latin typeface="Inter"/>
              </a:rPr>
              <a:t> </a:t>
            </a:r>
            <a:r>
              <a:rPr lang="fi-FI" sz="1400" err="1">
                <a:latin typeface="Inter"/>
              </a:rPr>
              <a:t>University</a:t>
            </a:r>
            <a:r>
              <a:rPr lang="fi-FI" sz="1400">
                <a:latin typeface="Inter"/>
              </a:rPr>
              <a:t> of </a:t>
            </a:r>
            <a:r>
              <a:rPr lang="fi-FI" sz="1400" err="1">
                <a:latin typeface="Inter"/>
              </a:rPr>
              <a:t>applied</a:t>
            </a:r>
            <a:r>
              <a:rPr lang="fi-FI" sz="1400">
                <a:latin typeface="Inter"/>
              </a:rPr>
              <a:t> </a:t>
            </a:r>
            <a:r>
              <a:rPr lang="fi-FI" sz="1400" err="1">
                <a:latin typeface="Inter"/>
              </a:rPr>
              <a:t>sciences</a:t>
            </a:r>
            <a:r>
              <a:rPr lang="fi-FI" sz="1400">
                <a:latin typeface="Inter"/>
              </a:rPr>
              <a:t>. At </a:t>
            </a:r>
            <a:r>
              <a:rPr lang="fi-FI" sz="1400" err="1">
                <a:latin typeface="Inter"/>
              </a:rPr>
              <a:t>the</a:t>
            </a:r>
            <a:r>
              <a:rPr lang="fi-FI" sz="1400">
                <a:latin typeface="Inter"/>
              </a:rPr>
              <a:t> </a:t>
            </a:r>
            <a:r>
              <a:rPr lang="fi-FI" sz="1400" err="1">
                <a:latin typeface="Inter"/>
              </a:rPr>
              <a:t>bachelor-</a:t>
            </a:r>
            <a:r>
              <a:rPr lang="fi-FI" sz="1400">
                <a:latin typeface="Inter"/>
              </a:rPr>
              <a:t> and </a:t>
            </a:r>
            <a:r>
              <a:rPr lang="fi-FI" sz="1400" err="1">
                <a:latin typeface="Inter"/>
              </a:rPr>
              <a:t>masterprogramme</a:t>
            </a:r>
            <a:r>
              <a:rPr lang="fi-FI" sz="1400">
                <a:latin typeface="Inter"/>
              </a:rPr>
              <a:t> </a:t>
            </a:r>
            <a:r>
              <a:rPr lang="fi-FI" sz="1400" err="1">
                <a:latin typeface="Inter"/>
              </a:rPr>
              <a:t>Pedagogy</a:t>
            </a:r>
            <a:r>
              <a:rPr lang="fi-FI" sz="1400">
                <a:latin typeface="Inter"/>
              </a:rPr>
              <a:t> I </a:t>
            </a:r>
            <a:r>
              <a:rPr lang="fi-FI" sz="1400" err="1">
                <a:latin typeface="Inter"/>
              </a:rPr>
              <a:t>supervise</a:t>
            </a:r>
            <a:r>
              <a:rPr lang="fi-FI" sz="1400">
                <a:latin typeface="Inter"/>
              </a:rPr>
              <a:t> </a:t>
            </a:r>
            <a:r>
              <a:rPr lang="fi-FI" sz="1400" err="1">
                <a:latin typeface="Inter"/>
              </a:rPr>
              <a:t>the</a:t>
            </a:r>
            <a:r>
              <a:rPr lang="fi-FI" sz="1400">
                <a:latin typeface="Inter"/>
              </a:rPr>
              <a:t> </a:t>
            </a:r>
            <a:r>
              <a:rPr lang="fi-FI" sz="1400" err="1">
                <a:latin typeface="Inter"/>
              </a:rPr>
              <a:t>students</a:t>
            </a:r>
            <a:r>
              <a:rPr lang="fi-FI" sz="1400">
                <a:latin typeface="Inter"/>
              </a:rPr>
              <a:t> in </a:t>
            </a:r>
            <a:r>
              <a:rPr lang="fi-FI" sz="1400" err="1">
                <a:latin typeface="Inter"/>
              </a:rPr>
              <a:t>their</a:t>
            </a:r>
            <a:r>
              <a:rPr lang="fi-FI" sz="1400">
                <a:latin typeface="Inter"/>
              </a:rPr>
              <a:t> </a:t>
            </a:r>
            <a:r>
              <a:rPr lang="fi-FI" sz="1400" err="1">
                <a:latin typeface="Inter"/>
              </a:rPr>
              <a:t>applied</a:t>
            </a:r>
            <a:r>
              <a:rPr lang="fi-FI" sz="1400">
                <a:latin typeface="Inter"/>
              </a:rPr>
              <a:t> </a:t>
            </a:r>
            <a:r>
              <a:rPr lang="fi-FI" sz="1400" err="1">
                <a:latin typeface="Inter"/>
              </a:rPr>
              <a:t>reseach</a:t>
            </a:r>
            <a:r>
              <a:rPr lang="fi-FI" sz="1400">
                <a:latin typeface="Inter"/>
              </a:rPr>
              <a:t> and </a:t>
            </a:r>
            <a:r>
              <a:rPr lang="fi-FI" sz="1400" err="1">
                <a:latin typeface="Inter"/>
              </a:rPr>
              <a:t>during</a:t>
            </a:r>
            <a:r>
              <a:rPr lang="fi-FI" sz="1400">
                <a:latin typeface="Inter"/>
              </a:rPr>
              <a:t> </a:t>
            </a:r>
            <a:r>
              <a:rPr lang="fi-FI" sz="1400" err="1">
                <a:latin typeface="Inter"/>
              </a:rPr>
              <a:t>their</a:t>
            </a:r>
            <a:r>
              <a:rPr lang="fi-FI" sz="1400">
                <a:latin typeface="Inter"/>
              </a:rPr>
              <a:t> </a:t>
            </a:r>
            <a:r>
              <a:rPr lang="fi-FI" sz="1400" err="1">
                <a:latin typeface="Inter"/>
              </a:rPr>
              <a:t>internship</a:t>
            </a:r>
            <a:r>
              <a:rPr lang="fi-FI" sz="1400">
                <a:latin typeface="Inter"/>
              </a:rPr>
              <a:t>.</a:t>
            </a:r>
            <a:endParaRPr lang="fi-FI" sz="1400"/>
          </a:p>
          <a:p>
            <a:endParaRPr lang="fi-FI" sz="1200">
              <a:latin typeface="Inter"/>
              <a:cs typeface="Times New Roman"/>
            </a:endParaRPr>
          </a:p>
        </p:txBody>
      </p:sp>
      <p:pic>
        <p:nvPicPr>
          <p:cNvPr id="5" name="Sisällön paikkamerkki 4" descr="Kuva, joka sisältää kohteen Ihmisen kasvot, henkilö, Leuka, Otsa&#10;&#10;Kuvaus luotu automaattisesti">
            <a:extLst>
              <a:ext uri="{FF2B5EF4-FFF2-40B4-BE49-F238E27FC236}">
                <a16:creationId xmlns:a16="http://schemas.microsoft.com/office/drawing/2014/main" id="{570C7F8C-4A1B-4A2A-E941-0928A502FD63}"/>
              </a:ext>
            </a:extLst>
          </p:cNvPr>
          <p:cNvPicPr>
            <a:picLocks noGrp="1" noChangeAspect="1"/>
          </p:cNvPicPr>
          <p:nvPr>
            <p:ph sz="quarter" idx="4"/>
          </p:nvPr>
        </p:nvPicPr>
        <p:blipFill>
          <a:blip r:embed="rId3"/>
          <a:stretch>
            <a:fillRect/>
          </a:stretch>
        </p:blipFill>
        <p:spPr>
          <a:xfrm>
            <a:off x="601370" y="3793514"/>
            <a:ext cx="2007269" cy="2690562"/>
          </a:xfrm>
        </p:spPr>
      </p:pic>
      <p:sp>
        <p:nvSpPr>
          <p:cNvPr id="4" name="Ellipsi 3">
            <a:extLst>
              <a:ext uri="{FF2B5EF4-FFF2-40B4-BE49-F238E27FC236}">
                <a16:creationId xmlns:a16="http://schemas.microsoft.com/office/drawing/2014/main" id="{70590B48-A45E-828E-0681-C157E30EFC18}"/>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fi-FI"/>
              <a:t>12:30 - 15:00</a:t>
            </a:r>
            <a:endParaRPr lang="en-US"/>
          </a:p>
          <a:p>
            <a:r>
              <a:rPr lang="fi-FI"/>
              <a:t>​S-301</a:t>
            </a:r>
          </a:p>
        </p:txBody>
      </p:sp>
    </p:spTree>
    <p:extLst>
      <p:ext uri="{BB962C8B-B14F-4D97-AF65-F5344CB8AC3E}">
        <p14:creationId xmlns:p14="http://schemas.microsoft.com/office/powerpoint/2010/main" val="3965837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err="1"/>
              <a:t>Movement-based</a:t>
            </a:r>
            <a:r>
              <a:rPr lang="fi-FI"/>
              <a:t> </a:t>
            </a:r>
            <a:r>
              <a:rPr lang="fi-FI" err="1"/>
              <a:t>activies</a:t>
            </a:r>
            <a:r>
              <a:rPr lang="fi-FI"/>
              <a:t> and </a:t>
            </a:r>
            <a:r>
              <a:rPr lang="fi-FI" err="1"/>
              <a:t>drama</a:t>
            </a:r>
            <a:r>
              <a:rPr lang="fi-FI"/>
              <a:t> </a:t>
            </a:r>
            <a:r>
              <a:rPr lang="fi-FI" err="1"/>
              <a:t>techniques</a:t>
            </a:r>
            <a:r>
              <a:rPr lang="fi-FI"/>
              <a:t> in </a:t>
            </a:r>
            <a:r>
              <a:rPr lang="fi-FI" err="1"/>
              <a:t>language</a:t>
            </a:r>
            <a:r>
              <a:rPr lang="fi-FI"/>
              <a:t> </a:t>
            </a:r>
            <a:r>
              <a:rPr lang="fi-FI" err="1"/>
              <a:t>teaching</a:t>
            </a:r>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94259"/>
            <a:ext cx="10852734" cy="987509"/>
          </a:xfrm>
        </p:spPr>
        <p:txBody>
          <a:bodyPr vert="horz" lIns="91440" tIns="45720" rIns="91440" bIns="45720" rtlCol="0" anchor="t">
            <a:noAutofit/>
          </a:bodyPr>
          <a:lstStyle/>
          <a:p>
            <a:pPr>
              <a:buNone/>
            </a:pPr>
            <a:r>
              <a:rPr lang="fi-FI" sz="1600" err="1">
                <a:latin typeface="Inter"/>
              </a:rPr>
              <a:t>The</a:t>
            </a:r>
            <a:r>
              <a:rPr lang="fi-FI" sz="1600">
                <a:latin typeface="Inter"/>
              </a:rPr>
              <a:t> </a:t>
            </a:r>
            <a:r>
              <a:rPr lang="fi-FI" sz="1600" err="1">
                <a:latin typeface="Inter"/>
              </a:rPr>
              <a:t>participants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encouraged</a:t>
            </a:r>
            <a:r>
              <a:rPr lang="fi-FI" sz="1600">
                <a:latin typeface="Inter"/>
              </a:rPr>
              <a:t> to </a:t>
            </a:r>
            <a:r>
              <a:rPr lang="fi-FI" sz="1600" err="1">
                <a:latin typeface="Inter"/>
              </a:rPr>
              <a:t>take</a:t>
            </a:r>
            <a:r>
              <a:rPr lang="fi-FI" sz="1600">
                <a:latin typeface="Inter"/>
              </a:rPr>
              <a:t> </a:t>
            </a:r>
            <a:r>
              <a:rPr lang="fi-FI" sz="1600" err="1">
                <a:latin typeface="Inter"/>
              </a:rPr>
              <a:t>part</a:t>
            </a:r>
            <a:r>
              <a:rPr lang="fi-FI" sz="1600">
                <a:latin typeface="Inter"/>
              </a:rPr>
              <a:t> in </a:t>
            </a:r>
            <a:r>
              <a:rPr lang="fi-FI" sz="1600" err="1">
                <a:latin typeface="Inter"/>
              </a:rPr>
              <a:t>movement</a:t>
            </a:r>
            <a:r>
              <a:rPr lang="fi-FI" sz="1600">
                <a:latin typeface="Inter"/>
              </a:rPr>
              <a:t> and </a:t>
            </a:r>
            <a:r>
              <a:rPr lang="fi-FI" sz="1600" err="1">
                <a:latin typeface="Inter"/>
              </a:rPr>
              <a:t>drama-based</a:t>
            </a:r>
            <a:r>
              <a:rPr lang="fi-FI" sz="1600">
                <a:latin typeface="Inter"/>
              </a:rPr>
              <a:t> </a:t>
            </a:r>
            <a:r>
              <a:rPr lang="fi-FI" sz="1600" err="1">
                <a:latin typeface="Inter"/>
              </a:rPr>
              <a:t>activities</a:t>
            </a:r>
            <a:r>
              <a:rPr lang="fi-FI" sz="1600">
                <a:latin typeface="Inter"/>
              </a:rPr>
              <a:t> and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presented</a:t>
            </a:r>
            <a:r>
              <a:rPr lang="fi-FI" sz="1600">
                <a:latin typeface="Inter"/>
              </a:rPr>
              <a:t> </a:t>
            </a:r>
            <a:r>
              <a:rPr lang="fi-FI" sz="1600" err="1">
                <a:latin typeface="Inter"/>
              </a:rPr>
              <a:t>with</a:t>
            </a:r>
            <a:r>
              <a:rPr lang="fi-FI" sz="1600">
                <a:latin typeface="Inter"/>
              </a:rPr>
              <a:t> </a:t>
            </a:r>
            <a:r>
              <a:rPr lang="fi-FI" sz="1600" err="1">
                <a:latin typeface="Inter"/>
              </a:rPr>
              <a:t>ways</a:t>
            </a:r>
            <a:r>
              <a:rPr lang="fi-FI" sz="1600">
                <a:latin typeface="Inter"/>
              </a:rPr>
              <a:t> of </a:t>
            </a:r>
            <a:r>
              <a:rPr lang="fi-FI" sz="1600" err="1">
                <a:latin typeface="Inter"/>
              </a:rPr>
              <a:t>involving</a:t>
            </a:r>
            <a:r>
              <a:rPr lang="fi-FI" sz="1600">
                <a:latin typeface="Inter"/>
              </a:rPr>
              <a:t> </a:t>
            </a:r>
            <a:r>
              <a:rPr lang="fi-FI" sz="1600" err="1">
                <a:latin typeface="Inter"/>
              </a:rPr>
              <a:t>children</a:t>
            </a:r>
            <a:r>
              <a:rPr lang="fi-FI" sz="1600">
                <a:latin typeface="Inter"/>
              </a:rPr>
              <a:t> in </a:t>
            </a:r>
            <a:r>
              <a:rPr lang="fi-FI" sz="1600" err="1">
                <a:latin typeface="Inter"/>
              </a:rPr>
              <a:t>such</a:t>
            </a:r>
            <a:r>
              <a:rPr lang="fi-FI" sz="1600">
                <a:latin typeface="Inter"/>
              </a:rPr>
              <a:t> </a:t>
            </a:r>
            <a:r>
              <a:rPr lang="fi-FI" sz="1600" err="1">
                <a:latin typeface="Inter"/>
              </a:rPr>
              <a:t>activities</a:t>
            </a:r>
            <a:r>
              <a:rPr lang="fi-FI" sz="1600">
                <a:latin typeface="Inter"/>
              </a:rPr>
              <a:t>, </a:t>
            </a:r>
            <a:r>
              <a:rPr lang="fi-FI" sz="1600" err="1">
                <a:latin typeface="Inter"/>
              </a:rPr>
              <a:t>reinforcing</a:t>
            </a:r>
            <a:r>
              <a:rPr lang="fi-FI" sz="1600">
                <a:latin typeface="Inter"/>
              </a:rPr>
              <a:t> </a:t>
            </a:r>
            <a:r>
              <a:rPr lang="fi-FI" sz="1600" err="1">
                <a:latin typeface="Inter"/>
              </a:rPr>
              <a:t>social</a:t>
            </a:r>
            <a:r>
              <a:rPr lang="fi-FI" sz="1600">
                <a:latin typeface="Inter"/>
              </a:rPr>
              <a:t> </a:t>
            </a:r>
            <a:r>
              <a:rPr lang="fi-FI" sz="1600" err="1">
                <a:latin typeface="Inter"/>
              </a:rPr>
              <a:t>relations</a:t>
            </a:r>
            <a:r>
              <a:rPr lang="fi-FI" sz="1600">
                <a:latin typeface="Inter"/>
              </a:rPr>
              <a:t> and team </a:t>
            </a:r>
            <a:r>
              <a:rPr lang="fi-FI" sz="1600" err="1">
                <a:latin typeface="Inter"/>
              </a:rPr>
              <a:t>work</a:t>
            </a:r>
            <a:r>
              <a:rPr lang="fi-FI" sz="1600">
                <a:latin typeface="Inter"/>
              </a:rPr>
              <a:t>, as </a:t>
            </a:r>
            <a:r>
              <a:rPr lang="fi-FI" sz="1600" err="1">
                <a:latin typeface="Inter"/>
              </a:rPr>
              <a:t>well</a:t>
            </a:r>
            <a:r>
              <a:rPr lang="fi-FI" sz="1600">
                <a:latin typeface="Inter"/>
              </a:rPr>
              <a:t> as </a:t>
            </a:r>
            <a:r>
              <a:rPr lang="fi-FI" sz="1600" err="1">
                <a:latin typeface="Inter"/>
              </a:rPr>
              <a:t>creating</a:t>
            </a:r>
            <a:r>
              <a:rPr lang="fi-FI" sz="1600">
                <a:latin typeface="Inter"/>
              </a:rPr>
              <a:t> a </a:t>
            </a:r>
            <a:r>
              <a:rPr lang="fi-FI" sz="1600" err="1">
                <a:latin typeface="Inter"/>
              </a:rPr>
              <a:t>safe</a:t>
            </a:r>
            <a:r>
              <a:rPr lang="fi-FI" sz="1600">
                <a:latin typeface="Inter"/>
              </a:rPr>
              <a:t>, </a:t>
            </a:r>
            <a:r>
              <a:rPr lang="fi-FI" sz="1600" err="1">
                <a:latin typeface="Inter"/>
              </a:rPr>
              <a:t>supportive</a:t>
            </a:r>
            <a:r>
              <a:rPr lang="fi-FI" sz="1600">
                <a:latin typeface="Inter"/>
              </a:rPr>
              <a:t> and </a:t>
            </a:r>
            <a:r>
              <a:rPr lang="fi-FI" sz="1600" err="1">
                <a:latin typeface="Inter"/>
              </a:rPr>
              <a:t>encouraging</a:t>
            </a:r>
            <a:r>
              <a:rPr lang="fi-FI" sz="1600">
                <a:latin typeface="Inter"/>
              </a:rPr>
              <a:t> </a:t>
            </a:r>
            <a:r>
              <a:rPr lang="fi-FI" sz="1600" err="1">
                <a:latin typeface="Inter"/>
              </a:rPr>
              <a:t>environment</a:t>
            </a:r>
            <a:r>
              <a:rPr lang="fi-FI" sz="1600">
                <a:latin typeface="Inter"/>
              </a:rPr>
              <a:t> for </a:t>
            </a:r>
            <a:r>
              <a:rPr lang="fi-FI" sz="1600" err="1">
                <a:latin typeface="Inter"/>
              </a:rPr>
              <a:t>the</a:t>
            </a:r>
            <a:r>
              <a:rPr lang="fi-FI" sz="1600">
                <a:latin typeface="Inter"/>
              </a:rPr>
              <a:t> </a:t>
            </a:r>
            <a:r>
              <a:rPr lang="fi-FI" sz="1600" err="1">
                <a:latin typeface="Inter"/>
              </a:rPr>
              <a:t>children</a:t>
            </a:r>
            <a:r>
              <a:rPr lang="fi-FI" sz="1600">
                <a:latin typeface="Inter"/>
              </a:rPr>
              <a:t> to </a:t>
            </a:r>
            <a:r>
              <a:rPr lang="fi-FI" sz="1600" err="1">
                <a:latin typeface="Inter"/>
              </a:rPr>
              <a:t>be</a:t>
            </a:r>
            <a:r>
              <a:rPr lang="fi-FI" sz="1600">
                <a:latin typeface="Inter"/>
              </a:rPr>
              <a:t> </a:t>
            </a:r>
            <a:r>
              <a:rPr lang="fi-FI" sz="1600" err="1">
                <a:latin typeface="Inter"/>
              </a:rPr>
              <a:t>able</a:t>
            </a:r>
            <a:r>
              <a:rPr lang="fi-FI" sz="1600">
                <a:latin typeface="Inter"/>
              </a:rPr>
              <a:t> to express </a:t>
            </a:r>
            <a:r>
              <a:rPr lang="fi-FI" sz="1600" err="1">
                <a:latin typeface="Inter"/>
              </a:rPr>
              <a:t>themselves</a:t>
            </a:r>
            <a:r>
              <a:rPr lang="fi-FI" sz="1600">
                <a:latin typeface="Inter"/>
              </a:rPr>
              <a:t> </a:t>
            </a:r>
            <a:r>
              <a:rPr lang="fi-FI" sz="1600" err="1">
                <a:latin typeface="Inter"/>
              </a:rPr>
              <a:t>freely</a:t>
            </a:r>
            <a:r>
              <a:rPr lang="fi-FI" sz="1600">
                <a:latin typeface="Inter"/>
              </a:rPr>
              <a:t> and </a:t>
            </a:r>
            <a:r>
              <a:rPr lang="fi-FI" sz="1600" err="1">
                <a:latin typeface="Inter"/>
              </a:rPr>
              <a:t>develop</a:t>
            </a:r>
            <a:r>
              <a:rPr lang="fi-FI" sz="1600">
                <a:latin typeface="Inter"/>
              </a:rPr>
              <a:t> </a:t>
            </a:r>
            <a:r>
              <a:rPr lang="fi-FI" sz="1600" err="1">
                <a:latin typeface="Inter"/>
              </a:rPr>
              <a:t>their</a:t>
            </a:r>
            <a:r>
              <a:rPr lang="fi-FI" sz="1600">
                <a:latin typeface="Inter"/>
              </a:rPr>
              <a:t> </a:t>
            </a:r>
            <a:r>
              <a:rPr lang="fi-FI" sz="1600" err="1">
                <a:latin typeface="Inter"/>
              </a:rPr>
              <a:t>potentials</a:t>
            </a:r>
            <a:r>
              <a:rPr lang="fi-FI" sz="1600">
                <a:latin typeface="Inter"/>
              </a:rPr>
              <a:t>. </a:t>
            </a:r>
            <a:r>
              <a:rPr lang="fi-FI" sz="1600" err="1">
                <a:latin typeface="Inter"/>
              </a:rPr>
              <a:t>Various</a:t>
            </a:r>
            <a:r>
              <a:rPr lang="fi-FI" sz="1600">
                <a:latin typeface="Inter"/>
              </a:rPr>
              <a:t> </a:t>
            </a:r>
            <a:r>
              <a:rPr lang="fi-FI" sz="1600" err="1">
                <a:latin typeface="Inter"/>
              </a:rPr>
              <a:t>possibilities</a:t>
            </a:r>
            <a:r>
              <a:rPr lang="fi-FI" sz="1600">
                <a:latin typeface="Inter"/>
              </a:rPr>
              <a:t> of </a:t>
            </a:r>
            <a:r>
              <a:rPr lang="fi-FI" sz="1600" err="1">
                <a:latin typeface="Inter"/>
              </a:rPr>
              <a:t>using</a:t>
            </a:r>
            <a:r>
              <a:rPr lang="fi-FI" sz="1600">
                <a:latin typeface="Inter"/>
              </a:rPr>
              <a:t> sound, </a:t>
            </a:r>
            <a:r>
              <a:rPr lang="fi-FI" sz="1600" err="1">
                <a:latin typeface="Inter"/>
              </a:rPr>
              <a:t>rhythm</a:t>
            </a:r>
            <a:r>
              <a:rPr lang="fi-FI" sz="1600">
                <a:latin typeface="Inter"/>
              </a:rPr>
              <a:t>, intonation, </a:t>
            </a:r>
            <a:r>
              <a:rPr lang="fi-FI" sz="1600" err="1">
                <a:latin typeface="Inter"/>
              </a:rPr>
              <a:t>movement</a:t>
            </a:r>
            <a:r>
              <a:rPr lang="fi-FI" sz="1600">
                <a:latin typeface="Inter"/>
              </a:rPr>
              <a:t>, play and </a:t>
            </a:r>
            <a:r>
              <a:rPr lang="fi-FI" sz="1600" err="1">
                <a:latin typeface="Inter"/>
              </a:rPr>
              <a:t>drama</a:t>
            </a:r>
            <a:r>
              <a:rPr lang="fi-FI" sz="1600">
                <a:latin typeface="Inter"/>
              </a:rPr>
              <a:t> </a:t>
            </a:r>
            <a:r>
              <a:rPr lang="fi-FI" sz="1600" err="1">
                <a:latin typeface="Inter"/>
              </a:rPr>
              <a:t>techniques</a:t>
            </a:r>
            <a:r>
              <a:rPr lang="fi-FI" sz="1600">
                <a:latin typeface="Inter"/>
              </a:rPr>
              <a:t> in (</a:t>
            </a:r>
            <a:r>
              <a:rPr lang="fi-FI" sz="1600" err="1">
                <a:latin typeface="Inter"/>
              </a:rPr>
              <a:t>language</a:t>
            </a:r>
            <a:r>
              <a:rPr lang="fi-FI" sz="1600">
                <a:latin typeface="Inter"/>
              </a:rPr>
              <a:t>) </a:t>
            </a:r>
            <a:r>
              <a:rPr lang="fi-FI" sz="1600" err="1">
                <a:latin typeface="Inter"/>
              </a:rPr>
              <a:t>teaching</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exemplified</a:t>
            </a:r>
            <a:r>
              <a:rPr lang="fi-FI" sz="1600">
                <a:latin typeface="Inter"/>
              </a:rPr>
              <a:t>. In </a:t>
            </a:r>
            <a:r>
              <a:rPr lang="fi-FI" sz="1600" err="1">
                <a:latin typeface="Inter"/>
              </a:rPr>
              <a:t>the</a:t>
            </a:r>
            <a:r>
              <a:rPr lang="fi-FI" sz="1600">
                <a:latin typeface="Inter"/>
              </a:rPr>
              <a:t> </a:t>
            </a:r>
            <a:r>
              <a:rPr lang="fi-FI" sz="1600" err="1">
                <a:latin typeface="Inter"/>
              </a:rPr>
              <a:t>last</a:t>
            </a:r>
            <a:r>
              <a:rPr lang="fi-FI" sz="1600">
                <a:latin typeface="Inter"/>
              </a:rPr>
              <a:t> </a:t>
            </a:r>
            <a:r>
              <a:rPr lang="fi-FI" sz="1600" err="1">
                <a:latin typeface="Inter"/>
              </a:rPr>
              <a:t>part</a:t>
            </a:r>
            <a:r>
              <a:rPr lang="fi-FI" sz="1600">
                <a:latin typeface="Inter"/>
              </a:rPr>
              <a:t> of </a:t>
            </a:r>
            <a:r>
              <a:rPr lang="fi-FI" sz="1600" err="1">
                <a:latin typeface="Inter"/>
              </a:rPr>
              <a:t>the</a:t>
            </a:r>
            <a:r>
              <a:rPr lang="fi-FI" sz="1600">
                <a:latin typeface="Inter"/>
              </a:rPr>
              <a:t> workshop, </a:t>
            </a:r>
            <a:r>
              <a:rPr lang="fi-FI" sz="1600" err="1">
                <a:latin typeface="Inter"/>
              </a:rPr>
              <a:t>benefits</a:t>
            </a:r>
            <a:r>
              <a:rPr lang="fi-FI" sz="1600">
                <a:latin typeface="Inter"/>
              </a:rPr>
              <a:t> and </a:t>
            </a:r>
            <a:r>
              <a:rPr lang="fi-FI" sz="1600" err="1">
                <a:latin typeface="Inter"/>
              </a:rPr>
              <a:t>positive</a:t>
            </a:r>
            <a:r>
              <a:rPr lang="fi-FI" sz="1600">
                <a:latin typeface="Inter"/>
              </a:rPr>
              <a:t> </a:t>
            </a:r>
            <a:r>
              <a:rPr lang="fi-FI" sz="1600" err="1">
                <a:latin typeface="Inter"/>
              </a:rPr>
              <a:t>effects</a:t>
            </a:r>
            <a:r>
              <a:rPr lang="fi-FI" sz="1600">
                <a:latin typeface="Inter"/>
              </a:rPr>
              <a:t> of </a:t>
            </a:r>
            <a:r>
              <a:rPr lang="fi-FI" sz="1600" err="1">
                <a:latin typeface="Inter"/>
              </a:rPr>
              <a:t>movement-based</a:t>
            </a:r>
            <a:r>
              <a:rPr lang="fi-FI" sz="1600">
                <a:latin typeface="Inter"/>
              </a:rPr>
              <a:t> </a:t>
            </a:r>
            <a:r>
              <a:rPr lang="fi-FI" sz="1600" err="1">
                <a:latin typeface="Inter"/>
              </a:rPr>
              <a:t>activities</a:t>
            </a:r>
            <a:r>
              <a:rPr lang="fi-FI" sz="1600">
                <a:latin typeface="Inter"/>
              </a:rPr>
              <a:t> and </a:t>
            </a:r>
            <a:r>
              <a:rPr lang="fi-FI" sz="1600" err="1">
                <a:latin typeface="Inter"/>
              </a:rPr>
              <a:t>drama</a:t>
            </a:r>
            <a:r>
              <a:rPr lang="fi-FI" sz="1600">
                <a:latin typeface="Inter"/>
              </a:rPr>
              <a:t> </a:t>
            </a:r>
            <a:r>
              <a:rPr lang="fi-FI" sz="1600" err="1">
                <a:latin typeface="Inter"/>
              </a:rPr>
              <a:t>techniques</a:t>
            </a:r>
            <a:r>
              <a:rPr lang="fi-FI" sz="1600">
                <a:latin typeface="Inter"/>
              </a:rPr>
              <a:t> on </a:t>
            </a:r>
            <a:r>
              <a:rPr lang="fi-FI" sz="1600" err="1">
                <a:latin typeface="Inter"/>
              </a:rPr>
              <a:t>children’s</a:t>
            </a:r>
            <a:r>
              <a:rPr lang="fi-FI" sz="1600">
                <a:latin typeface="Inter"/>
              </a:rPr>
              <a:t> </a:t>
            </a:r>
            <a:r>
              <a:rPr lang="fi-FI" sz="1600" err="1">
                <a:latin typeface="Inter"/>
              </a:rPr>
              <a:t>overall</a:t>
            </a:r>
            <a:r>
              <a:rPr lang="fi-FI" sz="1600">
                <a:latin typeface="Inter"/>
              </a:rPr>
              <a:t> </a:t>
            </a:r>
            <a:r>
              <a:rPr lang="fi-FI" sz="1600" err="1">
                <a:latin typeface="Inter"/>
              </a:rPr>
              <a:t>development</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discussed</a:t>
            </a:r>
            <a:r>
              <a:rPr lang="fi-FI" sz="1600">
                <a:latin typeface="Inter"/>
              </a:rPr>
              <a:t>.</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721769" y="3972426"/>
            <a:ext cx="739541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Inter"/>
              </a:rPr>
              <a:t>Tea </a:t>
            </a:r>
            <a:r>
              <a:rPr lang="fi-FI" sz="1400" err="1">
                <a:latin typeface="Inter"/>
              </a:rPr>
              <a:t>Gavrilović</a:t>
            </a:r>
            <a:r>
              <a:rPr lang="fi-FI" sz="1400">
                <a:latin typeface="Inter"/>
              </a:rPr>
              <a:t> </a:t>
            </a:r>
            <a:r>
              <a:rPr lang="fi-FI" sz="1400" err="1">
                <a:latin typeface="Inter"/>
              </a:rPr>
              <a:t>Smolić</a:t>
            </a:r>
            <a:r>
              <a:rPr lang="fi-FI" sz="1400">
                <a:latin typeface="Inter"/>
              </a:rPr>
              <a:t> is a senior </a:t>
            </a:r>
            <a:r>
              <a:rPr lang="fi-FI" sz="1400" err="1">
                <a:latin typeface="Inter"/>
              </a:rPr>
              <a:t>lecturer</a:t>
            </a:r>
            <a:r>
              <a:rPr lang="fi-FI" sz="1400">
                <a:latin typeface="Inter"/>
              </a:rPr>
              <a:t> at </a:t>
            </a:r>
            <a:r>
              <a:rPr lang="fi-FI" sz="1400" err="1">
                <a:latin typeface="Inter"/>
              </a:rPr>
              <a:t>the</a:t>
            </a:r>
            <a:r>
              <a:rPr lang="fi-FI" sz="1400">
                <a:latin typeface="Inter"/>
              </a:rPr>
              <a:t> English </a:t>
            </a:r>
            <a:r>
              <a:rPr lang="fi-FI" sz="1400" err="1">
                <a:latin typeface="Inter"/>
              </a:rPr>
              <a:t>Teaching</a:t>
            </a:r>
            <a:r>
              <a:rPr lang="fi-FI" sz="1400">
                <a:latin typeface="Inter"/>
              </a:rPr>
              <a:t> Department, </a:t>
            </a:r>
            <a:r>
              <a:rPr lang="fi-FI" sz="1400" err="1">
                <a:latin typeface="Inter"/>
              </a:rPr>
              <a:t>Faculty</a:t>
            </a:r>
            <a:r>
              <a:rPr lang="fi-FI" sz="1400">
                <a:latin typeface="Inter"/>
              </a:rPr>
              <a:t> of </a:t>
            </a:r>
            <a:r>
              <a:rPr lang="fi-FI" sz="1400" err="1">
                <a:latin typeface="Inter"/>
              </a:rPr>
              <a:t>Teacher</a:t>
            </a:r>
            <a:r>
              <a:rPr lang="fi-FI" sz="1400">
                <a:latin typeface="Inter"/>
              </a:rPr>
              <a:t> </a:t>
            </a:r>
            <a:r>
              <a:rPr lang="fi-FI" sz="1400" err="1">
                <a:latin typeface="Inter"/>
              </a:rPr>
              <a:t>Education</a:t>
            </a:r>
            <a:r>
              <a:rPr lang="fi-FI" sz="1400">
                <a:latin typeface="Inter"/>
              </a:rPr>
              <a:t>, </a:t>
            </a:r>
            <a:r>
              <a:rPr lang="fi-FI" sz="1400" err="1">
                <a:latin typeface="Inter"/>
              </a:rPr>
              <a:t>University</a:t>
            </a:r>
            <a:r>
              <a:rPr lang="fi-FI" sz="1400">
                <a:latin typeface="Inter"/>
              </a:rPr>
              <a:t> of Zagreb. </a:t>
            </a:r>
            <a:r>
              <a:rPr lang="fi-FI" sz="1400" err="1">
                <a:latin typeface="Inter"/>
              </a:rPr>
              <a:t>She</a:t>
            </a:r>
            <a:r>
              <a:rPr lang="fi-FI" sz="1400">
                <a:latin typeface="Inter"/>
              </a:rPr>
              <a:t> </a:t>
            </a:r>
            <a:r>
              <a:rPr lang="fi-FI" sz="1400" err="1">
                <a:latin typeface="Inter"/>
              </a:rPr>
              <a:t>teaches</a:t>
            </a:r>
            <a:r>
              <a:rPr lang="fi-FI" sz="1400">
                <a:latin typeface="Inter"/>
              </a:rPr>
              <a:t> </a:t>
            </a:r>
            <a:r>
              <a:rPr lang="fi-FI" sz="1400" err="1">
                <a:latin typeface="Inter"/>
              </a:rPr>
              <a:t>methodology</a:t>
            </a:r>
            <a:r>
              <a:rPr lang="fi-FI" sz="1400">
                <a:latin typeface="Inter"/>
              </a:rPr>
              <a:t> and ESP </a:t>
            </a:r>
            <a:r>
              <a:rPr lang="fi-FI" sz="1400" err="1">
                <a:latin typeface="Inter"/>
              </a:rPr>
              <a:t>courses</a:t>
            </a:r>
            <a:r>
              <a:rPr lang="fi-FI" sz="1400">
                <a:latin typeface="Inter"/>
              </a:rPr>
              <a:t>. </a:t>
            </a:r>
            <a:r>
              <a:rPr lang="fi-FI" sz="1400" err="1">
                <a:latin typeface="Inter"/>
              </a:rPr>
              <a:t>She</a:t>
            </a:r>
            <a:r>
              <a:rPr lang="fi-FI" sz="1400">
                <a:latin typeface="Inter"/>
              </a:rPr>
              <a:t> </a:t>
            </a:r>
            <a:r>
              <a:rPr lang="fi-FI" sz="1400" err="1">
                <a:latin typeface="Inter"/>
              </a:rPr>
              <a:t>has</a:t>
            </a:r>
            <a:r>
              <a:rPr lang="fi-FI" sz="1400">
                <a:latin typeface="Inter"/>
              </a:rPr>
              <a:t> </a:t>
            </a:r>
            <a:r>
              <a:rPr lang="fi-FI" sz="1400" err="1">
                <a:latin typeface="Inter"/>
              </a:rPr>
              <a:t>extensive</a:t>
            </a:r>
            <a:r>
              <a:rPr lang="fi-FI" sz="1400">
                <a:latin typeface="Inter"/>
              </a:rPr>
              <a:t> </a:t>
            </a:r>
            <a:r>
              <a:rPr lang="fi-FI" sz="1400" err="1">
                <a:latin typeface="Inter"/>
              </a:rPr>
              <a:t>experience</a:t>
            </a:r>
            <a:r>
              <a:rPr lang="fi-FI" sz="1400">
                <a:latin typeface="Inter"/>
              </a:rPr>
              <a:t> in </a:t>
            </a:r>
            <a:r>
              <a:rPr lang="fi-FI" sz="1400" err="1">
                <a:latin typeface="Inter"/>
              </a:rPr>
              <a:t>teaching</a:t>
            </a:r>
            <a:r>
              <a:rPr lang="fi-FI" sz="1400">
                <a:latin typeface="Inter"/>
              </a:rPr>
              <a:t> English in </a:t>
            </a:r>
            <a:r>
              <a:rPr lang="fi-FI" sz="1400" err="1">
                <a:latin typeface="Inter"/>
              </a:rPr>
              <a:t>various</a:t>
            </a:r>
            <a:r>
              <a:rPr lang="fi-FI" sz="1400">
                <a:latin typeface="Inter"/>
              </a:rPr>
              <a:t> </a:t>
            </a:r>
            <a:r>
              <a:rPr lang="fi-FI" sz="1400" err="1">
                <a:latin typeface="Inter"/>
              </a:rPr>
              <a:t>educational</a:t>
            </a:r>
            <a:r>
              <a:rPr lang="fi-FI" sz="1400">
                <a:latin typeface="Inter"/>
              </a:rPr>
              <a:t> </a:t>
            </a:r>
            <a:r>
              <a:rPr lang="fi-FI" sz="1400" err="1">
                <a:latin typeface="Inter"/>
              </a:rPr>
              <a:t>contexts</a:t>
            </a:r>
            <a:r>
              <a:rPr lang="fi-FI" sz="1400">
                <a:latin typeface="Inter"/>
              </a:rPr>
              <a:t> (</a:t>
            </a:r>
            <a:r>
              <a:rPr lang="fi-FI" sz="1400" err="1">
                <a:latin typeface="Inter"/>
              </a:rPr>
              <a:t>foreign</a:t>
            </a:r>
            <a:r>
              <a:rPr lang="fi-FI" sz="1400">
                <a:latin typeface="Inter"/>
              </a:rPr>
              <a:t> </a:t>
            </a:r>
            <a:r>
              <a:rPr lang="fi-FI" sz="1400" err="1">
                <a:latin typeface="Inter"/>
              </a:rPr>
              <a:t>language</a:t>
            </a:r>
            <a:r>
              <a:rPr lang="fi-FI" sz="1400">
                <a:latin typeface="Inter"/>
              </a:rPr>
              <a:t> and </a:t>
            </a:r>
            <a:r>
              <a:rPr lang="fi-FI" sz="1400" err="1">
                <a:latin typeface="Inter"/>
              </a:rPr>
              <a:t>primary</a:t>
            </a:r>
            <a:r>
              <a:rPr lang="fi-FI" sz="1400">
                <a:latin typeface="Inter"/>
              </a:rPr>
              <a:t> </a:t>
            </a:r>
            <a:r>
              <a:rPr lang="fi-FI" sz="1400" err="1">
                <a:latin typeface="Inter"/>
              </a:rPr>
              <a:t>schools</a:t>
            </a:r>
            <a:r>
              <a:rPr lang="fi-FI" sz="1400">
                <a:latin typeface="Inter"/>
              </a:rPr>
              <a:t>, </a:t>
            </a:r>
            <a:r>
              <a:rPr lang="fi-FI" sz="1400" err="1">
                <a:latin typeface="Inter"/>
              </a:rPr>
              <a:t>kindergarten</a:t>
            </a:r>
            <a:r>
              <a:rPr lang="fi-FI" sz="1400">
                <a:latin typeface="Inter"/>
              </a:rPr>
              <a:t>, English </a:t>
            </a:r>
            <a:r>
              <a:rPr lang="fi-FI" sz="1400" err="1">
                <a:latin typeface="Inter"/>
              </a:rPr>
              <a:t>drama</a:t>
            </a:r>
            <a:r>
              <a:rPr lang="fi-FI" sz="1400">
                <a:latin typeface="Inter"/>
              </a:rPr>
              <a:t> </a:t>
            </a:r>
            <a:r>
              <a:rPr lang="fi-FI" sz="1400" err="1">
                <a:latin typeface="Inter"/>
              </a:rPr>
              <a:t>workshops</a:t>
            </a:r>
            <a:r>
              <a:rPr lang="fi-FI" sz="1400">
                <a:latin typeface="Inter"/>
              </a:rPr>
              <a:t>, </a:t>
            </a:r>
            <a:r>
              <a:rPr lang="fi-FI" sz="1400" err="1">
                <a:latin typeface="Inter"/>
              </a:rPr>
              <a:t>staging</a:t>
            </a:r>
            <a:r>
              <a:rPr lang="fi-FI" sz="1400">
                <a:latin typeface="Inter"/>
              </a:rPr>
              <a:t> </a:t>
            </a:r>
            <a:r>
              <a:rPr lang="fi-FI" sz="1400" err="1">
                <a:latin typeface="Inter"/>
              </a:rPr>
              <a:t>children's</a:t>
            </a:r>
            <a:r>
              <a:rPr lang="fi-FI" sz="1400">
                <a:latin typeface="Inter"/>
              </a:rPr>
              <a:t> </a:t>
            </a:r>
            <a:r>
              <a:rPr lang="fi-FI" sz="1400" err="1">
                <a:latin typeface="Inter"/>
              </a:rPr>
              <a:t>plays</a:t>
            </a:r>
            <a:r>
              <a:rPr lang="fi-FI" sz="1400">
                <a:latin typeface="Inter"/>
              </a:rPr>
              <a:t> in English). </a:t>
            </a:r>
            <a:r>
              <a:rPr lang="fi-FI" sz="1400" err="1">
                <a:latin typeface="Inter"/>
              </a:rPr>
              <a:t>She</a:t>
            </a:r>
            <a:r>
              <a:rPr lang="fi-FI" sz="1400">
                <a:latin typeface="Inter"/>
              </a:rPr>
              <a:t> </a:t>
            </a:r>
            <a:r>
              <a:rPr lang="fi-FI" sz="1400" err="1">
                <a:latin typeface="Inter"/>
              </a:rPr>
              <a:t>has</a:t>
            </a:r>
            <a:r>
              <a:rPr lang="fi-FI" sz="1400">
                <a:latin typeface="Inter"/>
              </a:rPr>
              <a:t> </a:t>
            </a:r>
            <a:r>
              <a:rPr lang="fi-FI" sz="1400" err="1">
                <a:latin typeface="Inter"/>
              </a:rPr>
              <a:t>also</a:t>
            </a:r>
            <a:r>
              <a:rPr lang="fi-FI" sz="1400">
                <a:latin typeface="Inter"/>
              </a:rPr>
              <a:t> </a:t>
            </a:r>
            <a:r>
              <a:rPr lang="fi-FI" sz="1400" err="1">
                <a:latin typeface="Inter"/>
              </a:rPr>
              <a:t>worked</a:t>
            </a:r>
            <a:r>
              <a:rPr lang="fi-FI" sz="1400">
                <a:latin typeface="Inter"/>
              </a:rPr>
              <a:t> as a </a:t>
            </a:r>
            <a:r>
              <a:rPr lang="fi-FI" sz="1400" err="1">
                <a:latin typeface="Inter"/>
              </a:rPr>
              <a:t>dance</a:t>
            </a:r>
            <a:r>
              <a:rPr lang="fi-FI" sz="1400">
                <a:latin typeface="Inter"/>
              </a:rPr>
              <a:t> </a:t>
            </a:r>
            <a:r>
              <a:rPr lang="fi-FI" sz="1400" err="1">
                <a:latin typeface="Inter"/>
              </a:rPr>
              <a:t>pedagogue</a:t>
            </a:r>
            <a:r>
              <a:rPr lang="fi-FI" sz="1400">
                <a:latin typeface="Inter"/>
              </a:rPr>
              <a:t>, </a:t>
            </a:r>
            <a:r>
              <a:rPr lang="fi-FI" sz="1400" err="1">
                <a:latin typeface="Inter"/>
              </a:rPr>
              <a:t>director</a:t>
            </a:r>
            <a:r>
              <a:rPr lang="fi-FI" sz="1400">
                <a:latin typeface="Inter"/>
              </a:rPr>
              <a:t> of </a:t>
            </a:r>
            <a:r>
              <a:rPr lang="fi-FI" sz="1400" err="1">
                <a:latin typeface="Inter"/>
              </a:rPr>
              <a:t>studies</a:t>
            </a:r>
            <a:r>
              <a:rPr lang="fi-FI" sz="1400">
                <a:latin typeface="Inter"/>
              </a:rPr>
              <a:t>, </a:t>
            </a:r>
            <a:r>
              <a:rPr lang="fi-FI" sz="1400" err="1">
                <a:latin typeface="Inter"/>
              </a:rPr>
              <a:t>mentor</a:t>
            </a:r>
            <a:r>
              <a:rPr lang="fi-FI" sz="1400">
                <a:latin typeface="Inter"/>
              </a:rPr>
              <a:t> to </a:t>
            </a:r>
            <a:r>
              <a:rPr lang="fi-FI" sz="1400" err="1">
                <a:latin typeface="Inter"/>
              </a:rPr>
              <a:t>students</a:t>
            </a:r>
            <a:r>
              <a:rPr lang="fi-FI" sz="1400">
                <a:latin typeface="Inter"/>
              </a:rPr>
              <a:t> and </a:t>
            </a:r>
            <a:r>
              <a:rPr lang="fi-FI" sz="1400" err="1">
                <a:latin typeface="Inter"/>
              </a:rPr>
              <a:t>novice</a:t>
            </a:r>
            <a:r>
              <a:rPr lang="fi-FI" sz="1400">
                <a:latin typeface="Inter"/>
              </a:rPr>
              <a:t> </a:t>
            </a:r>
            <a:r>
              <a:rPr lang="fi-FI" sz="1400" err="1">
                <a:latin typeface="Inter"/>
              </a:rPr>
              <a:t>teachers</a:t>
            </a:r>
            <a:r>
              <a:rPr lang="fi-FI" sz="1400">
                <a:latin typeface="Inter"/>
              </a:rPr>
              <a:t>. </a:t>
            </a:r>
            <a:r>
              <a:rPr lang="fi-FI" sz="1400" err="1">
                <a:latin typeface="Inter"/>
              </a:rPr>
              <a:t>Her</a:t>
            </a:r>
            <a:r>
              <a:rPr lang="fi-FI" sz="1400">
                <a:latin typeface="Inter"/>
              </a:rPr>
              <a:t> </a:t>
            </a:r>
            <a:r>
              <a:rPr lang="fi-FI" sz="1400" err="1">
                <a:latin typeface="Inter"/>
              </a:rPr>
              <a:t>interests</a:t>
            </a:r>
            <a:r>
              <a:rPr lang="fi-FI" sz="1400">
                <a:latin typeface="Inter"/>
              </a:rPr>
              <a:t> </a:t>
            </a:r>
            <a:r>
              <a:rPr lang="fi-FI" sz="1400" err="1">
                <a:latin typeface="Inter"/>
              </a:rPr>
              <a:t>include</a:t>
            </a:r>
            <a:r>
              <a:rPr lang="fi-FI" sz="1400">
                <a:latin typeface="Inter"/>
              </a:rPr>
              <a:t> </a:t>
            </a:r>
            <a:r>
              <a:rPr lang="fi-FI" sz="1400" err="1">
                <a:latin typeface="Inter"/>
              </a:rPr>
              <a:t>various</a:t>
            </a:r>
            <a:r>
              <a:rPr lang="fi-FI" sz="1400">
                <a:latin typeface="Inter"/>
              </a:rPr>
              <a:t> </a:t>
            </a:r>
            <a:r>
              <a:rPr lang="fi-FI" sz="1400" err="1">
                <a:latin typeface="Inter"/>
              </a:rPr>
              <a:t>aspects</a:t>
            </a:r>
            <a:r>
              <a:rPr lang="fi-FI" sz="1400">
                <a:latin typeface="Inter"/>
              </a:rPr>
              <a:t> of ELT, in </a:t>
            </a:r>
            <a:r>
              <a:rPr lang="fi-FI" sz="1400" err="1">
                <a:latin typeface="Inter"/>
              </a:rPr>
              <a:t>particular</a:t>
            </a:r>
            <a:r>
              <a:rPr lang="fi-FI" sz="1400">
                <a:latin typeface="Inter"/>
              </a:rPr>
              <a:t> </a:t>
            </a:r>
            <a:r>
              <a:rPr lang="fi-FI" sz="1400" err="1">
                <a:latin typeface="Inter"/>
              </a:rPr>
              <a:t>movement</a:t>
            </a:r>
            <a:r>
              <a:rPr lang="fi-FI" sz="1400">
                <a:latin typeface="Inter"/>
              </a:rPr>
              <a:t> and </a:t>
            </a:r>
            <a:r>
              <a:rPr lang="fi-FI" sz="1400" err="1">
                <a:latin typeface="Inter"/>
              </a:rPr>
              <a:t>drama</a:t>
            </a:r>
            <a:r>
              <a:rPr lang="fi-FI" sz="1400">
                <a:latin typeface="Inter"/>
              </a:rPr>
              <a:t> </a:t>
            </a:r>
            <a:r>
              <a:rPr lang="fi-FI" sz="1400" err="1">
                <a:latin typeface="Inter"/>
              </a:rPr>
              <a:t>pedagogy</a:t>
            </a:r>
            <a:r>
              <a:rPr lang="fi-FI" sz="1400">
                <a:latin typeface="Inter"/>
              </a:rPr>
              <a:t> in </a:t>
            </a:r>
            <a:r>
              <a:rPr lang="fi-FI" sz="1400" err="1">
                <a:latin typeface="Inter"/>
              </a:rPr>
              <a:t>early</a:t>
            </a:r>
            <a:r>
              <a:rPr lang="fi-FI" sz="1400">
                <a:latin typeface="Inter"/>
              </a:rPr>
              <a:t> </a:t>
            </a:r>
            <a:r>
              <a:rPr lang="fi-FI" sz="1400" err="1">
                <a:latin typeface="Inter"/>
              </a:rPr>
              <a:t>language</a:t>
            </a:r>
            <a:r>
              <a:rPr lang="fi-FI" sz="1400">
                <a:latin typeface="Inter"/>
              </a:rPr>
              <a:t> </a:t>
            </a:r>
            <a:r>
              <a:rPr lang="fi-FI" sz="1400" err="1">
                <a:latin typeface="Inter"/>
              </a:rPr>
              <a:t>acquisition</a:t>
            </a:r>
            <a:r>
              <a:rPr lang="fi-FI" sz="1400">
                <a:latin typeface="Inter"/>
              </a:rPr>
              <a:t> and </a:t>
            </a:r>
            <a:r>
              <a:rPr lang="fi-FI" sz="1400" err="1">
                <a:latin typeface="Inter"/>
              </a:rPr>
              <a:t>teaching</a:t>
            </a:r>
            <a:r>
              <a:rPr lang="fi-FI" sz="1400">
                <a:latin typeface="Inter"/>
              </a:rPr>
              <a:t>. </a:t>
            </a:r>
            <a:r>
              <a:rPr lang="fi-FI" sz="1400" err="1">
                <a:latin typeface="Inter"/>
              </a:rPr>
              <a:t>She</a:t>
            </a:r>
            <a:r>
              <a:rPr lang="fi-FI" sz="1400">
                <a:latin typeface="Inter"/>
              </a:rPr>
              <a:t> </a:t>
            </a:r>
            <a:r>
              <a:rPr lang="fi-FI" sz="1400" err="1">
                <a:latin typeface="Inter"/>
              </a:rPr>
              <a:t>has</a:t>
            </a:r>
            <a:r>
              <a:rPr lang="fi-FI" sz="1400">
                <a:latin typeface="Inter"/>
              </a:rPr>
              <a:t> </a:t>
            </a:r>
            <a:r>
              <a:rPr lang="fi-FI" sz="1400" err="1">
                <a:latin typeface="Inter"/>
              </a:rPr>
              <a:t>presented</a:t>
            </a:r>
            <a:r>
              <a:rPr lang="fi-FI" sz="1400">
                <a:latin typeface="Inter"/>
              </a:rPr>
              <a:t> at </a:t>
            </a:r>
            <a:r>
              <a:rPr lang="fi-FI" sz="1400" err="1">
                <a:latin typeface="Inter"/>
              </a:rPr>
              <a:t>conferences</a:t>
            </a:r>
            <a:r>
              <a:rPr lang="fi-FI" sz="1400">
                <a:latin typeface="Inter"/>
              </a:rPr>
              <a:t> in </a:t>
            </a:r>
            <a:r>
              <a:rPr lang="fi-FI" sz="1400" err="1">
                <a:latin typeface="Inter"/>
              </a:rPr>
              <a:t>Croatia</a:t>
            </a:r>
            <a:r>
              <a:rPr lang="fi-FI" sz="1400">
                <a:latin typeface="Inter"/>
              </a:rPr>
              <a:t> and </a:t>
            </a:r>
            <a:r>
              <a:rPr lang="fi-FI" sz="1400" err="1">
                <a:latin typeface="Inter"/>
              </a:rPr>
              <a:t>abroad</a:t>
            </a:r>
            <a:r>
              <a:rPr lang="fi-FI" sz="1400">
                <a:latin typeface="Inter"/>
              </a:rPr>
              <a:t> and </a:t>
            </a:r>
            <a:r>
              <a:rPr lang="fi-FI" sz="1400" err="1">
                <a:latin typeface="Inter"/>
              </a:rPr>
              <a:t>has</a:t>
            </a:r>
            <a:r>
              <a:rPr lang="fi-FI" sz="1400">
                <a:latin typeface="Inter"/>
              </a:rPr>
              <a:t> </a:t>
            </a:r>
            <a:r>
              <a:rPr lang="fi-FI" sz="1400" err="1">
                <a:latin typeface="Inter"/>
              </a:rPr>
              <a:t>published</a:t>
            </a:r>
            <a:r>
              <a:rPr lang="fi-FI" sz="1400">
                <a:latin typeface="Inter"/>
              </a:rPr>
              <a:t> </a:t>
            </a:r>
            <a:r>
              <a:rPr lang="fi-FI" sz="1400" err="1">
                <a:latin typeface="Inter"/>
              </a:rPr>
              <a:t>papers</a:t>
            </a:r>
            <a:r>
              <a:rPr lang="fi-FI" sz="1400">
                <a:latin typeface="Inter"/>
              </a:rPr>
              <a:t> on EFL </a:t>
            </a:r>
            <a:r>
              <a:rPr lang="fi-FI" sz="1400" err="1">
                <a:latin typeface="Inter"/>
              </a:rPr>
              <a:t>learning</a:t>
            </a:r>
            <a:r>
              <a:rPr lang="fi-FI" sz="1400">
                <a:latin typeface="Inter"/>
              </a:rPr>
              <a:t> and </a:t>
            </a:r>
            <a:r>
              <a:rPr lang="fi-FI" sz="1400" err="1">
                <a:latin typeface="Inter"/>
              </a:rPr>
              <a:t>teaching</a:t>
            </a:r>
            <a:r>
              <a:rPr lang="fi-FI" sz="1400">
                <a:latin typeface="Inter"/>
              </a:rPr>
              <a:t>.</a:t>
            </a:r>
            <a:endParaRPr lang="fi-FI" sz="1400"/>
          </a:p>
          <a:p>
            <a:endParaRPr lang="fi-FI" sz="1200">
              <a:latin typeface="Inter"/>
              <a:cs typeface="Times New Roman"/>
            </a:endParaRPr>
          </a:p>
        </p:txBody>
      </p:sp>
      <p:pic>
        <p:nvPicPr>
          <p:cNvPr id="6" name="Sisällön paikkamerkki 5" descr="Kuva, joka sisältää kohteen Ihmisen kasvot, henkilö, valokuvakehys, hymy&#10;&#10;Kuvaus luotu automaattisesti">
            <a:extLst>
              <a:ext uri="{FF2B5EF4-FFF2-40B4-BE49-F238E27FC236}">
                <a16:creationId xmlns:a16="http://schemas.microsoft.com/office/drawing/2014/main" id="{3DEC5E19-D1AD-4685-2B33-90A2568CB371}"/>
              </a:ext>
            </a:extLst>
          </p:cNvPr>
          <p:cNvPicPr>
            <a:picLocks noGrp="1" noChangeAspect="1"/>
          </p:cNvPicPr>
          <p:nvPr>
            <p:ph sz="quarter" idx="4"/>
          </p:nvPr>
        </p:nvPicPr>
        <p:blipFill>
          <a:blip r:embed="rId3"/>
          <a:stretch>
            <a:fillRect/>
          </a:stretch>
        </p:blipFill>
        <p:spPr>
          <a:xfrm>
            <a:off x="875684" y="3977122"/>
            <a:ext cx="2843144" cy="2816087"/>
          </a:xfrm>
        </p:spPr>
      </p:pic>
      <p:sp>
        <p:nvSpPr>
          <p:cNvPr id="4" name="Ellipsi 3">
            <a:extLst>
              <a:ext uri="{FF2B5EF4-FFF2-40B4-BE49-F238E27FC236}">
                <a16:creationId xmlns:a16="http://schemas.microsoft.com/office/drawing/2014/main" id="{2029ED17-CCA7-7FED-138B-8A20135BE160}"/>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fi-FI"/>
              <a:t>12:30 - 15:00</a:t>
            </a:r>
            <a:endParaRPr lang="en-US"/>
          </a:p>
          <a:p>
            <a:r>
              <a:rPr lang="fi-FI"/>
              <a:t>​S-312</a:t>
            </a:r>
          </a:p>
        </p:txBody>
      </p:sp>
    </p:spTree>
    <p:extLst>
      <p:ext uri="{BB962C8B-B14F-4D97-AF65-F5344CB8AC3E}">
        <p14:creationId xmlns:p14="http://schemas.microsoft.com/office/powerpoint/2010/main" val="3787512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2711288" y="475560"/>
            <a:ext cx="7171103" cy="1258285"/>
          </a:xfrm>
        </p:spPr>
        <p:txBody>
          <a:bodyPr vert="horz" lIns="91440" tIns="45720" rIns="91440" bIns="45720" rtlCol="0" anchor="ctr">
            <a:noAutofit/>
          </a:bodyPr>
          <a:lstStyle/>
          <a:p>
            <a:r>
              <a:rPr lang="fi-FI" sz="3600" err="1"/>
              <a:t>Storytelling</a:t>
            </a:r>
            <a:r>
              <a:rPr lang="fi-FI" sz="3600"/>
              <a:t> in </a:t>
            </a:r>
            <a:r>
              <a:rPr lang="fi-FI" sz="3600" err="1"/>
              <a:t>teacher</a:t>
            </a:r>
            <a:r>
              <a:rPr lang="fi-FI" sz="3600"/>
              <a:t> </a:t>
            </a:r>
            <a:r>
              <a:rPr lang="fi-FI" sz="3600" err="1"/>
              <a:t>development</a:t>
            </a:r>
            <a:r>
              <a:rPr lang="fi-FI" sz="3600"/>
              <a:t>    - </a:t>
            </a:r>
            <a:r>
              <a:rPr lang="fi-FI" sz="3600" err="1"/>
              <a:t>creating</a:t>
            </a:r>
            <a:r>
              <a:rPr lang="fi-FI" sz="3600"/>
              <a:t> a </a:t>
            </a:r>
            <a:r>
              <a:rPr lang="fi-FI" sz="3600" err="1"/>
              <a:t>safe</a:t>
            </a:r>
            <a:r>
              <a:rPr lang="fi-FI" sz="3600"/>
              <a:t> </a:t>
            </a:r>
            <a:r>
              <a:rPr lang="fi-FI" sz="3600" err="1"/>
              <a:t>environment</a:t>
            </a:r>
            <a:r>
              <a:rPr lang="fi-FI" sz="3600"/>
              <a:t> in </a:t>
            </a:r>
            <a:r>
              <a:rPr lang="fi-FI" sz="3600" err="1"/>
              <a:t>multilingual</a:t>
            </a:r>
            <a:r>
              <a:rPr lang="fi-FI" sz="3600"/>
              <a:t> </a:t>
            </a:r>
            <a:r>
              <a:rPr lang="fi-FI" sz="3600" err="1"/>
              <a:t>communities</a:t>
            </a:r>
            <a:endParaRPr lang="fi-FI" sz="3600"/>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89130" y="2164180"/>
            <a:ext cx="10852734" cy="947404"/>
          </a:xfrm>
        </p:spPr>
        <p:txBody>
          <a:bodyPr vert="horz" lIns="91440" tIns="45720" rIns="91440" bIns="45720" rtlCol="0" anchor="t">
            <a:noAutofit/>
          </a:bodyPr>
          <a:lstStyle/>
          <a:p>
            <a:pPr>
              <a:buNone/>
            </a:pPr>
            <a:r>
              <a:rPr lang="fi-FI" sz="1600" err="1">
                <a:latin typeface="Inter"/>
              </a:rPr>
              <a:t>Students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presented</a:t>
            </a:r>
            <a:r>
              <a:rPr lang="fi-FI" sz="1600">
                <a:latin typeface="Inter"/>
              </a:rPr>
              <a:t> </a:t>
            </a:r>
            <a:r>
              <a:rPr lang="fi-FI" sz="1600" err="1">
                <a:latin typeface="Inter"/>
              </a:rPr>
              <a:t>with</a:t>
            </a:r>
            <a:r>
              <a:rPr lang="fi-FI" sz="1600">
                <a:latin typeface="Inter"/>
              </a:rPr>
              <a:t> some </a:t>
            </a:r>
            <a:r>
              <a:rPr lang="fi-FI" sz="1600" err="1">
                <a:latin typeface="Inter"/>
              </a:rPr>
              <a:t>stories</a:t>
            </a:r>
            <a:r>
              <a:rPr lang="fi-FI" sz="1600">
                <a:latin typeface="Inter"/>
              </a:rPr>
              <a:t> </a:t>
            </a:r>
            <a:r>
              <a:rPr lang="fi-FI" sz="1600" err="1">
                <a:latin typeface="Inter"/>
              </a:rPr>
              <a:t>which</a:t>
            </a:r>
            <a:r>
              <a:rPr lang="fi-FI" sz="1600">
                <a:latin typeface="Inter"/>
              </a:rPr>
              <a:t> </a:t>
            </a:r>
            <a:r>
              <a:rPr lang="fi-FI" sz="1600" err="1">
                <a:latin typeface="Inter"/>
              </a:rPr>
              <a:t>they</a:t>
            </a:r>
            <a:r>
              <a:rPr lang="fi-FI" sz="1600">
                <a:latin typeface="Inter"/>
              </a:rPr>
              <a:t> </a:t>
            </a:r>
            <a:r>
              <a:rPr lang="fi-FI" sz="1600" err="1">
                <a:latin typeface="Inter"/>
              </a:rPr>
              <a:t>will</a:t>
            </a:r>
            <a:r>
              <a:rPr lang="fi-FI" sz="1600">
                <a:latin typeface="Inter"/>
              </a:rPr>
              <a:t> </a:t>
            </a:r>
            <a:r>
              <a:rPr lang="fi-FI" sz="1600" err="1">
                <a:latin typeface="Inter"/>
              </a:rPr>
              <a:t>first</a:t>
            </a:r>
            <a:r>
              <a:rPr lang="fi-FI" sz="1600">
                <a:latin typeface="Inter"/>
              </a:rPr>
              <a:t> </a:t>
            </a:r>
            <a:r>
              <a:rPr lang="fi-FI" sz="1600" err="1">
                <a:latin typeface="Inter"/>
              </a:rPr>
              <a:t>read</a:t>
            </a:r>
            <a:r>
              <a:rPr lang="fi-FI" sz="1600">
                <a:latin typeface="Inter"/>
              </a:rPr>
              <a:t> and </a:t>
            </a:r>
            <a:r>
              <a:rPr lang="fi-FI" sz="1600" err="1">
                <a:latin typeface="Inter"/>
              </a:rPr>
              <a:t>discuss</a:t>
            </a:r>
            <a:r>
              <a:rPr lang="fi-FI" sz="1600">
                <a:latin typeface="Inter"/>
              </a:rPr>
              <a:t> in </a:t>
            </a:r>
            <a:r>
              <a:rPr lang="fi-FI" sz="1600" err="1">
                <a:latin typeface="Inter"/>
              </a:rPr>
              <a:t>groups</a:t>
            </a:r>
            <a:r>
              <a:rPr lang="fi-FI" sz="1600">
                <a:latin typeface="Inter"/>
              </a:rPr>
              <a:t> of 3 (</a:t>
            </a:r>
            <a:r>
              <a:rPr lang="fi-FI" sz="1600" err="1">
                <a:latin typeface="Inter"/>
              </a:rPr>
              <a:t>or</a:t>
            </a:r>
            <a:r>
              <a:rPr lang="fi-FI" sz="1600">
                <a:latin typeface="Inter"/>
              </a:rPr>
              <a:t> 4). </a:t>
            </a:r>
            <a:r>
              <a:rPr lang="fi-FI" sz="1600" err="1">
                <a:latin typeface="Inter"/>
              </a:rPr>
              <a:t>There</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5-6 </a:t>
            </a:r>
            <a:r>
              <a:rPr lang="fi-FI" sz="1600" err="1">
                <a:latin typeface="Inter"/>
              </a:rPr>
              <a:t>groups</a:t>
            </a:r>
            <a:r>
              <a:rPr lang="fi-FI" sz="1600">
                <a:latin typeface="Inter"/>
              </a:rPr>
              <a:t>. </a:t>
            </a:r>
            <a:r>
              <a:rPr lang="fi-FI" sz="1600" err="1">
                <a:latin typeface="Inter"/>
              </a:rPr>
              <a:t>Each</a:t>
            </a:r>
            <a:r>
              <a:rPr lang="fi-FI" sz="1600">
                <a:latin typeface="Inter"/>
              </a:rPr>
              <a:t> </a:t>
            </a:r>
            <a:r>
              <a:rPr lang="fi-FI" sz="1600" err="1">
                <a:latin typeface="Inter"/>
              </a:rPr>
              <a:t>group</a:t>
            </a:r>
            <a:r>
              <a:rPr lang="fi-FI" sz="1600">
                <a:latin typeface="Inter"/>
              </a:rPr>
              <a:t> </a:t>
            </a:r>
            <a:r>
              <a:rPr lang="fi-FI" sz="1600" err="1">
                <a:latin typeface="Inter"/>
              </a:rPr>
              <a:t>will</a:t>
            </a:r>
            <a:r>
              <a:rPr lang="fi-FI" sz="1600">
                <a:latin typeface="Inter"/>
              </a:rPr>
              <a:t> </a:t>
            </a:r>
            <a:r>
              <a:rPr lang="fi-FI" sz="1600" err="1">
                <a:latin typeface="Inter"/>
              </a:rPr>
              <a:t>have</a:t>
            </a:r>
            <a:r>
              <a:rPr lang="fi-FI" sz="1600">
                <a:latin typeface="Inter"/>
              </a:rPr>
              <a:t> a </a:t>
            </a:r>
            <a:r>
              <a:rPr lang="fi-FI" sz="1600" err="1">
                <a:latin typeface="Inter"/>
              </a:rPr>
              <a:t>different</a:t>
            </a:r>
            <a:r>
              <a:rPr lang="fi-FI" sz="1600">
                <a:latin typeface="Inter"/>
              </a:rPr>
              <a:t> </a:t>
            </a:r>
            <a:r>
              <a:rPr lang="fi-FI" sz="1600" err="1">
                <a:latin typeface="Inter"/>
              </a:rPr>
              <a:t>story</a:t>
            </a:r>
            <a:r>
              <a:rPr lang="fi-FI" sz="1600">
                <a:latin typeface="Inter"/>
              </a:rPr>
              <a:t>. </a:t>
            </a:r>
            <a:r>
              <a:rPr lang="fi-FI" sz="1600" err="1">
                <a:latin typeface="Inter"/>
              </a:rPr>
              <a:t>The</a:t>
            </a:r>
            <a:r>
              <a:rPr lang="fi-FI" sz="1600">
                <a:latin typeface="Inter"/>
              </a:rPr>
              <a:t> </a:t>
            </a:r>
            <a:r>
              <a:rPr lang="fi-FI" sz="1600" err="1">
                <a:latin typeface="Inter"/>
              </a:rPr>
              <a:t>stories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closely</a:t>
            </a:r>
            <a:r>
              <a:rPr lang="fi-FI" sz="1600">
                <a:latin typeface="Inter"/>
              </a:rPr>
              <a:t> </a:t>
            </a:r>
            <a:r>
              <a:rPr lang="fi-FI" sz="1600" err="1">
                <a:latin typeface="Inter"/>
              </a:rPr>
              <a:t>related</a:t>
            </a:r>
            <a:r>
              <a:rPr lang="fi-FI" sz="1600">
                <a:latin typeface="Inter"/>
              </a:rPr>
              <a:t> to </a:t>
            </a:r>
            <a:r>
              <a:rPr lang="fi-FI" sz="1600" err="1">
                <a:latin typeface="Inter"/>
              </a:rPr>
              <a:t>teacher</a:t>
            </a:r>
            <a:r>
              <a:rPr lang="fi-FI" sz="1600">
                <a:latin typeface="Inter"/>
              </a:rPr>
              <a:t> </a:t>
            </a:r>
            <a:r>
              <a:rPr lang="fi-FI" sz="1600" err="1">
                <a:latin typeface="Inter"/>
              </a:rPr>
              <a:t>development</a:t>
            </a:r>
            <a:r>
              <a:rPr lang="fi-FI" sz="1600">
                <a:latin typeface="Inter"/>
              </a:rPr>
              <a:t> and </a:t>
            </a:r>
            <a:r>
              <a:rPr lang="fi-FI" sz="1600" err="1">
                <a:latin typeface="Inter"/>
              </a:rPr>
              <a:t>students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encouraged</a:t>
            </a:r>
            <a:r>
              <a:rPr lang="fi-FI" sz="1600">
                <a:latin typeface="Inter"/>
              </a:rPr>
              <a:t> to </a:t>
            </a:r>
            <a:r>
              <a:rPr lang="fi-FI" sz="1600" err="1">
                <a:latin typeface="Inter"/>
              </a:rPr>
              <a:t>discuss</a:t>
            </a:r>
            <a:r>
              <a:rPr lang="fi-FI" sz="1600">
                <a:latin typeface="Inter"/>
              </a:rPr>
              <a:t> </a:t>
            </a:r>
            <a:r>
              <a:rPr lang="fi-FI" sz="1600" err="1">
                <a:latin typeface="Inter"/>
              </a:rPr>
              <a:t>the</a:t>
            </a:r>
            <a:r>
              <a:rPr lang="fi-FI" sz="1600">
                <a:latin typeface="Inter"/>
              </a:rPr>
              <a:t> </a:t>
            </a:r>
            <a:r>
              <a:rPr lang="fi-FI" sz="1600" err="1">
                <a:latin typeface="Inter"/>
              </a:rPr>
              <a:t>message</a:t>
            </a:r>
            <a:r>
              <a:rPr lang="fi-FI" sz="1600">
                <a:latin typeface="Inter"/>
              </a:rPr>
              <a:t>(s) of </a:t>
            </a:r>
            <a:r>
              <a:rPr lang="fi-FI" sz="1600" err="1">
                <a:latin typeface="Inter"/>
              </a:rPr>
              <a:t>the</a:t>
            </a:r>
            <a:r>
              <a:rPr lang="fi-FI" sz="1600">
                <a:latin typeface="Inter"/>
              </a:rPr>
              <a:t> </a:t>
            </a:r>
            <a:r>
              <a:rPr lang="fi-FI" sz="1600" err="1">
                <a:latin typeface="Inter"/>
              </a:rPr>
              <a:t>stories</a:t>
            </a:r>
            <a:r>
              <a:rPr lang="fi-FI" sz="1600">
                <a:latin typeface="Inter"/>
              </a:rPr>
              <a:t> </a:t>
            </a:r>
            <a:r>
              <a:rPr lang="fi-FI" sz="1600" err="1">
                <a:latin typeface="Inter"/>
              </a:rPr>
              <a:t>they</a:t>
            </a:r>
            <a:r>
              <a:rPr lang="fi-FI" sz="1600">
                <a:latin typeface="Inter"/>
              </a:rPr>
              <a:t> </a:t>
            </a:r>
            <a:r>
              <a:rPr lang="fi-FI" sz="1600" err="1">
                <a:latin typeface="Inter"/>
              </a:rPr>
              <a:t>have</a:t>
            </a:r>
            <a:r>
              <a:rPr lang="fi-FI" sz="1600">
                <a:latin typeface="Inter"/>
              </a:rPr>
              <a:t> </a:t>
            </a:r>
            <a:r>
              <a:rPr lang="fi-FI" sz="1600" err="1">
                <a:latin typeface="Inter"/>
              </a:rPr>
              <a:t>read</a:t>
            </a:r>
            <a:r>
              <a:rPr lang="fi-FI" sz="1600">
                <a:latin typeface="Inter"/>
              </a:rPr>
              <a:t>. </a:t>
            </a:r>
            <a:r>
              <a:rPr lang="fi-FI" sz="1600" err="1">
                <a:latin typeface="Inter"/>
              </a:rPr>
              <a:t>Special</a:t>
            </a:r>
            <a:r>
              <a:rPr lang="fi-FI" sz="1600">
                <a:latin typeface="Inter"/>
              </a:rPr>
              <a:t> </a:t>
            </a:r>
            <a:r>
              <a:rPr lang="fi-FI" sz="1600" err="1">
                <a:latin typeface="Inter"/>
              </a:rPr>
              <a:t>emphasis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placed</a:t>
            </a:r>
            <a:r>
              <a:rPr lang="fi-FI" sz="1600">
                <a:latin typeface="Inter"/>
              </a:rPr>
              <a:t> on </a:t>
            </a:r>
            <a:r>
              <a:rPr lang="fi-FI" sz="1600" err="1">
                <a:latin typeface="Inter"/>
              </a:rPr>
              <a:t>fostering</a:t>
            </a:r>
            <a:r>
              <a:rPr lang="fi-FI" sz="1600">
                <a:latin typeface="Inter"/>
              </a:rPr>
              <a:t> </a:t>
            </a:r>
            <a:r>
              <a:rPr lang="fi-FI" sz="1600" err="1">
                <a:latin typeface="Inter"/>
              </a:rPr>
              <a:t>free</a:t>
            </a:r>
            <a:r>
              <a:rPr lang="fi-FI" sz="1600">
                <a:latin typeface="Inter"/>
              </a:rPr>
              <a:t>(r) </a:t>
            </a:r>
            <a:r>
              <a:rPr lang="fi-FI" sz="1600" err="1">
                <a:latin typeface="Inter"/>
              </a:rPr>
              <a:t>communication</a:t>
            </a:r>
            <a:r>
              <a:rPr lang="fi-FI" sz="1600">
                <a:latin typeface="Inter"/>
              </a:rPr>
              <a:t> in a </a:t>
            </a:r>
            <a:r>
              <a:rPr lang="fi-FI" sz="1600" err="1">
                <a:latin typeface="Inter"/>
              </a:rPr>
              <a:t>multilingual</a:t>
            </a:r>
            <a:r>
              <a:rPr lang="fi-FI" sz="1600">
                <a:latin typeface="Inter"/>
              </a:rPr>
              <a:t> </a:t>
            </a:r>
            <a:r>
              <a:rPr lang="fi-FI" sz="1600" err="1">
                <a:latin typeface="Inter"/>
              </a:rPr>
              <a:t>context</a:t>
            </a:r>
            <a:r>
              <a:rPr lang="fi-FI" sz="1600">
                <a:latin typeface="Inter"/>
              </a:rPr>
              <a:t>. </a:t>
            </a:r>
            <a:r>
              <a:rPr lang="fi-FI" sz="1600" err="1">
                <a:latin typeface="Inter"/>
              </a:rPr>
              <a:t>After</a:t>
            </a:r>
            <a:r>
              <a:rPr lang="fi-FI" sz="1600">
                <a:latin typeface="Inter"/>
              </a:rPr>
              <a:t> </a:t>
            </a:r>
            <a:r>
              <a:rPr lang="fi-FI" sz="1600" err="1">
                <a:latin typeface="Inter"/>
              </a:rPr>
              <a:t>the</a:t>
            </a:r>
            <a:r>
              <a:rPr lang="fi-FI" sz="1600">
                <a:latin typeface="Inter"/>
              </a:rPr>
              <a:t> </a:t>
            </a:r>
            <a:r>
              <a:rPr lang="fi-FI" sz="1600" err="1">
                <a:latin typeface="Inter"/>
              </a:rPr>
              <a:t>students</a:t>
            </a:r>
            <a:r>
              <a:rPr lang="fi-FI" sz="1600">
                <a:latin typeface="Inter"/>
              </a:rPr>
              <a:t> </a:t>
            </a:r>
            <a:r>
              <a:rPr lang="fi-FI" sz="1600" err="1">
                <a:latin typeface="Inter"/>
              </a:rPr>
              <a:t>have</a:t>
            </a:r>
            <a:r>
              <a:rPr lang="fi-FI" sz="1600">
                <a:latin typeface="Inter"/>
              </a:rPr>
              <a:t> </a:t>
            </a:r>
            <a:r>
              <a:rPr lang="fi-FI" sz="1600" err="1">
                <a:latin typeface="Inter"/>
              </a:rPr>
              <a:t>discussed</a:t>
            </a:r>
            <a:r>
              <a:rPr lang="fi-FI" sz="1600">
                <a:latin typeface="Inter"/>
              </a:rPr>
              <a:t> </a:t>
            </a:r>
            <a:r>
              <a:rPr lang="fi-FI" sz="1600" err="1">
                <a:latin typeface="Inter"/>
              </a:rPr>
              <a:t>the</a:t>
            </a:r>
            <a:r>
              <a:rPr lang="fi-FI" sz="1600">
                <a:latin typeface="Inter"/>
              </a:rPr>
              <a:t> </a:t>
            </a:r>
            <a:r>
              <a:rPr lang="fi-FI" sz="1600" err="1">
                <a:latin typeface="Inter"/>
              </a:rPr>
              <a:t>stories</a:t>
            </a:r>
            <a:r>
              <a:rPr lang="fi-FI" sz="1600">
                <a:latin typeface="Inter"/>
              </a:rPr>
              <a:t> in </a:t>
            </a:r>
            <a:r>
              <a:rPr lang="fi-FI" sz="1600" err="1">
                <a:latin typeface="Inter"/>
              </a:rPr>
              <a:t>groups</a:t>
            </a:r>
            <a:r>
              <a:rPr lang="fi-FI" sz="1600">
                <a:latin typeface="Inter"/>
              </a:rPr>
              <a:t>, </a:t>
            </a:r>
            <a:r>
              <a:rPr lang="fi-FI" sz="1600" err="1">
                <a:latin typeface="Inter"/>
              </a:rPr>
              <a:t>they</a:t>
            </a:r>
            <a:r>
              <a:rPr lang="fi-FI" sz="1600">
                <a:latin typeface="Inter"/>
              </a:rPr>
              <a:t> </a:t>
            </a:r>
            <a:r>
              <a:rPr lang="fi-FI" sz="1600" err="1">
                <a:latin typeface="Inter"/>
              </a:rPr>
              <a:t>will</a:t>
            </a:r>
            <a:r>
              <a:rPr lang="fi-FI" sz="1600">
                <a:latin typeface="Inter"/>
              </a:rPr>
              <a:t> </a:t>
            </a:r>
            <a:r>
              <a:rPr lang="fi-FI" sz="1600" err="1">
                <a:latin typeface="Inter"/>
              </a:rPr>
              <a:t>continue</a:t>
            </a:r>
            <a:r>
              <a:rPr lang="fi-FI" sz="1600">
                <a:latin typeface="Inter"/>
              </a:rPr>
              <a:t> </a:t>
            </a:r>
            <a:r>
              <a:rPr lang="fi-FI" sz="1600" err="1">
                <a:latin typeface="Inter"/>
              </a:rPr>
              <a:t>the</a:t>
            </a:r>
            <a:r>
              <a:rPr lang="fi-FI" sz="1600">
                <a:latin typeface="Inter"/>
              </a:rPr>
              <a:t> </a:t>
            </a:r>
            <a:r>
              <a:rPr lang="fi-FI" sz="1600" err="1">
                <a:latin typeface="Inter"/>
              </a:rPr>
              <a:t>discussion</a:t>
            </a:r>
            <a:r>
              <a:rPr lang="fi-FI" sz="1600">
                <a:latin typeface="Inter"/>
              </a:rPr>
              <a:t> </a:t>
            </a:r>
            <a:r>
              <a:rPr lang="fi-FI" sz="1600" err="1">
                <a:latin typeface="Inter"/>
              </a:rPr>
              <a:t>all</a:t>
            </a:r>
            <a:r>
              <a:rPr lang="fi-FI" sz="1600">
                <a:latin typeface="Inter"/>
              </a:rPr>
              <a:t> </a:t>
            </a:r>
            <a:r>
              <a:rPr lang="fi-FI" sz="1600" err="1">
                <a:latin typeface="Inter"/>
              </a:rPr>
              <a:t>together</a:t>
            </a:r>
            <a:r>
              <a:rPr lang="fi-FI" sz="1600">
                <a:latin typeface="Inter"/>
              </a:rPr>
              <a:t> and </a:t>
            </a:r>
            <a:r>
              <a:rPr lang="fi-FI" sz="1600" err="1">
                <a:latin typeface="Inter"/>
              </a:rPr>
              <a:t>will</a:t>
            </a:r>
            <a:r>
              <a:rPr lang="fi-FI" sz="1600">
                <a:latin typeface="Inter"/>
              </a:rPr>
              <a:t> </a:t>
            </a:r>
            <a:r>
              <a:rPr lang="fi-FI" sz="1600" err="1">
                <a:latin typeface="Inter"/>
              </a:rPr>
              <a:t>provide</a:t>
            </a:r>
            <a:r>
              <a:rPr lang="fi-FI" sz="1600">
                <a:latin typeface="Inter"/>
              </a:rPr>
              <a:t> some </a:t>
            </a:r>
            <a:r>
              <a:rPr lang="fi-FI" sz="1600" err="1">
                <a:latin typeface="Inter"/>
              </a:rPr>
              <a:t>common</a:t>
            </a:r>
            <a:r>
              <a:rPr lang="fi-FI" sz="1600">
                <a:latin typeface="Inter"/>
              </a:rPr>
              <a:t> </a:t>
            </a:r>
            <a:r>
              <a:rPr lang="fi-FI" sz="1600" err="1">
                <a:latin typeface="Inter"/>
              </a:rPr>
              <a:t>recommendations</a:t>
            </a:r>
            <a:r>
              <a:rPr lang="fi-FI" sz="1600">
                <a:latin typeface="Inter"/>
              </a:rPr>
              <a:t>.</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481137" y="3852110"/>
            <a:ext cx="739541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err="1">
                <a:latin typeface="Inter"/>
              </a:rPr>
              <a:t>Associate</a:t>
            </a:r>
            <a:r>
              <a:rPr lang="fi-FI" sz="1400">
                <a:latin typeface="Inter"/>
              </a:rPr>
              <a:t> </a:t>
            </a:r>
            <a:r>
              <a:rPr lang="fi-FI" sz="1400" err="1">
                <a:latin typeface="Inter"/>
              </a:rPr>
              <a:t>Professor</a:t>
            </a:r>
            <a:r>
              <a:rPr lang="fi-FI" sz="1400">
                <a:latin typeface="Inter"/>
              </a:rPr>
              <a:t> Alenka </a:t>
            </a:r>
            <a:r>
              <a:rPr lang="fi-FI" sz="1400" err="1">
                <a:latin typeface="Inter"/>
              </a:rPr>
              <a:t>Mikulec</a:t>
            </a:r>
            <a:r>
              <a:rPr lang="fi-FI" sz="1400">
                <a:latin typeface="Inter"/>
              </a:rPr>
              <a:t>, PhD is </a:t>
            </a:r>
            <a:r>
              <a:rPr lang="fi-FI" sz="1400" err="1">
                <a:latin typeface="Inter"/>
              </a:rPr>
              <a:t>currently</a:t>
            </a:r>
            <a:r>
              <a:rPr lang="fi-FI" sz="1400">
                <a:latin typeface="Inter"/>
              </a:rPr>
              <a:t> </a:t>
            </a:r>
            <a:r>
              <a:rPr lang="fi-FI" sz="1400" err="1">
                <a:latin typeface="Inter"/>
              </a:rPr>
              <a:t>employed</a:t>
            </a:r>
            <a:r>
              <a:rPr lang="fi-FI" sz="1400">
                <a:latin typeface="Inter"/>
              </a:rPr>
              <a:t> at </a:t>
            </a:r>
            <a:r>
              <a:rPr lang="fi-FI" sz="1400" err="1">
                <a:latin typeface="Inter"/>
              </a:rPr>
              <a:t>the</a:t>
            </a:r>
            <a:r>
              <a:rPr lang="fi-FI" sz="1400">
                <a:latin typeface="Inter"/>
              </a:rPr>
              <a:t> English </a:t>
            </a:r>
            <a:r>
              <a:rPr lang="fi-FI" sz="1400" err="1">
                <a:latin typeface="Inter"/>
              </a:rPr>
              <a:t>Teaching</a:t>
            </a:r>
            <a:r>
              <a:rPr lang="fi-FI" sz="1400">
                <a:latin typeface="Inter"/>
              </a:rPr>
              <a:t> Department at </a:t>
            </a:r>
            <a:r>
              <a:rPr lang="fi-FI" sz="1400" err="1">
                <a:latin typeface="Inter"/>
              </a:rPr>
              <a:t>the</a:t>
            </a:r>
            <a:r>
              <a:rPr lang="fi-FI" sz="1400">
                <a:latin typeface="Inter"/>
              </a:rPr>
              <a:t> </a:t>
            </a:r>
            <a:r>
              <a:rPr lang="fi-FI" sz="1400" err="1">
                <a:latin typeface="Inter"/>
              </a:rPr>
              <a:t>Faculty</a:t>
            </a:r>
            <a:r>
              <a:rPr lang="fi-FI" sz="1400">
                <a:latin typeface="Inter"/>
              </a:rPr>
              <a:t> of </a:t>
            </a:r>
            <a:r>
              <a:rPr lang="fi-FI" sz="1400" err="1">
                <a:latin typeface="Inter"/>
              </a:rPr>
              <a:t>Teacher</a:t>
            </a:r>
            <a:r>
              <a:rPr lang="fi-FI" sz="1400">
                <a:latin typeface="Inter"/>
              </a:rPr>
              <a:t> </a:t>
            </a:r>
            <a:r>
              <a:rPr lang="fi-FI" sz="1400" err="1">
                <a:latin typeface="Inter"/>
              </a:rPr>
              <a:t>Education</a:t>
            </a:r>
            <a:r>
              <a:rPr lang="fi-FI" sz="1400">
                <a:latin typeface="Inter"/>
              </a:rPr>
              <a:t> </a:t>
            </a:r>
            <a:r>
              <a:rPr lang="fi-FI" sz="1400" err="1">
                <a:latin typeface="Inter"/>
              </a:rPr>
              <a:t>University</a:t>
            </a:r>
            <a:r>
              <a:rPr lang="fi-FI" sz="1400">
                <a:latin typeface="Inter"/>
              </a:rPr>
              <a:t> of Zagreb (and </a:t>
            </a:r>
            <a:r>
              <a:rPr lang="fi-FI" sz="1400" err="1">
                <a:latin typeface="Inter"/>
              </a:rPr>
              <a:t>works</a:t>
            </a:r>
            <a:r>
              <a:rPr lang="fi-FI" sz="1400">
                <a:latin typeface="Inter"/>
              </a:rPr>
              <a:t> at </a:t>
            </a:r>
            <a:r>
              <a:rPr lang="fi-FI" sz="1400" err="1">
                <a:latin typeface="Inter"/>
              </a:rPr>
              <a:t>two</a:t>
            </a:r>
            <a:r>
              <a:rPr lang="fi-FI" sz="1400">
                <a:latin typeface="Inter"/>
              </a:rPr>
              <a:t> </a:t>
            </a:r>
            <a:r>
              <a:rPr lang="fi-FI" sz="1400" err="1">
                <a:latin typeface="Inter"/>
              </a:rPr>
              <a:t>locations</a:t>
            </a:r>
            <a:r>
              <a:rPr lang="fi-FI" sz="1400">
                <a:latin typeface="Inter"/>
              </a:rPr>
              <a:t> - in Zagreb and in </a:t>
            </a:r>
            <a:r>
              <a:rPr lang="fi-FI" sz="1400" err="1">
                <a:latin typeface="Inter"/>
              </a:rPr>
              <a:t>Petrinja</a:t>
            </a:r>
            <a:r>
              <a:rPr lang="fi-FI" sz="1400">
                <a:latin typeface="Inter"/>
              </a:rPr>
              <a:t>). </a:t>
            </a:r>
            <a:r>
              <a:rPr lang="fi-FI" sz="1400" err="1">
                <a:latin typeface="Inter"/>
              </a:rPr>
              <a:t>Her</a:t>
            </a:r>
            <a:r>
              <a:rPr lang="fi-FI" sz="1400">
                <a:latin typeface="Inter"/>
              </a:rPr>
              <a:t> </a:t>
            </a:r>
            <a:r>
              <a:rPr lang="fi-FI" sz="1400" err="1">
                <a:latin typeface="Inter"/>
              </a:rPr>
              <a:t>interests</a:t>
            </a:r>
            <a:r>
              <a:rPr lang="fi-FI" sz="1400">
                <a:latin typeface="Inter"/>
              </a:rPr>
              <a:t> </a:t>
            </a:r>
            <a:r>
              <a:rPr lang="fi-FI" sz="1400" err="1">
                <a:latin typeface="Inter"/>
              </a:rPr>
              <a:t>include</a:t>
            </a:r>
            <a:r>
              <a:rPr lang="fi-FI" sz="1400">
                <a:latin typeface="Inter"/>
              </a:rPr>
              <a:t> English for </a:t>
            </a:r>
            <a:r>
              <a:rPr lang="fi-FI" sz="1400" err="1">
                <a:latin typeface="Inter"/>
              </a:rPr>
              <a:t>specific</a:t>
            </a:r>
            <a:r>
              <a:rPr lang="fi-FI" sz="1400">
                <a:latin typeface="Inter"/>
              </a:rPr>
              <a:t> </a:t>
            </a:r>
            <a:r>
              <a:rPr lang="fi-FI" sz="1400" err="1">
                <a:latin typeface="Inter"/>
              </a:rPr>
              <a:t>academic</a:t>
            </a:r>
            <a:r>
              <a:rPr lang="fi-FI" sz="1400">
                <a:latin typeface="Inter"/>
              </a:rPr>
              <a:t> </a:t>
            </a:r>
            <a:r>
              <a:rPr lang="fi-FI" sz="1400" err="1">
                <a:latin typeface="Inter"/>
              </a:rPr>
              <a:t>purposes</a:t>
            </a:r>
            <a:r>
              <a:rPr lang="fi-FI" sz="1400">
                <a:latin typeface="Inter"/>
              </a:rPr>
              <a:t>, ELT </a:t>
            </a:r>
            <a:r>
              <a:rPr lang="fi-FI" sz="1400" err="1">
                <a:latin typeface="Inter"/>
              </a:rPr>
              <a:t>methodology</a:t>
            </a:r>
            <a:r>
              <a:rPr lang="fi-FI" sz="1400">
                <a:latin typeface="Inter"/>
              </a:rPr>
              <a:t> and </a:t>
            </a:r>
            <a:r>
              <a:rPr lang="fi-FI" sz="1400" err="1">
                <a:latin typeface="Inter"/>
              </a:rPr>
              <a:t>early</a:t>
            </a:r>
            <a:r>
              <a:rPr lang="fi-FI" sz="1400">
                <a:latin typeface="Inter"/>
              </a:rPr>
              <a:t> </a:t>
            </a:r>
            <a:r>
              <a:rPr lang="fi-FI" sz="1400" err="1">
                <a:latin typeface="Inter"/>
              </a:rPr>
              <a:t>language</a:t>
            </a:r>
            <a:r>
              <a:rPr lang="fi-FI" sz="1400">
                <a:latin typeface="Inter"/>
              </a:rPr>
              <a:t> </a:t>
            </a:r>
            <a:r>
              <a:rPr lang="fi-FI" sz="1400" err="1">
                <a:latin typeface="Inter"/>
              </a:rPr>
              <a:t>learning</a:t>
            </a:r>
            <a:r>
              <a:rPr lang="fi-FI" sz="1400">
                <a:latin typeface="Inter"/>
              </a:rPr>
              <a:t>, </a:t>
            </a:r>
            <a:r>
              <a:rPr lang="fi-FI" sz="1400" err="1">
                <a:latin typeface="Inter"/>
              </a:rPr>
              <a:t>pre-primary</a:t>
            </a:r>
            <a:r>
              <a:rPr lang="fi-FI" sz="1400">
                <a:latin typeface="Inter"/>
              </a:rPr>
              <a:t> EFL </a:t>
            </a:r>
            <a:r>
              <a:rPr lang="fi-FI" sz="1400" err="1">
                <a:latin typeface="Inter"/>
              </a:rPr>
              <a:t>learning</a:t>
            </a:r>
            <a:r>
              <a:rPr lang="fi-FI" sz="1400">
                <a:latin typeface="Inter"/>
              </a:rPr>
              <a:t> and </a:t>
            </a:r>
            <a:r>
              <a:rPr lang="fi-FI" sz="1400" err="1">
                <a:latin typeface="Inter"/>
              </a:rPr>
              <a:t>teaching</a:t>
            </a:r>
            <a:r>
              <a:rPr lang="fi-FI" sz="1400">
                <a:latin typeface="Inter"/>
              </a:rPr>
              <a:t>, </a:t>
            </a:r>
            <a:r>
              <a:rPr lang="fi-FI" sz="1400" err="1">
                <a:latin typeface="Inter"/>
              </a:rPr>
              <a:t>language</a:t>
            </a:r>
            <a:r>
              <a:rPr lang="fi-FI" sz="1400">
                <a:latin typeface="Inter"/>
              </a:rPr>
              <a:t> </a:t>
            </a:r>
            <a:r>
              <a:rPr lang="fi-FI" sz="1400" err="1">
                <a:latin typeface="Inter"/>
              </a:rPr>
              <a:t>learning</a:t>
            </a:r>
            <a:r>
              <a:rPr lang="fi-FI" sz="1400">
                <a:latin typeface="Inter"/>
              </a:rPr>
              <a:t> and </a:t>
            </a:r>
            <a:r>
              <a:rPr lang="fi-FI" sz="1400" err="1">
                <a:latin typeface="Inter"/>
              </a:rPr>
              <a:t>teaching</a:t>
            </a:r>
            <a:r>
              <a:rPr lang="fi-FI" sz="1400">
                <a:latin typeface="Inter"/>
              </a:rPr>
              <a:t> </a:t>
            </a:r>
            <a:r>
              <a:rPr lang="fi-FI" sz="1400" err="1">
                <a:latin typeface="Inter"/>
              </a:rPr>
              <a:t>strategies</a:t>
            </a:r>
            <a:r>
              <a:rPr lang="fi-FI" sz="1400">
                <a:latin typeface="Inter"/>
              </a:rPr>
              <a:t>, </a:t>
            </a:r>
            <a:r>
              <a:rPr lang="fi-FI" sz="1400" err="1">
                <a:latin typeface="Inter"/>
              </a:rPr>
              <a:t>reading</a:t>
            </a:r>
            <a:r>
              <a:rPr lang="fi-FI" sz="1400">
                <a:latin typeface="Inter"/>
              </a:rPr>
              <a:t> </a:t>
            </a:r>
            <a:r>
              <a:rPr lang="fi-FI" sz="1400" err="1">
                <a:latin typeface="Inter"/>
              </a:rPr>
              <a:t>strategies</a:t>
            </a:r>
            <a:r>
              <a:rPr lang="fi-FI" sz="1400">
                <a:latin typeface="Inter"/>
              </a:rPr>
              <a:t>. </a:t>
            </a:r>
            <a:r>
              <a:rPr lang="fi-FI" sz="1400" err="1">
                <a:latin typeface="Inter"/>
              </a:rPr>
              <a:t>She</a:t>
            </a:r>
            <a:r>
              <a:rPr lang="fi-FI" sz="1400">
                <a:latin typeface="Inter"/>
              </a:rPr>
              <a:t> </a:t>
            </a:r>
            <a:r>
              <a:rPr lang="fi-FI" sz="1400" err="1">
                <a:latin typeface="Inter"/>
              </a:rPr>
              <a:t>has</a:t>
            </a:r>
            <a:r>
              <a:rPr lang="fi-FI" sz="1400">
                <a:latin typeface="Inter"/>
              </a:rPr>
              <a:t> </a:t>
            </a:r>
            <a:r>
              <a:rPr lang="fi-FI" sz="1400" err="1">
                <a:latin typeface="Inter"/>
              </a:rPr>
              <a:t>presented</a:t>
            </a:r>
            <a:r>
              <a:rPr lang="fi-FI" sz="1400">
                <a:latin typeface="Inter"/>
              </a:rPr>
              <a:t> at </a:t>
            </a:r>
            <a:r>
              <a:rPr lang="fi-FI" sz="1400" err="1">
                <a:latin typeface="Inter"/>
              </a:rPr>
              <a:t>more</a:t>
            </a:r>
            <a:r>
              <a:rPr lang="fi-FI" sz="1400">
                <a:latin typeface="Inter"/>
              </a:rPr>
              <a:t> </a:t>
            </a:r>
            <a:r>
              <a:rPr lang="fi-FI" sz="1400" err="1">
                <a:latin typeface="Inter"/>
              </a:rPr>
              <a:t>than</a:t>
            </a:r>
            <a:r>
              <a:rPr lang="fi-FI" sz="1400">
                <a:latin typeface="Inter"/>
              </a:rPr>
              <a:t> </a:t>
            </a:r>
            <a:r>
              <a:rPr lang="fi-FI" sz="1400" err="1">
                <a:latin typeface="Inter"/>
              </a:rPr>
              <a:t>twenty</a:t>
            </a:r>
            <a:r>
              <a:rPr lang="fi-FI" sz="1400">
                <a:latin typeface="Inter"/>
              </a:rPr>
              <a:t> </a:t>
            </a:r>
            <a:r>
              <a:rPr lang="fi-FI" sz="1400" err="1">
                <a:latin typeface="Inter"/>
              </a:rPr>
              <a:t>conferences</a:t>
            </a:r>
            <a:r>
              <a:rPr lang="fi-FI" sz="1400">
                <a:latin typeface="Inter"/>
              </a:rPr>
              <a:t> and </a:t>
            </a:r>
            <a:r>
              <a:rPr lang="fi-FI" sz="1400" err="1">
                <a:latin typeface="Inter"/>
              </a:rPr>
              <a:t>symposia</a:t>
            </a:r>
            <a:r>
              <a:rPr lang="fi-FI" sz="1400">
                <a:latin typeface="Inter"/>
              </a:rPr>
              <a:t> in </a:t>
            </a:r>
            <a:r>
              <a:rPr lang="fi-FI" sz="1400" err="1">
                <a:latin typeface="Inter"/>
              </a:rPr>
              <a:t>Croatia</a:t>
            </a:r>
            <a:r>
              <a:rPr lang="fi-FI" sz="1400">
                <a:latin typeface="Inter"/>
              </a:rPr>
              <a:t> and </a:t>
            </a:r>
            <a:r>
              <a:rPr lang="fi-FI" sz="1400" err="1">
                <a:latin typeface="Inter"/>
              </a:rPr>
              <a:t>abroad</a:t>
            </a:r>
            <a:r>
              <a:rPr lang="fi-FI" sz="1400">
                <a:latin typeface="Inter"/>
              </a:rPr>
              <a:t> and </a:t>
            </a:r>
            <a:r>
              <a:rPr lang="fi-FI" sz="1400" err="1">
                <a:latin typeface="Inter"/>
              </a:rPr>
              <a:t>has</a:t>
            </a:r>
            <a:r>
              <a:rPr lang="fi-FI" sz="1400">
                <a:latin typeface="Inter"/>
              </a:rPr>
              <a:t> </a:t>
            </a:r>
            <a:r>
              <a:rPr lang="fi-FI" sz="1400" err="1">
                <a:latin typeface="Inter"/>
              </a:rPr>
              <a:t>published</a:t>
            </a:r>
            <a:r>
              <a:rPr lang="fi-FI" sz="1400">
                <a:latin typeface="Inter"/>
              </a:rPr>
              <a:t> </a:t>
            </a:r>
            <a:r>
              <a:rPr lang="fi-FI" sz="1400" err="1">
                <a:latin typeface="Inter"/>
              </a:rPr>
              <a:t>more</a:t>
            </a:r>
            <a:r>
              <a:rPr lang="fi-FI" sz="1400">
                <a:latin typeface="Inter"/>
              </a:rPr>
              <a:t> </a:t>
            </a:r>
            <a:r>
              <a:rPr lang="fi-FI" sz="1400" err="1">
                <a:latin typeface="Inter"/>
              </a:rPr>
              <a:t>than</a:t>
            </a:r>
            <a:r>
              <a:rPr lang="fi-FI" sz="1400">
                <a:latin typeface="Inter"/>
              </a:rPr>
              <a:t> </a:t>
            </a:r>
            <a:r>
              <a:rPr lang="fi-FI" sz="1400" err="1">
                <a:latin typeface="Inter"/>
              </a:rPr>
              <a:t>twenty</a:t>
            </a:r>
            <a:r>
              <a:rPr lang="fi-FI" sz="1400">
                <a:latin typeface="Inter"/>
              </a:rPr>
              <a:t> </a:t>
            </a:r>
            <a:r>
              <a:rPr lang="fi-FI" sz="1400" err="1">
                <a:latin typeface="Inter"/>
              </a:rPr>
              <a:t>scholarly</a:t>
            </a:r>
            <a:r>
              <a:rPr lang="fi-FI" sz="1400">
                <a:latin typeface="Inter"/>
              </a:rPr>
              <a:t> </a:t>
            </a:r>
            <a:r>
              <a:rPr lang="fi-FI" sz="1400" err="1">
                <a:latin typeface="Inter"/>
              </a:rPr>
              <a:t>papers</a:t>
            </a:r>
            <a:r>
              <a:rPr lang="fi-FI" sz="1400">
                <a:latin typeface="Inter"/>
              </a:rPr>
              <a:t> and </a:t>
            </a:r>
            <a:r>
              <a:rPr lang="fi-FI" sz="1400" err="1">
                <a:latin typeface="Inter"/>
              </a:rPr>
              <a:t>one</a:t>
            </a:r>
            <a:r>
              <a:rPr lang="fi-FI" sz="1400">
                <a:latin typeface="Inter"/>
              </a:rPr>
              <a:t> </a:t>
            </a:r>
            <a:r>
              <a:rPr lang="fi-FI" sz="1400" err="1">
                <a:latin typeface="Inter"/>
              </a:rPr>
              <a:t>book</a:t>
            </a:r>
            <a:r>
              <a:rPr lang="fi-FI" sz="1400">
                <a:latin typeface="Inter"/>
              </a:rPr>
              <a:t> </a:t>
            </a:r>
            <a:r>
              <a:rPr lang="fi-FI" sz="1400" err="1">
                <a:latin typeface="Inter"/>
              </a:rPr>
              <a:t>about</a:t>
            </a:r>
            <a:r>
              <a:rPr lang="fi-FI" sz="1400">
                <a:latin typeface="Inter"/>
              </a:rPr>
              <a:t> </a:t>
            </a:r>
            <a:r>
              <a:rPr lang="fi-FI" sz="1400" err="1">
                <a:latin typeface="Inter"/>
              </a:rPr>
              <a:t>pre-primary</a:t>
            </a:r>
            <a:r>
              <a:rPr lang="fi-FI" sz="1400">
                <a:latin typeface="Inter"/>
              </a:rPr>
              <a:t> EFL </a:t>
            </a:r>
            <a:r>
              <a:rPr lang="fi-FI" sz="1400" err="1">
                <a:latin typeface="Inter"/>
              </a:rPr>
              <a:t>acquisition</a:t>
            </a:r>
            <a:r>
              <a:rPr lang="fi-FI" sz="1400">
                <a:latin typeface="Inter"/>
              </a:rPr>
              <a:t>.</a:t>
            </a:r>
            <a:endParaRPr lang="fi-FI" sz="1400"/>
          </a:p>
          <a:p>
            <a:endParaRPr lang="fi-FI" sz="1400">
              <a:latin typeface="Inter"/>
              <a:cs typeface="Times New Roman"/>
            </a:endParaRPr>
          </a:p>
        </p:txBody>
      </p:sp>
      <p:pic>
        <p:nvPicPr>
          <p:cNvPr id="6" name="Sisällön paikkamerkki 5" descr="Kuva, joka sisältää kohteen Ihmisen kasvot, henkilö, Leuka, lasit&#10;&#10;Kuvaus luotu automaattisesti">
            <a:extLst>
              <a:ext uri="{FF2B5EF4-FFF2-40B4-BE49-F238E27FC236}">
                <a16:creationId xmlns:a16="http://schemas.microsoft.com/office/drawing/2014/main" id="{C75F7658-8E20-5E61-8C8C-2C46A9D2C819}"/>
              </a:ext>
            </a:extLst>
          </p:cNvPr>
          <p:cNvPicPr>
            <a:picLocks noGrp="1" noChangeAspect="1"/>
          </p:cNvPicPr>
          <p:nvPr>
            <p:ph sz="quarter" idx="4"/>
          </p:nvPr>
        </p:nvPicPr>
        <p:blipFill>
          <a:blip r:embed="rId3"/>
          <a:stretch>
            <a:fillRect/>
          </a:stretch>
        </p:blipFill>
        <p:spPr>
          <a:xfrm>
            <a:off x="593098" y="3615117"/>
            <a:ext cx="2886075" cy="2867025"/>
          </a:xfrm>
        </p:spPr>
      </p:pic>
      <p:sp>
        <p:nvSpPr>
          <p:cNvPr id="4" name="Ellipsi 3">
            <a:extLst>
              <a:ext uri="{FF2B5EF4-FFF2-40B4-BE49-F238E27FC236}">
                <a16:creationId xmlns:a16="http://schemas.microsoft.com/office/drawing/2014/main" id="{4575EE3E-539A-886F-0CEB-BC46C7124232}"/>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fi-FI"/>
              <a:t>12:30 - 15:00</a:t>
            </a:r>
            <a:endParaRPr lang="en-US"/>
          </a:p>
          <a:p>
            <a:r>
              <a:rPr lang="fi-FI"/>
              <a:t>​S-125</a:t>
            </a:r>
          </a:p>
        </p:txBody>
      </p:sp>
    </p:spTree>
    <p:extLst>
      <p:ext uri="{BB962C8B-B14F-4D97-AF65-F5344CB8AC3E}">
        <p14:creationId xmlns:p14="http://schemas.microsoft.com/office/powerpoint/2010/main" val="1104826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7159768" cy="1335589"/>
          </a:xfrm>
        </p:spPr>
        <p:txBody>
          <a:bodyPr>
            <a:normAutofit fontScale="90000"/>
          </a:bodyPr>
          <a:lstStyle/>
          <a:p>
            <a:r>
              <a:rPr lang="fi-FI" sz="4900"/>
              <a:t>“</a:t>
            </a:r>
            <a:r>
              <a:rPr lang="fi-FI" sz="4900" err="1"/>
              <a:t>Safety</a:t>
            </a:r>
            <a:r>
              <a:rPr lang="fi-FI" sz="4900"/>
              <a:t> </a:t>
            </a:r>
            <a:r>
              <a:rPr lang="fi-FI" sz="4900" err="1"/>
              <a:t>first</a:t>
            </a:r>
            <a:r>
              <a:rPr lang="fi-FI" sz="4900"/>
              <a:t>!” </a:t>
            </a:r>
            <a:r>
              <a:rPr lang="fi-FI" sz="4900" err="1"/>
              <a:t>Let's</a:t>
            </a:r>
            <a:r>
              <a:rPr lang="fi-FI" sz="4900"/>
              <a:t> </a:t>
            </a:r>
            <a:r>
              <a:rPr lang="fi-FI" sz="4900" err="1"/>
              <a:t>create</a:t>
            </a:r>
            <a:r>
              <a:rPr lang="fi-FI" sz="4900"/>
              <a:t> </a:t>
            </a:r>
            <a:r>
              <a:rPr lang="fi-FI" sz="4900" err="1"/>
              <a:t>learning</a:t>
            </a:r>
            <a:r>
              <a:rPr lang="fi-FI" sz="4900"/>
              <a:t> </a:t>
            </a:r>
            <a:r>
              <a:rPr lang="fi-FI" sz="4900" err="1"/>
              <a:t>environments</a:t>
            </a:r>
            <a:r>
              <a:rPr lang="fi-FI" sz="4900"/>
              <a:t> and </a:t>
            </a:r>
            <a:r>
              <a:rPr lang="fi-FI" sz="4900" err="1"/>
              <a:t>learnsettings</a:t>
            </a:r>
            <a:r>
              <a:rPr lang="fi-FI" sz="4900"/>
              <a:t> for </a:t>
            </a:r>
            <a:r>
              <a:rPr lang="fi-FI" sz="4900" err="1"/>
              <a:t>all</a:t>
            </a:r>
            <a:r>
              <a:rPr lang="fi-FI" sz="4900"/>
              <a:t> </a:t>
            </a:r>
            <a:r>
              <a:rPr lang="fi-FI" sz="4900" err="1"/>
              <a:t>children</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656641"/>
          </a:xfrm>
        </p:spPr>
        <p:txBody>
          <a:bodyPr vert="horz" lIns="91440" tIns="45720" rIns="91440" bIns="45720" rtlCol="0" anchor="t">
            <a:noAutofit/>
          </a:bodyPr>
          <a:lstStyle/>
          <a:p>
            <a:pPr>
              <a:buNone/>
            </a:pPr>
            <a:r>
              <a:rPr lang="fi-FI" sz="1600" err="1">
                <a:latin typeface="Inter"/>
              </a:rPr>
              <a:t>All</a:t>
            </a:r>
            <a:r>
              <a:rPr lang="fi-FI" sz="1600">
                <a:latin typeface="Inter"/>
              </a:rPr>
              <a:t> </a:t>
            </a:r>
            <a:r>
              <a:rPr lang="fi-FI" sz="1600" err="1">
                <a:latin typeface="Inter"/>
              </a:rPr>
              <a:t>children</a:t>
            </a:r>
            <a:r>
              <a:rPr lang="fi-FI" sz="1600">
                <a:latin typeface="Inter"/>
              </a:rPr>
              <a:t> </a:t>
            </a:r>
            <a:r>
              <a:rPr lang="fi-FI" sz="1600" err="1">
                <a:latin typeface="Inter"/>
              </a:rPr>
              <a:t>have</a:t>
            </a:r>
            <a:r>
              <a:rPr lang="fi-FI" sz="1600">
                <a:latin typeface="Inter"/>
              </a:rPr>
              <a:t> </a:t>
            </a:r>
            <a:r>
              <a:rPr lang="fi-FI" sz="1600" err="1">
                <a:latin typeface="Inter"/>
              </a:rPr>
              <a:t>the</a:t>
            </a:r>
            <a:r>
              <a:rPr lang="fi-FI" sz="1600">
                <a:latin typeface="Inter"/>
              </a:rPr>
              <a:t> </a:t>
            </a:r>
            <a:r>
              <a:rPr lang="fi-FI" sz="1600" err="1">
                <a:latin typeface="Inter"/>
              </a:rPr>
              <a:t>right</a:t>
            </a:r>
            <a:r>
              <a:rPr lang="fi-FI" sz="1600">
                <a:latin typeface="Inter"/>
              </a:rPr>
              <a:t> to </a:t>
            </a:r>
            <a:r>
              <a:rPr lang="fi-FI" sz="1600" err="1">
                <a:latin typeface="Inter"/>
              </a:rPr>
              <a:t>safety</a:t>
            </a:r>
            <a:r>
              <a:rPr lang="fi-FI" sz="1600">
                <a:latin typeface="Inter"/>
              </a:rPr>
              <a:t>, </a:t>
            </a:r>
            <a:r>
              <a:rPr lang="fi-FI" sz="1600" err="1">
                <a:latin typeface="Inter"/>
              </a:rPr>
              <a:t>the</a:t>
            </a:r>
            <a:r>
              <a:rPr lang="fi-FI" sz="1600">
                <a:latin typeface="Inter"/>
              </a:rPr>
              <a:t> </a:t>
            </a:r>
            <a:r>
              <a:rPr lang="fi-FI" sz="1600" err="1">
                <a:latin typeface="Inter"/>
              </a:rPr>
              <a:t>right</a:t>
            </a:r>
            <a:r>
              <a:rPr lang="fi-FI" sz="1600">
                <a:latin typeface="Inter"/>
              </a:rPr>
              <a:t> to go to </a:t>
            </a:r>
            <a:r>
              <a:rPr lang="fi-FI" sz="1600" err="1">
                <a:latin typeface="Inter"/>
              </a:rPr>
              <a:t>school</a:t>
            </a:r>
            <a:r>
              <a:rPr lang="fi-FI" sz="1600">
                <a:latin typeface="Inter"/>
              </a:rPr>
              <a:t> and </a:t>
            </a:r>
            <a:r>
              <a:rPr lang="fi-FI" sz="1600" err="1">
                <a:latin typeface="Inter"/>
              </a:rPr>
              <a:t>the</a:t>
            </a:r>
            <a:r>
              <a:rPr lang="fi-FI" sz="1600">
                <a:latin typeface="Inter"/>
              </a:rPr>
              <a:t> </a:t>
            </a:r>
            <a:r>
              <a:rPr lang="fi-FI" sz="1600" err="1">
                <a:latin typeface="Inter"/>
              </a:rPr>
              <a:t>right</a:t>
            </a:r>
            <a:r>
              <a:rPr lang="fi-FI" sz="1600">
                <a:latin typeface="Inter"/>
              </a:rPr>
              <a:t> to </a:t>
            </a:r>
            <a:r>
              <a:rPr lang="fi-FI" sz="1600" err="1">
                <a:latin typeface="Inter"/>
              </a:rPr>
              <a:t>learn</a:t>
            </a:r>
            <a:r>
              <a:rPr lang="fi-FI" sz="1600">
                <a:latin typeface="Inter"/>
              </a:rPr>
              <a:t>. How </a:t>
            </a:r>
            <a:r>
              <a:rPr lang="fi-FI" sz="1600" err="1">
                <a:latin typeface="Inter"/>
              </a:rPr>
              <a:t>can</a:t>
            </a:r>
            <a:r>
              <a:rPr lang="fi-FI" sz="1600">
                <a:latin typeface="Inter"/>
              </a:rPr>
              <a:t> </a:t>
            </a:r>
            <a:r>
              <a:rPr lang="fi-FI" sz="1600" err="1">
                <a:latin typeface="Inter"/>
              </a:rPr>
              <a:t>we</a:t>
            </a:r>
            <a:r>
              <a:rPr lang="fi-FI" sz="1600">
                <a:latin typeface="Inter"/>
              </a:rPr>
              <a:t> </a:t>
            </a:r>
            <a:r>
              <a:rPr lang="fi-FI" sz="1600" err="1">
                <a:latin typeface="Inter"/>
              </a:rPr>
              <a:t>create</a:t>
            </a:r>
            <a:r>
              <a:rPr lang="fi-FI" sz="1600">
                <a:latin typeface="Inter"/>
              </a:rPr>
              <a:t> </a:t>
            </a:r>
            <a:r>
              <a:rPr lang="fi-FI" sz="1600" err="1">
                <a:latin typeface="Inter"/>
              </a:rPr>
              <a:t>learning</a:t>
            </a:r>
            <a:r>
              <a:rPr lang="fi-FI" sz="1600">
                <a:latin typeface="Inter"/>
              </a:rPr>
              <a:t> </a:t>
            </a:r>
            <a:r>
              <a:rPr lang="fi-FI" sz="1600" err="1">
                <a:latin typeface="Inter"/>
              </a:rPr>
              <a:t>environments</a:t>
            </a:r>
            <a:r>
              <a:rPr lang="fi-FI" sz="1600">
                <a:latin typeface="Inter"/>
              </a:rPr>
              <a:t> </a:t>
            </a:r>
            <a:r>
              <a:rPr lang="fi-FI" sz="1600" err="1">
                <a:latin typeface="Inter"/>
              </a:rPr>
              <a:t>that</a:t>
            </a:r>
            <a:r>
              <a:rPr lang="fi-FI" sz="1600">
                <a:latin typeface="Inter"/>
              </a:rPr>
              <a:t> </a:t>
            </a:r>
            <a:r>
              <a:rPr lang="fi-FI" sz="1600" err="1">
                <a:latin typeface="Inter"/>
              </a:rPr>
              <a:t>support</a:t>
            </a:r>
            <a:r>
              <a:rPr lang="fi-FI" sz="1600">
                <a:latin typeface="Inter"/>
              </a:rPr>
              <a:t> </a:t>
            </a:r>
            <a:r>
              <a:rPr lang="fi-FI" sz="1600" err="1">
                <a:latin typeface="Inter"/>
              </a:rPr>
              <a:t>this</a:t>
            </a:r>
            <a:r>
              <a:rPr lang="fi-FI" sz="1600">
                <a:latin typeface="Inter"/>
              </a:rPr>
              <a:t>? Can a </a:t>
            </a:r>
            <a:r>
              <a:rPr lang="fi-FI" sz="1600" err="1">
                <a:latin typeface="Inter"/>
              </a:rPr>
              <a:t>superhero</a:t>
            </a:r>
            <a:r>
              <a:rPr lang="fi-FI" sz="1600">
                <a:latin typeface="Inter"/>
              </a:rPr>
              <a:t> help us </a:t>
            </a:r>
            <a:r>
              <a:rPr lang="fi-FI" sz="1600" err="1">
                <a:latin typeface="Inter"/>
              </a:rPr>
              <a:t>do</a:t>
            </a:r>
            <a:r>
              <a:rPr lang="fi-FI" sz="1600">
                <a:latin typeface="Inter"/>
              </a:rPr>
              <a:t> </a:t>
            </a:r>
            <a:r>
              <a:rPr lang="fi-FI" sz="1600" err="1">
                <a:latin typeface="Inter"/>
              </a:rPr>
              <a:t>this</a:t>
            </a:r>
            <a:r>
              <a:rPr lang="fi-FI" sz="1600">
                <a:latin typeface="Inter"/>
              </a:rPr>
              <a:t>? </a:t>
            </a:r>
            <a:r>
              <a:rPr lang="fi-FI" sz="1600" err="1">
                <a:latin typeface="Inter"/>
              </a:rPr>
              <a:t>Let's</a:t>
            </a:r>
            <a:r>
              <a:rPr lang="fi-FI" sz="1600">
                <a:latin typeface="Inter"/>
              </a:rPr>
              <a:t> </a:t>
            </a:r>
            <a:r>
              <a:rPr lang="fi-FI" sz="1600" err="1">
                <a:latin typeface="Inter"/>
              </a:rPr>
              <a:t>try</a:t>
            </a:r>
            <a:r>
              <a:rPr lang="fi-FI" sz="1600">
                <a:latin typeface="Inter"/>
              </a:rPr>
              <a:t> it </a:t>
            </a:r>
            <a:r>
              <a:rPr lang="fi-FI" sz="1600" err="1">
                <a:latin typeface="Inter"/>
              </a:rPr>
              <a:t>together</a:t>
            </a:r>
            <a:r>
              <a:rPr lang="fi-FI" sz="1600">
                <a:latin typeface="Inter"/>
              </a:rPr>
              <a:t>! </a:t>
            </a:r>
            <a:r>
              <a:rPr lang="fi-FI" sz="1600" err="1">
                <a:latin typeface="Inter"/>
              </a:rPr>
              <a:t>This</a:t>
            </a:r>
            <a:r>
              <a:rPr lang="fi-FI" sz="1600">
                <a:latin typeface="Inter"/>
              </a:rPr>
              <a:t> workshop </a:t>
            </a:r>
            <a:r>
              <a:rPr lang="fi-FI" sz="1600" err="1">
                <a:latin typeface="Inter"/>
              </a:rPr>
              <a:t>aims</a:t>
            </a:r>
            <a:r>
              <a:rPr lang="fi-FI" sz="1600">
                <a:latin typeface="Inter"/>
              </a:rPr>
              <a:t> to </a:t>
            </a:r>
            <a:r>
              <a:rPr lang="fi-FI" sz="1600" err="1">
                <a:latin typeface="Inter"/>
              </a:rPr>
              <a:t>develop</a:t>
            </a:r>
            <a:r>
              <a:rPr lang="fi-FI" sz="1600">
                <a:latin typeface="Inter"/>
              </a:rPr>
              <a:t> an </a:t>
            </a:r>
            <a:r>
              <a:rPr lang="fi-FI" sz="1600" err="1">
                <a:latin typeface="Inter"/>
              </a:rPr>
              <a:t>understanding</a:t>
            </a:r>
            <a:r>
              <a:rPr lang="fi-FI" sz="1600">
                <a:latin typeface="Inter"/>
              </a:rPr>
              <a:t> of </a:t>
            </a:r>
            <a:r>
              <a:rPr lang="fi-FI" sz="1600" err="1">
                <a:latin typeface="Inter"/>
              </a:rPr>
              <a:t>the</a:t>
            </a:r>
            <a:r>
              <a:rPr lang="fi-FI" sz="1600">
                <a:latin typeface="Inter"/>
              </a:rPr>
              <a:t> </a:t>
            </a:r>
            <a:r>
              <a:rPr lang="fi-FI" sz="1600" err="1">
                <a:latin typeface="Inter"/>
              </a:rPr>
              <a:t>importance</a:t>
            </a:r>
            <a:r>
              <a:rPr lang="fi-FI" sz="1600">
                <a:latin typeface="Inter"/>
              </a:rPr>
              <a:t> of a </a:t>
            </a:r>
            <a:r>
              <a:rPr lang="fi-FI" sz="1600" err="1">
                <a:latin typeface="Inter"/>
              </a:rPr>
              <a:t>safe</a:t>
            </a:r>
            <a:r>
              <a:rPr lang="fi-FI" sz="1600">
                <a:latin typeface="Inter"/>
              </a:rPr>
              <a:t> </a:t>
            </a:r>
            <a:r>
              <a:rPr lang="fi-FI" sz="1600" err="1">
                <a:latin typeface="Inter"/>
              </a:rPr>
              <a:t>school</a:t>
            </a:r>
            <a:r>
              <a:rPr lang="fi-FI" sz="1600">
                <a:latin typeface="Inter"/>
              </a:rPr>
              <a:t> </a:t>
            </a:r>
            <a:r>
              <a:rPr lang="fi-FI" sz="1600" err="1">
                <a:latin typeface="Inter"/>
              </a:rPr>
              <a:t>environment</a:t>
            </a:r>
            <a:r>
              <a:rPr lang="fi-FI" sz="1600">
                <a:latin typeface="Inter"/>
              </a:rPr>
              <a:t>, to </a:t>
            </a:r>
            <a:r>
              <a:rPr lang="fi-FI" sz="1600" err="1">
                <a:latin typeface="Inter"/>
              </a:rPr>
              <a:t>be</a:t>
            </a:r>
            <a:r>
              <a:rPr lang="fi-FI" sz="1600">
                <a:latin typeface="Inter"/>
              </a:rPr>
              <a:t> </a:t>
            </a:r>
            <a:r>
              <a:rPr lang="fi-FI" sz="1600" err="1">
                <a:latin typeface="Inter"/>
              </a:rPr>
              <a:t>able</a:t>
            </a:r>
            <a:r>
              <a:rPr lang="fi-FI" sz="1600">
                <a:latin typeface="Inter"/>
              </a:rPr>
              <a:t> to </a:t>
            </a:r>
            <a:r>
              <a:rPr lang="fi-FI" sz="1600" err="1">
                <a:latin typeface="Inter"/>
              </a:rPr>
              <a:t>take</a:t>
            </a:r>
            <a:r>
              <a:rPr lang="fi-FI" sz="1600">
                <a:latin typeface="Inter"/>
              </a:rPr>
              <a:t> action to </a:t>
            </a:r>
            <a:r>
              <a:rPr lang="fi-FI" sz="1600" err="1">
                <a:latin typeface="Inter"/>
              </a:rPr>
              <a:t>create</a:t>
            </a:r>
            <a:r>
              <a:rPr lang="fi-FI" sz="1600">
                <a:latin typeface="Inter"/>
              </a:rPr>
              <a:t> it and to </a:t>
            </a:r>
            <a:r>
              <a:rPr lang="fi-FI" sz="1600" err="1">
                <a:latin typeface="Inter"/>
              </a:rPr>
              <a:t>motivate</a:t>
            </a:r>
            <a:r>
              <a:rPr lang="fi-FI" sz="1600">
                <a:latin typeface="Inter"/>
              </a:rPr>
              <a:t> to </a:t>
            </a:r>
            <a:r>
              <a:rPr lang="fi-FI" sz="1600" err="1">
                <a:latin typeface="Inter"/>
              </a:rPr>
              <a:t>advocate</a:t>
            </a:r>
            <a:r>
              <a:rPr lang="fi-FI" sz="1600">
                <a:latin typeface="Inter"/>
              </a:rPr>
              <a:t> for </a:t>
            </a:r>
            <a:r>
              <a:rPr lang="fi-FI" sz="1600" err="1">
                <a:latin typeface="Inter"/>
              </a:rPr>
              <a:t>children</a:t>
            </a:r>
            <a:r>
              <a:rPr lang="fi-FI" sz="1600">
                <a:latin typeface="Inter"/>
              </a:rPr>
              <a:t> and for </a:t>
            </a:r>
            <a:r>
              <a:rPr lang="fi-FI" sz="1600" err="1">
                <a:latin typeface="Inter"/>
              </a:rPr>
              <a:t>change</a:t>
            </a:r>
            <a:r>
              <a:rPr lang="fi-FI" sz="1600">
                <a:latin typeface="Inter"/>
              </a:rPr>
              <a:t>.</a:t>
            </a:r>
            <a:endParaRPr lang="fi-FI" sz="1600"/>
          </a:p>
          <a:p>
            <a:pPr>
              <a:buNone/>
            </a:pPr>
            <a:endParaRPr lang="fi-FI" sz="16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370848" y="3842084"/>
            <a:ext cx="739541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Inter"/>
              </a:rPr>
              <a:t>Martina </a:t>
            </a:r>
            <a:r>
              <a:rPr lang="fi-FI" sz="1400" err="1">
                <a:latin typeface="Inter"/>
              </a:rPr>
              <a:t>Froehlich</a:t>
            </a:r>
            <a:endParaRPr lang="fi-FI" sz="1400"/>
          </a:p>
          <a:p>
            <a:endParaRPr lang="fi-FI" sz="1400">
              <a:latin typeface="Inter"/>
            </a:endParaRPr>
          </a:p>
          <a:p>
            <a:r>
              <a:rPr lang="fi-FI" sz="1400" err="1">
                <a:latin typeface="Inter"/>
              </a:rPr>
              <a:t>Studied</a:t>
            </a:r>
            <a:r>
              <a:rPr lang="fi-FI" sz="1400">
                <a:latin typeface="Inter"/>
              </a:rPr>
              <a:t> at </a:t>
            </a:r>
            <a:r>
              <a:rPr lang="fi-FI" sz="1400" err="1">
                <a:latin typeface="Inter"/>
              </a:rPr>
              <a:t>the</a:t>
            </a:r>
            <a:r>
              <a:rPr lang="fi-FI" sz="1400">
                <a:latin typeface="Inter"/>
              </a:rPr>
              <a:t> </a:t>
            </a:r>
            <a:r>
              <a:rPr lang="fi-FI" sz="1400" err="1">
                <a:latin typeface="Inter"/>
              </a:rPr>
              <a:t>University</a:t>
            </a:r>
            <a:r>
              <a:rPr lang="fi-FI" sz="1400">
                <a:latin typeface="Inter"/>
              </a:rPr>
              <a:t> of Natural Resources and Life Sciences, </a:t>
            </a:r>
            <a:r>
              <a:rPr lang="fi-FI" sz="1400" err="1">
                <a:latin typeface="Inter"/>
              </a:rPr>
              <a:t>Vienna</a:t>
            </a:r>
            <a:r>
              <a:rPr lang="fi-FI" sz="1400">
                <a:latin typeface="Inter"/>
              </a:rPr>
              <a:t> and at </a:t>
            </a:r>
            <a:r>
              <a:rPr lang="fi-FI" sz="1400" err="1">
                <a:latin typeface="Inter"/>
              </a:rPr>
              <a:t>the</a:t>
            </a:r>
            <a:r>
              <a:rPr lang="fi-FI" sz="1400">
                <a:latin typeface="Inter"/>
              </a:rPr>
              <a:t> </a:t>
            </a:r>
            <a:r>
              <a:rPr lang="fi-FI" sz="1400" err="1">
                <a:latin typeface="Inter"/>
              </a:rPr>
              <a:t>University</a:t>
            </a:r>
            <a:r>
              <a:rPr lang="fi-FI" sz="1400">
                <a:latin typeface="Inter"/>
              </a:rPr>
              <a:t> College for </a:t>
            </a:r>
            <a:r>
              <a:rPr lang="fi-FI" sz="1400" err="1">
                <a:latin typeface="Inter"/>
              </a:rPr>
              <a:t>Agrarian</a:t>
            </a:r>
            <a:r>
              <a:rPr lang="fi-FI" sz="1400">
                <a:latin typeface="Inter"/>
              </a:rPr>
              <a:t> and </a:t>
            </a:r>
            <a:r>
              <a:rPr lang="fi-FI" sz="1400" err="1">
                <a:latin typeface="Inter"/>
              </a:rPr>
              <a:t>Environmental</a:t>
            </a:r>
            <a:r>
              <a:rPr lang="fi-FI" sz="1400">
                <a:latin typeface="Inter"/>
              </a:rPr>
              <a:t> </a:t>
            </a:r>
            <a:r>
              <a:rPr lang="fi-FI" sz="1400" err="1">
                <a:latin typeface="Inter"/>
              </a:rPr>
              <a:t>Pedagogy</a:t>
            </a:r>
            <a:r>
              <a:rPr lang="fi-FI" sz="1400">
                <a:latin typeface="Inter"/>
              </a:rPr>
              <a:t>, </a:t>
            </a:r>
            <a:r>
              <a:rPr lang="fi-FI" sz="1400" err="1">
                <a:latin typeface="Inter"/>
              </a:rPr>
              <a:t>Vienna</a:t>
            </a:r>
            <a:r>
              <a:rPr lang="fi-FI" sz="1400">
                <a:latin typeface="Inter"/>
              </a:rPr>
              <a:t>. </a:t>
            </a:r>
            <a:r>
              <a:rPr lang="fi-FI" sz="1400" err="1">
                <a:latin typeface="Inter"/>
              </a:rPr>
              <a:t>From</a:t>
            </a:r>
            <a:r>
              <a:rPr lang="fi-FI" sz="1400">
                <a:latin typeface="Inter"/>
              </a:rPr>
              <a:t> 2003 to 2008, </a:t>
            </a:r>
            <a:r>
              <a:rPr lang="fi-FI" sz="1400" err="1">
                <a:latin typeface="Inter"/>
              </a:rPr>
              <a:t>she</a:t>
            </a:r>
            <a:r>
              <a:rPr lang="fi-FI" sz="1400">
                <a:latin typeface="Inter"/>
              </a:rPr>
              <a:t> </a:t>
            </a:r>
            <a:r>
              <a:rPr lang="fi-FI" sz="1400" err="1">
                <a:latin typeface="Inter"/>
              </a:rPr>
              <a:t>was</a:t>
            </a:r>
            <a:r>
              <a:rPr lang="fi-FI" sz="1400">
                <a:latin typeface="Inter"/>
              </a:rPr>
              <a:t> </a:t>
            </a:r>
            <a:r>
              <a:rPr lang="fi-FI" sz="1400" err="1">
                <a:latin typeface="Inter"/>
              </a:rPr>
              <a:t>scientific</a:t>
            </a:r>
            <a:r>
              <a:rPr lang="fi-FI" sz="1400">
                <a:latin typeface="Inter"/>
              </a:rPr>
              <a:t> </a:t>
            </a:r>
            <a:r>
              <a:rPr lang="fi-FI" sz="1400" err="1">
                <a:latin typeface="Inter"/>
              </a:rPr>
              <a:t>staff</a:t>
            </a:r>
            <a:r>
              <a:rPr lang="fi-FI" sz="1400">
                <a:latin typeface="Inter"/>
              </a:rPr>
              <a:t> </a:t>
            </a:r>
            <a:r>
              <a:rPr lang="fi-FI" sz="1400" err="1">
                <a:latin typeface="Inter"/>
              </a:rPr>
              <a:t>member</a:t>
            </a:r>
            <a:r>
              <a:rPr lang="fi-FI" sz="1400">
                <a:latin typeface="Inter"/>
              </a:rPr>
              <a:t> at </a:t>
            </a:r>
            <a:r>
              <a:rPr lang="fi-FI" sz="1400" err="1">
                <a:latin typeface="Inter"/>
              </a:rPr>
              <a:t>the</a:t>
            </a:r>
            <a:r>
              <a:rPr lang="fi-FI" sz="1400">
                <a:latin typeface="Inter"/>
              </a:rPr>
              <a:t> </a:t>
            </a:r>
            <a:r>
              <a:rPr lang="fi-FI" sz="1400" err="1">
                <a:latin typeface="Inter"/>
              </a:rPr>
              <a:t>University</a:t>
            </a:r>
            <a:r>
              <a:rPr lang="fi-FI" sz="1400">
                <a:latin typeface="Inter"/>
              </a:rPr>
              <a:t> of Natural Resources and Life Sciences as </a:t>
            </a:r>
            <a:r>
              <a:rPr lang="fi-FI" sz="1400" err="1">
                <a:latin typeface="Inter"/>
              </a:rPr>
              <a:t>well</a:t>
            </a:r>
            <a:r>
              <a:rPr lang="fi-FI" sz="1400">
                <a:latin typeface="Inter"/>
              </a:rPr>
              <a:t> as at </a:t>
            </a:r>
            <a:r>
              <a:rPr lang="fi-FI" sz="1400" err="1">
                <a:latin typeface="Inter"/>
              </a:rPr>
              <a:t>the</a:t>
            </a:r>
            <a:r>
              <a:rPr lang="fi-FI" sz="1400">
                <a:latin typeface="Inter"/>
              </a:rPr>
              <a:t> </a:t>
            </a:r>
            <a:r>
              <a:rPr lang="fi-FI" sz="1400" err="1">
                <a:latin typeface="Inter"/>
              </a:rPr>
              <a:t>University</a:t>
            </a:r>
            <a:r>
              <a:rPr lang="fi-FI" sz="1400">
                <a:latin typeface="Inter"/>
              </a:rPr>
              <a:t> of </a:t>
            </a:r>
            <a:r>
              <a:rPr lang="fi-FI" sz="1400" err="1">
                <a:latin typeface="Inter"/>
              </a:rPr>
              <a:t>Veterinary</a:t>
            </a:r>
            <a:r>
              <a:rPr lang="fi-FI" sz="1400">
                <a:latin typeface="Inter"/>
              </a:rPr>
              <a:t> </a:t>
            </a:r>
            <a:r>
              <a:rPr lang="fi-FI" sz="1400" err="1">
                <a:latin typeface="Inter"/>
              </a:rPr>
              <a:t>Medicine</a:t>
            </a:r>
            <a:r>
              <a:rPr lang="fi-FI" sz="1400">
                <a:latin typeface="Inter"/>
              </a:rPr>
              <a:t> </a:t>
            </a:r>
            <a:r>
              <a:rPr lang="fi-FI" sz="1400" err="1">
                <a:latin typeface="Inter"/>
              </a:rPr>
              <a:t>Vienna</a:t>
            </a:r>
            <a:r>
              <a:rPr lang="fi-FI" sz="1400">
                <a:latin typeface="Inter"/>
              </a:rPr>
              <a:t>. </a:t>
            </a:r>
            <a:r>
              <a:rPr lang="fi-FI" sz="1400" err="1">
                <a:latin typeface="Inter"/>
              </a:rPr>
              <a:t>Since</a:t>
            </a:r>
            <a:r>
              <a:rPr lang="fi-FI" sz="1400">
                <a:latin typeface="Inter"/>
              </a:rPr>
              <a:t> </a:t>
            </a:r>
            <a:r>
              <a:rPr lang="fi-FI" sz="1400" err="1">
                <a:latin typeface="Inter"/>
              </a:rPr>
              <a:t>autumn</a:t>
            </a:r>
            <a:r>
              <a:rPr lang="fi-FI" sz="1400">
                <a:latin typeface="Inter"/>
              </a:rPr>
              <a:t> 2008, </a:t>
            </a:r>
            <a:r>
              <a:rPr lang="fi-FI" sz="1400" err="1">
                <a:latin typeface="Inter"/>
              </a:rPr>
              <a:t>she</a:t>
            </a:r>
            <a:r>
              <a:rPr lang="fi-FI" sz="1400">
                <a:latin typeface="Inter"/>
              </a:rPr>
              <a:t> </a:t>
            </a:r>
            <a:r>
              <a:rPr lang="fi-FI" sz="1400" err="1">
                <a:latin typeface="Inter"/>
              </a:rPr>
              <a:t>works</a:t>
            </a:r>
            <a:r>
              <a:rPr lang="fi-FI" sz="1400">
                <a:latin typeface="Inter"/>
              </a:rPr>
              <a:t> at </a:t>
            </a:r>
            <a:r>
              <a:rPr lang="fi-FI" sz="1400" err="1">
                <a:latin typeface="Inter"/>
              </a:rPr>
              <a:t>the</a:t>
            </a:r>
            <a:r>
              <a:rPr lang="fi-FI" sz="1400">
                <a:latin typeface="Inter"/>
              </a:rPr>
              <a:t> </a:t>
            </a:r>
            <a:r>
              <a:rPr lang="fi-FI" sz="1400" err="1">
                <a:latin typeface="Inter"/>
              </a:rPr>
              <a:t>department</a:t>
            </a:r>
            <a:r>
              <a:rPr lang="fi-FI" sz="1400">
                <a:latin typeface="Inter"/>
              </a:rPr>
              <a:t> of “</a:t>
            </a:r>
            <a:r>
              <a:rPr lang="fi-FI" sz="1400" err="1">
                <a:latin typeface="Inter"/>
              </a:rPr>
              <a:t>Teaching</a:t>
            </a:r>
            <a:r>
              <a:rPr lang="fi-FI" sz="1400">
                <a:latin typeface="Inter"/>
              </a:rPr>
              <a:t> and Learning Services” at </a:t>
            </a:r>
            <a:r>
              <a:rPr lang="fi-FI" sz="1400" err="1">
                <a:latin typeface="Inter"/>
              </a:rPr>
              <a:t>the</a:t>
            </a:r>
            <a:r>
              <a:rPr lang="fi-FI" sz="1400">
                <a:latin typeface="Inter"/>
              </a:rPr>
              <a:t> </a:t>
            </a:r>
            <a:r>
              <a:rPr lang="fi-FI" sz="1400" err="1">
                <a:latin typeface="Inter"/>
              </a:rPr>
              <a:t>University</a:t>
            </a:r>
            <a:r>
              <a:rPr lang="fi-FI" sz="1400">
                <a:latin typeface="Inter"/>
              </a:rPr>
              <a:t> of Natural Resources and Life Sciences in </a:t>
            </a:r>
            <a:r>
              <a:rPr lang="fi-FI" sz="1400" err="1">
                <a:latin typeface="Inter"/>
              </a:rPr>
              <a:t>the</a:t>
            </a:r>
            <a:r>
              <a:rPr lang="fi-FI" sz="1400">
                <a:latin typeface="Inter"/>
              </a:rPr>
              <a:t> </a:t>
            </a:r>
            <a:r>
              <a:rPr lang="fi-FI" sz="1400" err="1">
                <a:latin typeface="Inter"/>
              </a:rPr>
              <a:t>field</a:t>
            </a:r>
            <a:r>
              <a:rPr lang="fi-FI" sz="1400">
                <a:latin typeface="Inter"/>
              </a:rPr>
              <a:t> of </a:t>
            </a:r>
            <a:r>
              <a:rPr lang="fi-FI" sz="1400" err="1">
                <a:latin typeface="Inter"/>
              </a:rPr>
              <a:t>knowledge</a:t>
            </a:r>
            <a:r>
              <a:rPr lang="fi-FI" sz="1400">
                <a:latin typeface="Inter"/>
              </a:rPr>
              <a:t> </a:t>
            </a:r>
            <a:r>
              <a:rPr lang="fi-FI" sz="1400" err="1">
                <a:latin typeface="Inter"/>
              </a:rPr>
              <a:t>transfer</a:t>
            </a:r>
            <a:r>
              <a:rPr lang="fi-FI" sz="1400">
                <a:latin typeface="Inter"/>
              </a:rPr>
              <a:t> to </a:t>
            </a:r>
            <a:r>
              <a:rPr lang="fi-FI" sz="1400" err="1">
                <a:latin typeface="Inter"/>
              </a:rPr>
              <a:t>children</a:t>
            </a:r>
            <a:r>
              <a:rPr lang="fi-FI" sz="1400">
                <a:latin typeface="Inter"/>
              </a:rPr>
              <a:t> and </a:t>
            </a:r>
            <a:r>
              <a:rPr lang="fi-FI" sz="1400" err="1">
                <a:latin typeface="Inter"/>
              </a:rPr>
              <a:t>youths</a:t>
            </a:r>
            <a:r>
              <a:rPr lang="fi-FI" sz="1400">
                <a:latin typeface="Inter"/>
              </a:rPr>
              <a:t>. Martina </a:t>
            </a:r>
            <a:r>
              <a:rPr lang="fi-FI" sz="1400" err="1">
                <a:latin typeface="Inter"/>
              </a:rPr>
              <a:t>Froehlich</a:t>
            </a:r>
            <a:r>
              <a:rPr lang="fi-FI" sz="1400">
                <a:latin typeface="Inter"/>
              </a:rPr>
              <a:t> is </a:t>
            </a:r>
            <a:r>
              <a:rPr lang="fi-FI" sz="1400" err="1">
                <a:latin typeface="Inter"/>
              </a:rPr>
              <a:t>head</a:t>
            </a:r>
            <a:r>
              <a:rPr lang="fi-FI" sz="1400">
                <a:latin typeface="Inter"/>
              </a:rPr>
              <a:t> of </a:t>
            </a:r>
            <a:r>
              <a:rPr lang="fi-FI" sz="1400" err="1">
                <a:latin typeface="Inter"/>
              </a:rPr>
              <a:t>the</a:t>
            </a:r>
            <a:r>
              <a:rPr lang="fi-FI" sz="1400">
                <a:latin typeface="Inter"/>
              </a:rPr>
              <a:t> division “</a:t>
            </a:r>
            <a:r>
              <a:rPr lang="fi-FI" sz="1400" err="1">
                <a:latin typeface="Inter"/>
              </a:rPr>
              <a:t>KinderBOKU</a:t>
            </a:r>
            <a:r>
              <a:rPr lang="fi-FI" sz="1400">
                <a:latin typeface="Inter"/>
              </a:rPr>
              <a:t>”.</a:t>
            </a:r>
            <a:endParaRPr lang="fi-FI" sz="1400"/>
          </a:p>
          <a:p>
            <a:endParaRPr lang="fi-FI" sz="1200">
              <a:latin typeface="Inter"/>
              <a:cs typeface="Times New Roman"/>
            </a:endParaRPr>
          </a:p>
        </p:txBody>
      </p:sp>
      <p:pic>
        <p:nvPicPr>
          <p:cNvPr id="5" name="Sisällön paikkamerkki 4" descr="Kuva, joka sisältää kohteen Ihmisen kasvot, henkilö, hymy, vaate&#10;&#10;Kuvaus luotu automaattisesti">
            <a:extLst>
              <a:ext uri="{FF2B5EF4-FFF2-40B4-BE49-F238E27FC236}">
                <a16:creationId xmlns:a16="http://schemas.microsoft.com/office/drawing/2014/main" id="{039A3CC3-A4A4-896D-CBAB-CF47BF9818F0}"/>
              </a:ext>
            </a:extLst>
          </p:cNvPr>
          <p:cNvPicPr>
            <a:picLocks noGrp="1" noChangeAspect="1"/>
          </p:cNvPicPr>
          <p:nvPr>
            <p:ph sz="quarter" idx="4"/>
          </p:nvPr>
        </p:nvPicPr>
        <p:blipFill>
          <a:blip r:embed="rId3"/>
          <a:stretch>
            <a:fillRect/>
          </a:stretch>
        </p:blipFill>
        <p:spPr>
          <a:xfrm>
            <a:off x="595933" y="3427495"/>
            <a:ext cx="2519460" cy="2581694"/>
          </a:xfrm>
        </p:spPr>
      </p:pic>
      <p:sp>
        <p:nvSpPr>
          <p:cNvPr id="4" name="Ellipsi 3">
            <a:extLst>
              <a:ext uri="{FF2B5EF4-FFF2-40B4-BE49-F238E27FC236}">
                <a16:creationId xmlns:a16="http://schemas.microsoft.com/office/drawing/2014/main" id="{917A5981-E7E5-A5D3-08BA-2263C5E14B0B}"/>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fi-FI"/>
              <a:t>12:30 - 15:00</a:t>
            </a:r>
            <a:endParaRPr lang="en-US"/>
          </a:p>
          <a:p>
            <a:r>
              <a:rPr lang="fi-FI"/>
              <a:t>​S-313</a:t>
            </a:r>
          </a:p>
        </p:txBody>
      </p:sp>
    </p:spTree>
    <p:extLst>
      <p:ext uri="{BB962C8B-B14F-4D97-AF65-F5344CB8AC3E}">
        <p14:creationId xmlns:p14="http://schemas.microsoft.com/office/powerpoint/2010/main" val="3460162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sz="4900" err="1"/>
              <a:t>Didactic</a:t>
            </a:r>
            <a:r>
              <a:rPr lang="fi-FI" sz="4900"/>
              <a:t> </a:t>
            </a:r>
            <a:r>
              <a:rPr lang="fi-FI" sz="4900" err="1"/>
              <a:t>material</a:t>
            </a:r>
            <a:r>
              <a:rPr lang="fi-FI" sz="4900"/>
              <a:t> for </a:t>
            </a:r>
            <a:r>
              <a:rPr lang="fi-FI" sz="4900" err="1"/>
              <a:t>working</a:t>
            </a:r>
            <a:r>
              <a:rPr lang="fi-FI" sz="4900"/>
              <a:t> on </a:t>
            </a:r>
            <a:r>
              <a:rPr lang="fi-FI" sz="4900" err="1"/>
              <a:t>cybersecurity</a:t>
            </a:r>
            <a:r>
              <a:rPr lang="fi-FI" sz="4900"/>
              <a:t> in </a:t>
            </a:r>
            <a:r>
              <a:rPr lang="fi-FI" sz="4900" err="1"/>
              <a:t>education</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64180"/>
            <a:ext cx="10852734" cy="656641"/>
          </a:xfrm>
        </p:spPr>
        <p:txBody>
          <a:bodyPr vert="horz" lIns="91440" tIns="45720" rIns="91440" bIns="45720" rtlCol="0" anchor="t">
            <a:noAutofit/>
          </a:bodyPr>
          <a:lstStyle/>
          <a:p>
            <a:pPr>
              <a:buNone/>
            </a:pPr>
            <a:r>
              <a:rPr lang="fi-FI" sz="1600">
                <a:latin typeface="Inter"/>
              </a:rPr>
              <a:t>Presentation and </a:t>
            </a:r>
            <a:r>
              <a:rPr lang="fi-FI" sz="1600" err="1">
                <a:latin typeface="Inter"/>
              </a:rPr>
              <a:t>use</a:t>
            </a:r>
            <a:r>
              <a:rPr lang="fi-FI" sz="1600">
                <a:latin typeface="Inter"/>
              </a:rPr>
              <a:t> of </a:t>
            </a:r>
            <a:r>
              <a:rPr lang="fi-FI" sz="1600" err="1">
                <a:latin typeface="Inter"/>
              </a:rPr>
              <a:t>didactic</a:t>
            </a:r>
            <a:r>
              <a:rPr lang="fi-FI" sz="1600">
                <a:latin typeface="Inter"/>
              </a:rPr>
              <a:t> </a:t>
            </a:r>
            <a:r>
              <a:rPr lang="fi-FI" sz="1600" err="1">
                <a:latin typeface="Inter"/>
              </a:rPr>
              <a:t>material</a:t>
            </a:r>
            <a:r>
              <a:rPr lang="fi-FI" sz="1600">
                <a:latin typeface="Inter"/>
              </a:rPr>
              <a:t> to </a:t>
            </a:r>
            <a:r>
              <a:rPr lang="fi-FI" sz="1600" err="1">
                <a:latin typeface="Inter"/>
              </a:rPr>
              <a:t>work</a:t>
            </a:r>
            <a:r>
              <a:rPr lang="fi-FI" sz="1600">
                <a:latin typeface="Inter"/>
              </a:rPr>
              <a:t> on </a:t>
            </a:r>
            <a:r>
              <a:rPr lang="fi-FI" sz="1600" err="1">
                <a:latin typeface="Inter"/>
              </a:rPr>
              <a:t>cybersecurity</a:t>
            </a:r>
            <a:r>
              <a:rPr lang="fi-FI" sz="1600">
                <a:latin typeface="Inter"/>
              </a:rPr>
              <a:t> and </a:t>
            </a:r>
            <a:r>
              <a:rPr lang="fi-FI" sz="1600" err="1">
                <a:latin typeface="Inter"/>
              </a:rPr>
              <a:t>safe</a:t>
            </a:r>
            <a:r>
              <a:rPr lang="fi-FI" sz="1600">
                <a:latin typeface="Inter"/>
              </a:rPr>
              <a:t> and </a:t>
            </a:r>
            <a:r>
              <a:rPr lang="fi-FI" sz="1600" err="1">
                <a:latin typeface="Inter"/>
              </a:rPr>
              <a:t>responsible</a:t>
            </a:r>
            <a:r>
              <a:rPr lang="fi-FI" sz="1600">
                <a:latin typeface="Inter"/>
              </a:rPr>
              <a:t> </a:t>
            </a:r>
            <a:r>
              <a:rPr lang="fi-FI" sz="1600" err="1">
                <a:latin typeface="Inter"/>
              </a:rPr>
              <a:t>use</a:t>
            </a:r>
            <a:r>
              <a:rPr lang="fi-FI" sz="1600">
                <a:latin typeface="Inter"/>
              </a:rPr>
              <a:t> </a:t>
            </a:r>
            <a:r>
              <a:rPr lang="fi-FI" sz="1600" err="1">
                <a:latin typeface="Inter"/>
              </a:rPr>
              <a:t>with</a:t>
            </a:r>
            <a:r>
              <a:rPr lang="fi-FI" sz="1600">
                <a:latin typeface="Inter"/>
              </a:rPr>
              <a:t> </a:t>
            </a:r>
            <a:r>
              <a:rPr lang="fi-FI" sz="1600" err="1">
                <a:latin typeface="Inter"/>
              </a:rPr>
              <a:t>students</a:t>
            </a:r>
            <a:r>
              <a:rPr lang="fi-FI" sz="1600">
                <a:latin typeface="Inter"/>
              </a:rPr>
              <a:t>, </a:t>
            </a:r>
            <a:r>
              <a:rPr lang="fi-FI" sz="1600" err="1">
                <a:latin typeface="Inter"/>
              </a:rPr>
              <a:t>cyber</a:t>
            </a:r>
            <a:r>
              <a:rPr lang="fi-FI" sz="1600">
                <a:latin typeface="Inter"/>
              </a:rPr>
              <a:t> </a:t>
            </a:r>
            <a:r>
              <a:rPr lang="fi-FI" sz="1600" err="1">
                <a:latin typeface="Inter"/>
              </a:rPr>
              <a:t>coexistence</a:t>
            </a:r>
            <a:r>
              <a:rPr lang="fi-FI" sz="1600">
                <a:latin typeface="Inter"/>
              </a:rPr>
              <a:t>, </a:t>
            </a:r>
            <a:r>
              <a:rPr lang="fi-FI" sz="1600" err="1">
                <a:latin typeface="Inter"/>
              </a:rPr>
              <a:t>training</a:t>
            </a:r>
            <a:r>
              <a:rPr lang="fi-FI" sz="1600">
                <a:latin typeface="Inter"/>
              </a:rPr>
              <a:t> </a:t>
            </a:r>
            <a:r>
              <a:rPr lang="fi-FI" sz="1600" err="1">
                <a:latin typeface="Inter"/>
              </a:rPr>
              <a:t>actions</a:t>
            </a:r>
            <a:r>
              <a:rPr lang="fi-FI" sz="1600">
                <a:latin typeface="Inter"/>
              </a:rPr>
              <a:t> and </a:t>
            </a:r>
            <a:r>
              <a:rPr lang="fi-FI" sz="1600" err="1">
                <a:latin typeface="Inter"/>
              </a:rPr>
              <a:t>cybersecurity</a:t>
            </a:r>
            <a:r>
              <a:rPr lang="fi-FI" sz="1600">
                <a:latin typeface="Inter"/>
              </a:rPr>
              <a:t> </a:t>
            </a:r>
            <a:r>
              <a:rPr lang="fi-FI" sz="1600" err="1">
                <a:latin typeface="Inter"/>
              </a:rPr>
              <a:t>guidelines</a:t>
            </a:r>
            <a:r>
              <a:rPr lang="fi-FI" sz="1600">
                <a:latin typeface="Inter"/>
              </a:rPr>
              <a:t> for </a:t>
            </a:r>
            <a:r>
              <a:rPr lang="fi-FI" sz="1600" err="1">
                <a:latin typeface="Inter"/>
              </a:rPr>
              <a:t>teaching</a:t>
            </a:r>
            <a:r>
              <a:rPr lang="fi-FI" sz="1600">
                <a:latin typeface="Inter"/>
              </a:rPr>
              <a:t> </a:t>
            </a:r>
            <a:r>
              <a:rPr lang="fi-FI" sz="1600" err="1">
                <a:latin typeface="Inter"/>
              </a:rPr>
              <a:t>work</a:t>
            </a:r>
            <a:r>
              <a:rPr lang="fi-FI" sz="1600">
                <a:latin typeface="Inter"/>
              </a:rPr>
              <a:t> </a:t>
            </a:r>
            <a:r>
              <a:rPr lang="fi-FI" sz="1600" err="1">
                <a:latin typeface="Inter"/>
              </a:rPr>
              <a:t>provided</a:t>
            </a:r>
            <a:r>
              <a:rPr lang="fi-FI" sz="1600">
                <a:latin typeface="Inter"/>
              </a:rPr>
              <a:t> </a:t>
            </a:r>
            <a:r>
              <a:rPr lang="fi-FI" sz="1600" err="1">
                <a:latin typeface="Inter"/>
              </a:rPr>
              <a:t>by</a:t>
            </a:r>
            <a:r>
              <a:rPr lang="fi-FI" sz="1600">
                <a:latin typeface="Inter"/>
              </a:rPr>
              <a:t> </a:t>
            </a:r>
            <a:r>
              <a:rPr lang="fi-FI" sz="1600" err="1">
                <a:latin typeface="Inter"/>
              </a:rPr>
              <a:t>the</a:t>
            </a:r>
            <a:r>
              <a:rPr lang="fi-FI" sz="1600">
                <a:latin typeface="Inter"/>
              </a:rPr>
              <a:t> National Security Institute.</a:t>
            </a:r>
            <a:endParaRPr lang="fi-FI" sz="1600"/>
          </a:p>
          <a:p>
            <a:pPr>
              <a:buNone/>
            </a:pPr>
            <a:r>
              <a:rPr lang="fi-FI" sz="1600" err="1">
                <a:latin typeface="Inter"/>
              </a:rPr>
              <a:t>Review</a:t>
            </a:r>
            <a:r>
              <a:rPr lang="fi-FI" sz="1600">
                <a:latin typeface="Inter"/>
              </a:rPr>
              <a:t> of </a:t>
            </a:r>
            <a:r>
              <a:rPr lang="fi-FI" sz="1600" err="1">
                <a:latin typeface="Inter"/>
              </a:rPr>
              <a:t>the</a:t>
            </a:r>
            <a:r>
              <a:rPr lang="fi-FI" sz="1600">
                <a:latin typeface="Inter"/>
              </a:rPr>
              <a:t> </a:t>
            </a:r>
            <a:r>
              <a:rPr lang="fi-FI" sz="1600" err="1">
                <a:latin typeface="Inter"/>
              </a:rPr>
              <a:t>didactic</a:t>
            </a:r>
            <a:r>
              <a:rPr lang="fi-FI" sz="1600">
                <a:latin typeface="Inter"/>
              </a:rPr>
              <a:t> </a:t>
            </a:r>
            <a:r>
              <a:rPr lang="fi-FI" sz="1600" err="1">
                <a:latin typeface="Inter"/>
              </a:rPr>
              <a:t>units</a:t>
            </a:r>
            <a:r>
              <a:rPr lang="fi-FI" sz="1600">
                <a:latin typeface="Inter"/>
              </a:rPr>
              <a:t> </a:t>
            </a:r>
            <a:r>
              <a:rPr lang="fi-FI" sz="1600" err="1">
                <a:latin typeface="Inter"/>
              </a:rPr>
              <a:t>provided</a:t>
            </a:r>
            <a:r>
              <a:rPr lang="fi-FI" sz="1600">
                <a:latin typeface="Inter"/>
              </a:rPr>
              <a:t>, </a:t>
            </a:r>
            <a:r>
              <a:rPr lang="fi-FI" sz="1600" err="1">
                <a:latin typeface="Inter"/>
              </a:rPr>
              <a:t>presentations</a:t>
            </a:r>
            <a:r>
              <a:rPr lang="fi-FI" sz="1600">
                <a:latin typeface="Inter"/>
              </a:rPr>
              <a:t>, </a:t>
            </a:r>
            <a:r>
              <a:rPr lang="fi-FI" sz="1600" err="1">
                <a:latin typeface="Inter"/>
              </a:rPr>
              <a:t>proposal</a:t>
            </a:r>
            <a:r>
              <a:rPr lang="fi-FI" sz="1600">
                <a:latin typeface="Inter"/>
              </a:rPr>
              <a:t> of long-</a:t>
            </a:r>
            <a:r>
              <a:rPr lang="fi-FI" sz="1600" err="1">
                <a:latin typeface="Inter"/>
              </a:rPr>
              <a:t>term</a:t>
            </a:r>
            <a:r>
              <a:rPr lang="fi-FI" sz="1600">
                <a:latin typeface="Inter"/>
              </a:rPr>
              <a:t> </a:t>
            </a:r>
            <a:r>
              <a:rPr lang="fi-FI" sz="1600" err="1">
                <a:latin typeface="Inter"/>
              </a:rPr>
              <a:t>activities</a:t>
            </a:r>
            <a:r>
              <a:rPr lang="fi-FI" sz="1600">
                <a:latin typeface="Inter"/>
              </a:rPr>
              <a:t> and </a:t>
            </a:r>
            <a:r>
              <a:rPr lang="fi-FI" sz="1600" err="1">
                <a:latin typeface="Inter"/>
              </a:rPr>
              <a:t>resources</a:t>
            </a:r>
            <a:r>
              <a:rPr lang="fi-FI" sz="1600">
                <a:latin typeface="Inter"/>
              </a:rPr>
              <a:t> to </a:t>
            </a:r>
            <a:r>
              <a:rPr lang="fi-FI" sz="1600" err="1">
                <a:latin typeface="Inter"/>
              </a:rPr>
              <a:t>work</a:t>
            </a:r>
            <a:r>
              <a:rPr lang="fi-FI" sz="1600">
                <a:latin typeface="Inter"/>
              </a:rPr>
              <a:t> in </a:t>
            </a:r>
            <a:r>
              <a:rPr lang="fi-FI" sz="1600" err="1">
                <a:latin typeface="Inter"/>
              </a:rPr>
              <a:t>the</a:t>
            </a:r>
            <a:r>
              <a:rPr lang="fi-FI" sz="1600">
                <a:latin typeface="Inter"/>
              </a:rPr>
              <a:t> </a:t>
            </a:r>
            <a:r>
              <a:rPr lang="fi-FI" sz="1600" err="1">
                <a:latin typeface="Inter"/>
              </a:rPr>
              <a:t>classroom</a:t>
            </a:r>
            <a:r>
              <a:rPr lang="fi-FI" sz="1600">
                <a:latin typeface="Inter"/>
              </a:rPr>
              <a:t>.</a:t>
            </a:r>
            <a:endParaRPr lang="fi-FI" sz="1600"/>
          </a:p>
          <a:p>
            <a:pPr>
              <a:buNone/>
            </a:pPr>
            <a:endParaRPr lang="fi-FI" sz="16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2628902" y="3741821"/>
            <a:ext cx="739541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rPr>
              <a:t>Manuel García </a:t>
            </a:r>
            <a:r>
              <a:rPr lang="fi-FI" sz="1200" err="1">
                <a:latin typeface="Inter"/>
              </a:rPr>
              <a:t>Ibáñez</a:t>
            </a:r>
            <a:endParaRPr lang="fi-FI" err="1"/>
          </a:p>
          <a:p>
            <a:endParaRPr lang="fi-FI" sz="1200">
              <a:latin typeface="Inter"/>
            </a:endParaRPr>
          </a:p>
          <a:p>
            <a:r>
              <a:rPr lang="fi-FI" sz="1200">
                <a:latin typeface="Inter"/>
              </a:rPr>
              <a:t>Bachelor in </a:t>
            </a:r>
            <a:r>
              <a:rPr lang="fi-FI" sz="1200" err="1">
                <a:latin typeface="Inter"/>
              </a:rPr>
              <a:t>Pedagogy</a:t>
            </a:r>
            <a:r>
              <a:rPr lang="fi-FI" sz="1200">
                <a:latin typeface="Inter"/>
              </a:rPr>
              <a:t>, Master in </a:t>
            </a:r>
            <a:r>
              <a:rPr lang="fi-FI" sz="1200" err="1">
                <a:latin typeface="Inter"/>
              </a:rPr>
              <a:t>Social</a:t>
            </a:r>
            <a:r>
              <a:rPr lang="fi-FI" sz="1200">
                <a:latin typeface="Inter"/>
              </a:rPr>
              <a:t> Networks and Digital Learning, Master in </a:t>
            </a:r>
            <a:r>
              <a:rPr lang="fi-FI" sz="1200" err="1">
                <a:latin typeface="Inter"/>
              </a:rPr>
              <a:t>Research</a:t>
            </a:r>
            <a:r>
              <a:rPr lang="fi-FI" sz="1200">
                <a:latin typeface="Inter"/>
              </a:rPr>
              <a:t> and Innovation in curriculum and </a:t>
            </a:r>
            <a:r>
              <a:rPr lang="fi-FI" sz="1200" err="1">
                <a:latin typeface="Inter"/>
              </a:rPr>
              <a:t>training</a:t>
            </a:r>
            <a:r>
              <a:rPr lang="fi-FI" sz="1200">
                <a:latin typeface="Inter"/>
              </a:rPr>
              <a:t>, PhD </a:t>
            </a:r>
            <a:r>
              <a:rPr lang="fi-FI" sz="1200" err="1">
                <a:latin typeface="Inter"/>
              </a:rPr>
              <a:t>student</a:t>
            </a:r>
            <a:r>
              <a:rPr lang="fi-FI" sz="1200">
                <a:latin typeface="Inter"/>
              </a:rPr>
              <a:t> in </a:t>
            </a:r>
            <a:r>
              <a:rPr lang="fi-FI" sz="1200" err="1">
                <a:latin typeface="Inter"/>
              </a:rPr>
              <a:t>the</a:t>
            </a:r>
            <a:r>
              <a:rPr lang="fi-FI" sz="1200">
                <a:latin typeface="Inter"/>
              </a:rPr>
              <a:t> </a:t>
            </a:r>
            <a:r>
              <a:rPr lang="fi-FI" sz="1200" err="1">
                <a:latin typeface="Inter"/>
              </a:rPr>
              <a:t>programme</a:t>
            </a:r>
            <a:r>
              <a:rPr lang="fi-FI" sz="1200">
                <a:latin typeface="Inter"/>
              </a:rPr>
              <a:t> of </a:t>
            </a:r>
            <a:r>
              <a:rPr lang="fi-FI" sz="1200" err="1">
                <a:latin typeface="Inter"/>
              </a:rPr>
              <a:t>Educational</a:t>
            </a:r>
            <a:r>
              <a:rPr lang="fi-FI" sz="1200">
                <a:latin typeface="Inter"/>
              </a:rPr>
              <a:t> Sciences in </a:t>
            </a:r>
            <a:r>
              <a:rPr lang="fi-FI" sz="1200" err="1">
                <a:latin typeface="Inter"/>
              </a:rPr>
              <a:t>the</a:t>
            </a:r>
            <a:r>
              <a:rPr lang="fi-FI" sz="1200">
                <a:latin typeface="Inter"/>
              </a:rPr>
              <a:t> </a:t>
            </a:r>
            <a:r>
              <a:rPr lang="fi-FI" sz="1200" err="1">
                <a:latin typeface="Inter"/>
              </a:rPr>
              <a:t>line</a:t>
            </a:r>
            <a:r>
              <a:rPr lang="fi-FI" sz="1200">
                <a:latin typeface="Inter"/>
              </a:rPr>
              <a:t> </a:t>
            </a:r>
            <a:r>
              <a:rPr lang="fi-FI" sz="1200" err="1">
                <a:latin typeface="Inter"/>
              </a:rPr>
              <a:t>Psychology</a:t>
            </a:r>
            <a:r>
              <a:rPr lang="fi-FI" sz="1200">
                <a:latin typeface="Inter"/>
              </a:rPr>
              <a:t>, </a:t>
            </a:r>
            <a:r>
              <a:rPr lang="fi-FI" sz="1200" err="1">
                <a:latin typeface="Inter"/>
              </a:rPr>
              <a:t>Education</a:t>
            </a:r>
            <a:r>
              <a:rPr lang="fi-FI" sz="1200">
                <a:latin typeface="Inter"/>
              </a:rPr>
              <a:t> and </a:t>
            </a:r>
            <a:r>
              <a:rPr lang="fi-FI" sz="1200" err="1">
                <a:latin typeface="Inter"/>
              </a:rPr>
              <a:t>Development</a:t>
            </a:r>
            <a:r>
              <a:rPr lang="fi-FI" sz="1200">
                <a:latin typeface="Inter"/>
              </a:rPr>
              <a:t>.</a:t>
            </a:r>
            <a:endParaRPr lang="fi-FI"/>
          </a:p>
          <a:p>
            <a:r>
              <a:rPr lang="fi-FI" sz="1200" err="1">
                <a:latin typeface="Inter"/>
              </a:rPr>
              <a:t>Lecturer</a:t>
            </a:r>
            <a:r>
              <a:rPr lang="fi-FI" sz="1200">
                <a:latin typeface="Inter"/>
              </a:rPr>
              <a:t> at </a:t>
            </a:r>
            <a:r>
              <a:rPr lang="fi-FI" sz="1200" err="1">
                <a:latin typeface="Inter"/>
              </a:rPr>
              <a:t>the</a:t>
            </a:r>
            <a:r>
              <a:rPr lang="fi-FI" sz="1200">
                <a:latin typeface="Inter"/>
              </a:rPr>
              <a:t> </a:t>
            </a:r>
            <a:r>
              <a:rPr lang="fi-FI" sz="1200" err="1">
                <a:latin typeface="Inter"/>
              </a:rPr>
              <a:t>Teaching</a:t>
            </a:r>
            <a:r>
              <a:rPr lang="fi-FI" sz="1200">
                <a:latin typeface="Inter"/>
              </a:rPr>
              <a:t> Centre La </a:t>
            </a:r>
            <a:r>
              <a:rPr lang="fi-FI" sz="1200" err="1">
                <a:latin typeface="Inter"/>
              </a:rPr>
              <a:t>Inmaculada</a:t>
            </a:r>
            <a:r>
              <a:rPr lang="fi-FI" sz="1200">
                <a:latin typeface="Inter"/>
              </a:rPr>
              <a:t>, </a:t>
            </a:r>
            <a:r>
              <a:rPr lang="fi-FI" sz="1200" err="1">
                <a:latin typeface="Inter"/>
              </a:rPr>
              <a:t>attached</a:t>
            </a:r>
            <a:r>
              <a:rPr lang="fi-FI" sz="1200">
                <a:latin typeface="Inter"/>
              </a:rPr>
              <a:t> to </a:t>
            </a:r>
            <a:r>
              <a:rPr lang="fi-FI" sz="1200" err="1">
                <a:latin typeface="Inter"/>
              </a:rPr>
              <a:t>the</a:t>
            </a:r>
            <a:r>
              <a:rPr lang="fi-FI" sz="1200">
                <a:latin typeface="Inter"/>
              </a:rPr>
              <a:t> </a:t>
            </a:r>
            <a:r>
              <a:rPr lang="fi-FI" sz="1200" err="1">
                <a:latin typeface="Inter"/>
              </a:rPr>
              <a:t>University</a:t>
            </a:r>
            <a:r>
              <a:rPr lang="fi-FI" sz="1200">
                <a:latin typeface="Inter"/>
              </a:rPr>
              <a:t> of Granada, </a:t>
            </a:r>
            <a:r>
              <a:rPr lang="fi-FI" sz="1200" err="1">
                <a:latin typeface="Inter"/>
              </a:rPr>
              <a:t>since</a:t>
            </a:r>
            <a:r>
              <a:rPr lang="fi-FI" sz="1200">
                <a:latin typeface="Inter"/>
              </a:rPr>
              <a:t> 2019 in </a:t>
            </a:r>
            <a:r>
              <a:rPr lang="fi-FI" sz="1200" err="1">
                <a:latin typeface="Inter"/>
              </a:rPr>
              <a:t>the</a:t>
            </a:r>
            <a:r>
              <a:rPr lang="fi-FI" sz="1200">
                <a:latin typeface="Inter"/>
              </a:rPr>
              <a:t> Department of </a:t>
            </a:r>
            <a:r>
              <a:rPr lang="fi-FI" sz="1200" err="1">
                <a:latin typeface="Inter"/>
              </a:rPr>
              <a:t>Pedagogy</a:t>
            </a:r>
            <a:r>
              <a:rPr lang="fi-FI" sz="1200">
                <a:latin typeface="Inter"/>
              </a:rPr>
              <a:t>. </a:t>
            </a:r>
            <a:r>
              <a:rPr lang="fi-FI" sz="1200" err="1">
                <a:latin typeface="Inter"/>
              </a:rPr>
              <a:t>Teaching</a:t>
            </a:r>
            <a:r>
              <a:rPr lang="fi-FI" sz="1200">
                <a:latin typeface="Inter"/>
              </a:rPr>
              <a:t> in </a:t>
            </a:r>
            <a:r>
              <a:rPr lang="fi-FI" sz="1200" err="1">
                <a:latin typeface="Inter"/>
              </a:rPr>
              <a:t>the</a:t>
            </a:r>
            <a:r>
              <a:rPr lang="fi-FI" sz="1200">
                <a:latin typeface="Inter"/>
              </a:rPr>
              <a:t> </a:t>
            </a:r>
            <a:r>
              <a:rPr lang="fi-FI" sz="1200" err="1">
                <a:latin typeface="Inter"/>
              </a:rPr>
              <a:t>subjects</a:t>
            </a:r>
            <a:r>
              <a:rPr lang="fi-FI" sz="1200">
                <a:latin typeface="Inter"/>
              </a:rPr>
              <a:t> of ‘</a:t>
            </a:r>
            <a:r>
              <a:rPr lang="fi-FI" sz="1200" err="1">
                <a:latin typeface="Inter"/>
              </a:rPr>
              <a:t>Didactic-Technological</a:t>
            </a:r>
            <a:r>
              <a:rPr lang="fi-FI" sz="1200">
                <a:latin typeface="Inter"/>
              </a:rPr>
              <a:t> Resources </a:t>
            </a:r>
            <a:r>
              <a:rPr lang="fi-FI" sz="1200" err="1">
                <a:latin typeface="Inter"/>
              </a:rPr>
              <a:t>Applied</a:t>
            </a:r>
            <a:r>
              <a:rPr lang="fi-FI" sz="1200">
                <a:latin typeface="Inter"/>
              </a:rPr>
              <a:t> to </a:t>
            </a:r>
            <a:r>
              <a:rPr lang="fi-FI" sz="1200" err="1">
                <a:latin typeface="Inter"/>
              </a:rPr>
              <a:t>Early</a:t>
            </a:r>
            <a:r>
              <a:rPr lang="fi-FI" sz="1200">
                <a:latin typeface="Inter"/>
              </a:rPr>
              <a:t> </a:t>
            </a:r>
            <a:r>
              <a:rPr lang="fi-FI" sz="1200" err="1">
                <a:latin typeface="Inter"/>
              </a:rPr>
              <a:t>Childhood</a:t>
            </a:r>
            <a:r>
              <a:rPr lang="fi-FI" sz="1200">
                <a:latin typeface="Inter"/>
              </a:rPr>
              <a:t> </a:t>
            </a:r>
            <a:r>
              <a:rPr lang="fi-FI" sz="1200" err="1">
                <a:latin typeface="Inter"/>
              </a:rPr>
              <a:t>Education</a:t>
            </a:r>
            <a:r>
              <a:rPr lang="fi-FI" sz="1200">
                <a:latin typeface="Inter"/>
              </a:rPr>
              <a:t>’, ‘</a:t>
            </a:r>
            <a:r>
              <a:rPr lang="fi-FI" sz="1200" err="1">
                <a:latin typeface="Inter"/>
              </a:rPr>
              <a:t>Didactic-Technological</a:t>
            </a:r>
            <a:r>
              <a:rPr lang="fi-FI" sz="1200">
                <a:latin typeface="Inter"/>
              </a:rPr>
              <a:t> Resources </a:t>
            </a:r>
            <a:r>
              <a:rPr lang="fi-FI" sz="1200" err="1">
                <a:latin typeface="Inter"/>
              </a:rPr>
              <a:t>Applied</a:t>
            </a:r>
            <a:r>
              <a:rPr lang="fi-FI" sz="1200">
                <a:latin typeface="Inter"/>
              </a:rPr>
              <a:t> to </a:t>
            </a:r>
            <a:r>
              <a:rPr lang="fi-FI" sz="1200" err="1">
                <a:latin typeface="Inter"/>
              </a:rPr>
              <a:t>Primary</a:t>
            </a:r>
            <a:r>
              <a:rPr lang="fi-FI" sz="1200">
                <a:latin typeface="Inter"/>
              </a:rPr>
              <a:t> </a:t>
            </a:r>
            <a:r>
              <a:rPr lang="fi-FI" sz="1200" err="1">
                <a:latin typeface="Inter"/>
              </a:rPr>
              <a:t>Education</a:t>
            </a:r>
            <a:r>
              <a:rPr lang="fi-FI" sz="1200">
                <a:latin typeface="Inter"/>
              </a:rPr>
              <a:t>’, ‘</a:t>
            </a:r>
            <a:r>
              <a:rPr lang="fi-FI" sz="1200" err="1">
                <a:latin typeface="Inter"/>
              </a:rPr>
              <a:t>The</a:t>
            </a:r>
            <a:r>
              <a:rPr lang="fi-FI" sz="1200">
                <a:latin typeface="Inter"/>
              </a:rPr>
              <a:t> School in </a:t>
            </a:r>
            <a:r>
              <a:rPr lang="fi-FI" sz="1200" err="1">
                <a:latin typeface="Inter"/>
              </a:rPr>
              <a:t>Early</a:t>
            </a:r>
            <a:r>
              <a:rPr lang="fi-FI" sz="1200">
                <a:latin typeface="Inter"/>
              </a:rPr>
              <a:t> </a:t>
            </a:r>
            <a:r>
              <a:rPr lang="fi-FI" sz="1200" err="1">
                <a:latin typeface="Inter"/>
              </a:rPr>
              <a:t>Childhood</a:t>
            </a:r>
            <a:r>
              <a:rPr lang="fi-FI" sz="1200">
                <a:latin typeface="Inter"/>
              </a:rPr>
              <a:t> </a:t>
            </a:r>
            <a:r>
              <a:rPr lang="fi-FI" sz="1200" err="1">
                <a:latin typeface="Inter"/>
              </a:rPr>
              <a:t>Education</a:t>
            </a:r>
            <a:r>
              <a:rPr lang="fi-FI" sz="1200">
                <a:latin typeface="Inter"/>
              </a:rPr>
              <a:t>: </a:t>
            </a:r>
            <a:r>
              <a:rPr lang="fi-FI" sz="1200" err="1">
                <a:latin typeface="Inter"/>
              </a:rPr>
              <a:t>Comparative</a:t>
            </a:r>
            <a:r>
              <a:rPr lang="fi-FI" sz="1200">
                <a:latin typeface="Inter"/>
              </a:rPr>
              <a:t> </a:t>
            </a:r>
            <a:r>
              <a:rPr lang="fi-FI" sz="1200" err="1">
                <a:latin typeface="Inter"/>
              </a:rPr>
              <a:t>Policies</a:t>
            </a:r>
            <a:r>
              <a:rPr lang="fi-FI" sz="1200">
                <a:latin typeface="Inter"/>
              </a:rPr>
              <a:t> in </a:t>
            </a:r>
            <a:r>
              <a:rPr lang="fi-FI" sz="1200" err="1">
                <a:latin typeface="Inter"/>
              </a:rPr>
              <a:t>the</a:t>
            </a:r>
            <a:r>
              <a:rPr lang="fi-FI" sz="1200">
                <a:latin typeface="Inter"/>
              </a:rPr>
              <a:t> European Union’, ‘</a:t>
            </a:r>
            <a:r>
              <a:rPr lang="fi-FI" sz="1200" err="1">
                <a:latin typeface="Inter"/>
              </a:rPr>
              <a:t>Attention</a:t>
            </a:r>
            <a:r>
              <a:rPr lang="fi-FI" sz="1200">
                <a:latin typeface="Inter"/>
              </a:rPr>
              <a:t> to </a:t>
            </a:r>
            <a:r>
              <a:rPr lang="fi-FI" sz="1200" err="1">
                <a:latin typeface="Inter"/>
              </a:rPr>
              <a:t>Diversity</a:t>
            </a:r>
            <a:r>
              <a:rPr lang="fi-FI" sz="1200">
                <a:latin typeface="Inter"/>
              </a:rPr>
              <a:t> in </a:t>
            </a:r>
            <a:r>
              <a:rPr lang="fi-FI" sz="1200" err="1">
                <a:latin typeface="Inter"/>
              </a:rPr>
              <a:t>the</a:t>
            </a:r>
            <a:r>
              <a:rPr lang="fi-FI" sz="1200">
                <a:latin typeface="Inter"/>
              </a:rPr>
              <a:t> </a:t>
            </a:r>
            <a:r>
              <a:rPr lang="fi-FI" sz="1200" err="1">
                <a:latin typeface="Inter"/>
              </a:rPr>
              <a:t>Early</a:t>
            </a:r>
            <a:r>
              <a:rPr lang="fi-FI" sz="1200">
                <a:latin typeface="Inter"/>
              </a:rPr>
              <a:t> </a:t>
            </a:r>
            <a:r>
              <a:rPr lang="fi-FI" sz="1200" err="1">
                <a:latin typeface="Inter"/>
              </a:rPr>
              <a:t>Childhood</a:t>
            </a:r>
            <a:r>
              <a:rPr lang="fi-FI" sz="1200">
                <a:latin typeface="Inter"/>
              </a:rPr>
              <a:t> </a:t>
            </a:r>
            <a:r>
              <a:rPr lang="fi-FI" sz="1200" err="1">
                <a:latin typeface="Inter"/>
              </a:rPr>
              <a:t>Education</a:t>
            </a:r>
            <a:r>
              <a:rPr lang="fi-FI" sz="1200">
                <a:latin typeface="Inter"/>
              </a:rPr>
              <a:t> </a:t>
            </a:r>
            <a:r>
              <a:rPr lang="fi-FI" sz="1200" err="1">
                <a:latin typeface="Inter"/>
              </a:rPr>
              <a:t>classroom</a:t>
            </a:r>
            <a:r>
              <a:rPr lang="fi-FI" sz="1200">
                <a:latin typeface="Inter"/>
              </a:rPr>
              <a:t>’.</a:t>
            </a:r>
            <a:r>
              <a:rPr lang="fi-FI">
                <a:latin typeface="Calibri"/>
                <a:ea typeface="Calibri"/>
                <a:cs typeface="Calibri"/>
              </a:rPr>
              <a:t> </a:t>
            </a:r>
            <a:r>
              <a:rPr lang="fi-FI" sz="1200" err="1">
                <a:latin typeface="Inter"/>
              </a:rPr>
              <a:t>Contact</a:t>
            </a:r>
            <a:r>
              <a:rPr lang="fi-FI" sz="1200">
                <a:latin typeface="Inter"/>
              </a:rPr>
              <a:t>: ext.manuelgarcia@ugr.es.</a:t>
            </a:r>
            <a:endParaRPr lang="fi-FI"/>
          </a:p>
          <a:p>
            <a:endParaRPr lang="fi-FI" sz="1200">
              <a:latin typeface="Inter"/>
              <a:cs typeface="Times New Roman"/>
            </a:endParaRPr>
          </a:p>
        </p:txBody>
      </p:sp>
      <p:pic>
        <p:nvPicPr>
          <p:cNvPr id="6" name="Sisällön paikkamerkki 5" descr="Kuva, joka sisältää kohteen henkilö, Ihmisen kasvot, vaate, Otsa&#10;&#10;Kuvaus luotu automaattisesti">
            <a:extLst>
              <a:ext uri="{FF2B5EF4-FFF2-40B4-BE49-F238E27FC236}">
                <a16:creationId xmlns:a16="http://schemas.microsoft.com/office/drawing/2014/main" id="{B92AAEDD-C750-A8D3-529A-44EA46D74D6C}"/>
              </a:ext>
            </a:extLst>
          </p:cNvPr>
          <p:cNvPicPr>
            <a:picLocks noGrp="1" noChangeAspect="1"/>
          </p:cNvPicPr>
          <p:nvPr>
            <p:ph sz="quarter" idx="4"/>
          </p:nvPr>
        </p:nvPicPr>
        <p:blipFill>
          <a:blip r:embed="rId3"/>
          <a:srcRect l="151" t="19258" b="-319"/>
          <a:stretch/>
        </p:blipFill>
        <p:spPr>
          <a:xfrm>
            <a:off x="929560" y="3604842"/>
            <a:ext cx="1695231" cy="2986757"/>
          </a:xfrm>
        </p:spPr>
      </p:pic>
      <p:sp>
        <p:nvSpPr>
          <p:cNvPr id="4" name="Ellipsi 3">
            <a:extLst>
              <a:ext uri="{FF2B5EF4-FFF2-40B4-BE49-F238E27FC236}">
                <a16:creationId xmlns:a16="http://schemas.microsoft.com/office/drawing/2014/main" id="{20B711BB-4CEC-A5F3-309A-E3C626974DEA}"/>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fi-FI"/>
              <a:t>12:30 - 15:00</a:t>
            </a:r>
            <a:endParaRPr lang="en-US"/>
          </a:p>
          <a:p>
            <a:r>
              <a:rPr lang="fi-FI"/>
              <a:t>​C-236</a:t>
            </a:r>
          </a:p>
        </p:txBody>
      </p:sp>
    </p:spTree>
    <p:extLst>
      <p:ext uri="{BB962C8B-B14F-4D97-AF65-F5344CB8AC3E}">
        <p14:creationId xmlns:p14="http://schemas.microsoft.com/office/powerpoint/2010/main" val="3785650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sz="4900"/>
              <a:t>Building a </a:t>
            </a:r>
            <a:r>
              <a:rPr lang="fi-FI" sz="4900" err="1"/>
              <a:t>sense</a:t>
            </a:r>
            <a:r>
              <a:rPr lang="fi-FI" sz="4900"/>
              <a:t> of </a:t>
            </a:r>
            <a:r>
              <a:rPr lang="fi-FI" sz="4900" err="1"/>
              <a:t>safety</a:t>
            </a:r>
            <a:r>
              <a:rPr lang="fi-FI" sz="4900"/>
              <a:t> in </a:t>
            </a:r>
            <a:r>
              <a:rPr lang="fi-FI" sz="4900" err="1"/>
              <a:t>our</a:t>
            </a:r>
            <a:r>
              <a:rPr lang="fi-FI" sz="4900"/>
              <a:t> </a:t>
            </a:r>
            <a:r>
              <a:rPr lang="fi-FI" sz="4900" err="1"/>
              <a:t>living</a:t>
            </a:r>
            <a:r>
              <a:rPr lang="fi-FI" sz="4900"/>
              <a:t> </a:t>
            </a:r>
            <a:r>
              <a:rPr lang="fi-FI" sz="4900" err="1"/>
              <a:t>enviroments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1963653"/>
            <a:ext cx="10852734" cy="1238167"/>
          </a:xfrm>
        </p:spPr>
        <p:txBody>
          <a:bodyPr vert="horz" lIns="91440" tIns="45720" rIns="91440" bIns="45720" rtlCol="0" anchor="t">
            <a:noAutofit/>
          </a:bodyPr>
          <a:lstStyle/>
          <a:p>
            <a:pPr>
              <a:buNone/>
            </a:pPr>
            <a:r>
              <a:rPr lang="fi-FI" sz="1400" err="1">
                <a:latin typeface="Inter"/>
              </a:rPr>
              <a:t>What</a:t>
            </a:r>
            <a:r>
              <a:rPr lang="fi-FI" sz="1400">
                <a:latin typeface="Inter"/>
              </a:rPr>
              <a:t> </a:t>
            </a:r>
            <a:r>
              <a:rPr lang="fi-FI" sz="1400" err="1">
                <a:latin typeface="Inter"/>
              </a:rPr>
              <a:t>makes</a:t>
            </a:r>
            <a:r>
              <a:rPr lang="fi-FI" sz="1400">
                <a:latin typeface="Inter"/>
              </a:rPr>
              <a:t> us </a:t>
            </a:r>
            <a:r>
              <a:rPr lang="fi-FI" sz="1400" err="1">
                <a:latin typeface="Inter"/>
              </a:rPr>
              <a:t>feel</a:t>
            </a:r>
            <a:r>
              <a:rPr lang="fi-FI" sz="1400">
                <a:latin typeface="Inter"/>
              </a:rPr>
              <a:t> </a:t>
            </a:r>
            <a:r>
              <a:rPr lang="fi-FI" sz="1400" err="1">
                <a:latin typeface="Inter"/>
              </a:rPr>
              <a:t>safe</a:t>
            </a:r>
            <a:r>
              <a:rPr lang="fi-FI" sz="1400">
                <a:latin typeface="Inter"/>
              </a:rPr>
              <a:t> in </a:t>
            </a:r>
            <a:r>
              <a:rPr lang="fi-FI" sz="1400" err="1">
                <a:latin typeface="Inter"/>
              </a:rPr>
              <a:t>our</a:t>
            </a:r>
            <a:r>
              <a:rPr lang="fi-FI" sz="1400">
                <a:latin typeface="Inter"/>
              </a:rPr>
              <a:t> </a:t>
            </a:r>
            <a:r>
              <a:rPr lang="fi-FI" sz="1400" err="1">
                <a:latin typeface="Inter"/>
              </a:rPr>
              <a:t>living</a:t>
            </a:r>
            <a:r>
              <a:rPr lang="fi-FI" sz="1400">
                <a:latin typeface="Inter"/>
              </a:rPr>
              <a:t> </a:t>
            </a:r>
            <a:r>
              <a:rPr lang="fi-FI" sz="1400" err="1">
                <a:latin typeface="Inter"/>
              </a:rPr>
              <a:t>environments</a:t>
            </a:r>
            <a:r>
              <a:rPr lang="fi-FI" sz="1400">
                <a:latin typeface="Inter"/>
              </a:rPr>
              <a:t>? In </a:t>
            </a:r>
            <a:r>
              <a:rPr lang="fi-FI" sz="1400" err="1">
                <a:latin typeface="Inter"/>
              </a:rPr>
              <a:t>this</a:t>
            </a:r>
            <a:r>
              <a:rPr lang="fi-FI" sz="1400">
                <a:latin typeface="Inter"/>
              </a:rPr>
              <a:t> </a:t>
            </a:r>
            <a:r>
              <a:rPr lang="fi-FI" sz="1400" err="1">
                <a:latin typeface="Inter"/>
              </a:rPr>
              <a:t>interactive</a:t>
            </a:r>
            <a:r>
              <a:rPr lang="fi-FI" sz="1400">
                <a:latin typeface="Inter"/>
              </a:rPr>
              <a:t> workshop, </a:t>
            </a:r>
            <a:r>
              <a:rPr lang="fi-FI" sz="1400" err="1">
                <a:latin typeface="Inter"/>
              </a:rPr>
              <a:t>we</a:t>
            </a:r>
            <a:r>
              <a:rPr lang="fi-FI" sz="1400">
                <a:latin typeface="Inter"/>
              </a:rPr>
              <a:t> </a:t>
            </a:r>
            <a:r>
              <a:rPr lang="fi-FI" sz="1400" err="1">
                <a:latin typeface="Inter"/>
              </a:rPr>
              <a:t>will</a:t>
            </a:r>
            <a:r>
              <a:rPr lang="fi-FI" sz="1400">
                <a:latin typeface="Inter"/>
              </a:rPr>
              <a:t> </a:t>
            </a:r>
            <a:r>
              <a:rPr lang="fi-FI" sz="1400" err="1">
                <a:latin typeface="Inter"/>
              </a:rPr>
              <a:t>explore</a:t>
            </a:r>
            <a:r>
              <a:rPr lang="fi-FI" sz="1400">
                <a:latin typeface="Inter"/>
              </a:rPr>
              <a:t> </a:t>
            </a:r>
            <a:r>
              <a:rPr lang="fi-FI" sz="1400" err="1">
                <a:latin typeface="Inter"/>
              </a:rPr>
              <a:t>the</a:t>
            </a:r>
            <a:r>
              <a:rPr lang="fi-FI" sz="1400">
                <a:latin typeface="Inter"/>
              </a:rPr>
              <a:t> </a:t>
            </a:r>
            <a:r>
              <a:rPr lang="fi-FI" sz="1400" err="1">
                <a:latin typeface="Inter"/>
              </a:rPr>
              <a:t>key</a:t>
            </a:r>
            <a:r>
              <a:rPr lang="fi-FI" sz="1400">
                <a:latin typeface="Inter"/>
              </a:rPr>
              <a:t> </a:t>
            </a:r>
            <a:r>
              <a:rPr lang="fi-FI" sz="1400" err="1">
                <a:latin typeface="Inter"/>
              </a:rPr>
              <a:t>factors</a:t>
            </a:r>
            <a:r>
              <a:rPr lang="fi-FI" sz="1400">
                <a:latin typeface="Inter"/>
              </a:rPr>
              <a:t> </a:t>
            </a:r>
            <a:r>
              <a:rPr lang="fi-FI" sz="1400" err="1">
                <a:latin typeface="Inter"/>
              </a:rPr>
              <a:t>shaping</a:t>
            </a:r>
            <a:r>
              <a:rPr lang="fi-FI" sz="1400">
                <a:latin typeface="Inter"/>
              </a:rPr>
              <a:t> </a:t>
            </a:r>
            <a:r>
              <a:rPr lang="fi-FI" sz="1400" err="1">
                <a:latin typeface="Inter"/>
              </a:rPr>
              <a:t>our</a:t>
            </a:r>
            <a:r>
              <a:rPr lang="fi-FI" sz="1400">
                <a:latin typeface="Inter"/>
              </a:rPr>
              <a:t> </a:t>
            </a:r>
            <a:r>
              <a:rPr lang="fi-FI" sz="1400" err="1">
                <a:latin typeface="Inter"/>
              </a:rPr>
              <a:t>sense</a:t>
            </a:r>
            <a:r>
              <a:rPr lang="fi-FI" sz="1400">
                <a:latin typeface="Inter"/>
              </a:rPr>
              <a:t> of </a:t>
            </a:r>
            <a:r>
              <a:rPr lang="fi-FI" sz="1400" err="1">
                <a:latin typeface="Inter"/>
              </a:rPr>
              <a:t>safety</a:t>
            </a:r>
            <a:r>
              <a:rPr lang="fi-FI" sz="1400">
                <a:latin typeface="Inter"/>
              </a:rPr>
              <a:t> in </a:t>
            </a:r>
            <a:r>
              <a:rPr lang="fi-FI" sz="1400" err="1">
                <a:latin typeface="Inter"/>
              </a:rPr>
              <a:t>neighborhoods</a:t>
            </a:r>
            <a:r>
              <a:rPr lang="fi-FI" sz="1400">
                <a:latin typeface="Inter"/>
              </a:rPr>
              <a:t>. </a:t>
            </a:r>
            <a:r>
              <a:rPr lang="fi-FI" sz="1400" err="1">
                <a:latin typeface="Inter"/>
              </a:rPr>
              <a:t>After</a:t>
            </a:r>
            <a:r>
              <a:rPr lang="fi-FI" sz="1400">
                <a:latin typeface="Inter"/>
              </a:rPr>
              <a:t> a </a:t>
            </a:r>
            <a:r>
              <a:rPr lang="fi-FI" sz="1400" err="1">
                <a:latin typeface="Inter"/>
              </a:rPr>
              <a:t>short</a:t>
            </a:r>
            <a:r>
              <a:rPr lang="fi-FI" sz="1400">
                <a:latin typeface="Inter"/>
              </a:rPr>
              <a:t> </a:t>
            </a:r>
            <a:r>
              <a:rPr lang="fi-FI" sz="1400" err="1">
                <a:latin typeface="Inter"/>
              </a:rPr>
              <a:t>introduction</a:t>
            </a:r>
            <a:r>
              <a:rPr lang="fi-FI" sz="1400">
                <a:latin typeface="Inter"/>
              </a:rPr>
              <a:t> to </a:t>
            </a:r>
            <a:r>
              <a:rPr lang="fi-FI" sz="1400" err="1">
                <a:latin typeface="Inter"/>
              </a:rPr>
              <a:t>the</a:t>
            </a:r>
            <a:r>
              <a:rPr lang="fi-FI" sz="1400">
                <a:latin typeface="Inter"/>
              </a:rPr>
              <a:t> </a:t>
            </a:r>
            <a:r>
              <a:rPr lang="fi-FI" sz="1400" err="1">
                <a:latin typeface="Inter"/>
              </a:rPr>
              <a:t>elements</a:t>
            </a:r>
            <a:r>
              <a:rPr lang="fi-FI" sz="1400">
                <a:latin typeface="Inter"/>
              </a:rPr>
              <a:t> </a:t>
            </a:r>
            <a:r>
              <a:rPr lang="fi-FI" sz="1400" err="1">
                <a:latin typeface="Inter"/>
              </a:rPr>
              <a:t>influencing</a:t>
            </a:r>
            <a:r>
              <a:rPr lang="fi-FI" sz="1400">
                <a:latin typeface="Inter"/>
              </a:rPr>
              <a:t> </a:t>
            </a:r>
            <a:r>
              <a:rPr lang="fi-FI" sz="1400" err="1">
                <a:latin typeface="Inter"/>
              </a:rPr>
              <a:t>perceptions</a:t>
            </a:r>
            <a:r>
              <a:rPr lang="fi-FI" sz="1400">
                <a:latin typeface="Inter"/>
              </a:rPr>
              <a:t> of </a:t>
            </a:r>
            <a:r>
              <a:rPr lang="fi-FI" sz="1400" err="1">
                <a:latin typeface="Inter"/>
              </a:rPr>
              <a:t>safety</a:t>
            </a:r>
            <a:r>
              <a:rPr lang="fi-FI" sz="1400">
                <a:latin typeface="Inter"/>
              </a:rPr>
              <a:t>, </a:t>
            </a:r>
            <a:r>
              <a:rPr lang="fi-FI" sz="1400" err="1">
                <a:latin typeface="Inter"/>
              </a:rPr>
              <a:t>you’ll</a:t>
            </a:r>
            <a:r>
              <a:rPr lang="fi-FI" sz="1400">
                <a:latin typeface="Inter"/>
              </a:rPr>
              <a:t> </a:t>
            </a:r>
            <a:r>
              <a:rPr lang="fi-FI" sz="1400" err="1">
                <a:latin typeface="Inter"/>
              </a:rPr>
              <a:t>get</a:t>
            </a:r>
            <a:r>
              <a:rPr lang="fi-FI" sz="1400">
                <a:latin typeface="Inter"/>
              </a:rPr>
              <a:t> </a:t>
            </a:r>
            <a:r>
              <a:rPr lang="fi-FI" sz="1400" err="1">
                <a:latin typeface="Inter"/>
              </a:rPr>
              <a:t>hands-on</a:t>
            </a:r>
            <a:r>
              <a:rPr lang="fi-FI" sz="1400">
                <a:latin typeface="Inter"/>
              </a:rPr>
              <a:t>! </a:t>
            </a:r>
            <a:r>
              <a:rPr lang="fi-FI" sz="1400" err="1">
                <a:latin typeface="Inter"/>
              </a:rPr>
              <a:t>Working</a:t>
            </a:r>
            <a:r>
              <a:rPr lang="fi-FI" sz="1400">
                <a:latin typeface="Inter"/>
              </a:rPr>
              <a:t> in </a:t>
            </a:r>
            <a:r>
              <a:rPr lang="fi-FI" sz="1400" err="1">
                <a:latin typeface="Inter"/>
              </a:rPr>
              <a:t>small</a:t>
            </a:r>
            <a:r>
              <a:rPr lang="fi-FI" sz="1400">
                <a:latin typeface="Inter"/>
              </a:rPr>
              <a:t> </a:t>
            </a:r>
            <a:r>
              <a:rPr lang="fi-FI" sz="1400" err="1">
                <a:latin typeface="Inter"/>
              </a:rPr>
              <a:t>groups</a:t>
            </a:r>
            <a:r>
              <a:rPr lang="fi-FI" sz="1400">
                <a:latin typeface="Inter"/>
              </a:rPr>
              <a:t>, </a:t>
            </a:r>
            <a:r>
              <a:rPr lang="fi-FI" sz="1400" err="1">
                <a:latin typeface="Inter"/>
              </a:rPr>
              <a:t>you</a:t>
            </a:r>
            <a:r>
              <a:rPr lang="fi-FI" sz="1400">
                <a:latin typeface="Inter"/>
              </a:rPr>
              <a:t> </a:t>
            </a:r>
            <a:r>
              <a:rPr lang="fi-FI" sz="1400" err="1">
                <a:latin typeface="Inter"/>
              </a:rPr>
              <a:t>will</a:t>
            </a:r>
            <a:r>
              <a:rPr lang="fi-FI" sz="1400">
                <a:latin typeface="Inter"/>
              </a:rPr>
              <a:t> </a:t>
            </a:r>
            <a:r>
              <a:rPr lang="fi-FI" sz="1400" err="1">
                <a:latin typeface="Inter"/>
              </a:rPr>
              <a:t>use</a:t>
            </a:r>
            <a:r>
              <a:rPr lang="fi-FI" sz="1400">
                <a:latin typeface="Inter"/>
              </a:rPr>
              <a:t> </a:t>
            </a:r>
            <a:r>
              <a:rPr lang="fi-FI" sz="1400" err="1">
                <a:latin typeface="Inter"/>
              </a:rPr>
              <a:t>your</a:t>
            </a:r>
            <a:r>
              <a:rPr lang="fi-FI" sz="1400">
                <a:latin typeface="Inter"/>
              </a:rPr>
              <a:t> </a:t>
            </a:r>
            <a:r>
              <a:rPr lang="fi-FI" sz="1400" err="1">
                <a:latin typeface="Inter"/>
              </a:rPr>
              <a:t>creativity</a:t>
            </a:r>
            <a:r>
              <a:rPr lang="fi-FI" sz="1400">
                <a:latin typeface="Inter"/>
              </a:rPr>
              <a:t> to design a </a:t>
            </a:r>
            <a:r>
              <a:rPr lang="fi-FI" sz="1400" err="1">
                <a:latin typeface="Inter"/>
              </a:rPr>
              <a:t>safe</a:t>
            </a:r>
            <a:r>
              <a:rPr lang="fi-FI" sz="1400">
                <a:latin typeface="Inter"/>
              </a:rPr>
              <a:t> and </a:t>
            </a:r>
            <a:r>
              <a:rPr lang="fi-FI" sz="1400" err="1">
                <a:latin typeface="Inter"/>
              </a:rPr>
              <a:t>welcoming</a:t>
            </a:r>
            <a:r>
              <a:rPr lang="fi-FI" sz="1400">
                <a:latin typeface="Inter"/>
              </a:rPr>
              <a:t> </a:t>
            </a:r>
            <a:r>
              <a:rPr lang="fi-FI" sz="1400" err="1">
                <a:latin typeface="Inter"/>
              </a:rPr>
              <a:t>residential</a:t>
            </a:r>
            <a:r>
              <a:rPr lang="fi-FI" sz="1400">
                <a:latin typeface="Inter"/>
              </a:rPr>
              <a:t> </a:t>
            </a:r>
            <a:r>
              <a:rPr lang="fi-FI" sz="1400" err="1">
                <a:latin typeface="Inter"/>
              </a:rPr>
              <a:t>area</a:t>
            </a:r>
            <a:r>
              <a:rPr lang="fi-FI" sz="1400">
                <a:latin typeface="Inter"/>
              </a:rPr>
              <a:t>.</a:t>
            </a:r>
            <a:endParaRPr lang="fi-FI" sz="1400"/>
          </a:p>
          <a:p>
            <a:pPr>
              <a:buNone/>
            </a:pPr>
            <a:r>
              <a:rPr lang="fi-FI" sz="1400" err="1">
                <a:latin typeface="Inter"/>
              </a:rPr>
              <a:t>Whether</a:t>
            </a:r>
            <a:r>
              <a:rPr lang="fi-FI" sz="1400">
                <a:latin typeface="Inter"/>
              </a:rPr>
              <a:t> </a:t>
            </a:r>
            <a:r>
              <a:rPr lang="fi-FI" sz="1400" err="1">
                <a:latin typeface="Inter"/>
              </a:rPr>
              <a:t>you’re</a:t>
            </a:r>
            <a:r>
              <a:rPr lang="fi-FI" sz="1400">
                <a:latin typeface="Inter"/>
              </a:rPr>
              <a:t> </a:t>
            </a:r>
            <a:r>
              <a:rPr lang="fi-FI" sz="1400" err="1">
                <a:latin typeface="Inter"/>
              </a:rPr>
              <a:t>interested</a:t>
            </a:r>
            <a:r>
              <a:rPr lang="fi-FI" sz="1400">
                <a:latin typeface="Inter"/>
              </a:rPr>
              <a:t> in </a:t>
            </a:r>
            <a:r>
              <a:rPr lang="fi-FI" sz="1400" err="1">
                <a:latin typeface="Inter"/>
              </a:rPr>
              <a:t>urban</a:t>
            </a:r>
            <a:r>
              <a:rPr lang="fi-FI" sz="1400">
                <a:latin typeface="Inter"/>
              </a:rPr>
              <a:t> </a:t>
            </a:r>
            <a:r>
              <a:rPr lang="fi-FI" sz="1400" err="1">
                <a:latin typeface="Inter"/>
              </a:rPr>
              <a:t>planning</a:t>
            </a:r>
            <a:r>
              <a:rPr lang="fi-FI" sz="1400">
                <a:latin typeface="Inter"/>
              </a:rPr>
              <a:t>, </a:t>
            </a:r>
            <a:r>
              <a:rPr lang="fi-FI" sz="1400" err="1">
                <a:latin typeface="Inter"/>
              </a:rPr>
              <a:t>social</a:t>
            </a:r>
            <a:r>
              <a:rPr lang="fi-FI" sz="1400">
                <a:latin typeface="Inter"/>
              </a:rPr>
              <a:t> </a:t>
            </a:r>
            <a:r>
              <a:rPr lang="fi-FI" sz="1400" err="1">
                <a:latin typeface="Inter"/>
              </a:rPr>
              <a:t>well-being</a:t>
            </a:r>
            <a:r>
              <a:rPr lang="fi-FI" sz="1400">
                <a:latin typeface="Inter"/>
              </a:rPr>
              <a:t>, </a:t>
            </a:r>
            <a:r>
              <a:rPr lang="fi-FI" sz="1400" err="1">
                <a:latin typeface="Inter"/>
              </a:rPr>
              <a:t>or</a:t>
            </a:r>
            <a:r>
              <a:rPr lang="fi-FI" sz="1400">
                <a:latin typeface="Inter"/>
              </a:rPr>
              <a:t> </a:t>
            </a:r>
            <a:r>
              <a:rPr lang="fi-FI" sz="1400" err="1">
                <a:latin typeface="Inter"/>
              </a:rPr>
              <a:t>simply</a:t>
            </a:r>
            <a:r>
              <a:rPr lang="fi-FI" sz="1400">
                <a:latin typeface="Inter"/>
              </a:rPr>
              <a:t> </a:t>
            </a:r>
            <a:r>
              <a:rPr lang="fi-FI" sz="1400" err="1">
                <a:latin typeface="Inter"/>
              </a:rPr>
              <a:t>creating</a:t>
            </a:r>
            <a:r>
              <a:rPr lang="fi-FI" sz="1400">
                <a:latin typeface="Inter"/>
              </a:rPr>
              <a:t> </a:t>
            </a:r>
            <a:r>
              <a:rPr lang="fi-FI" sz="1400" err="1">
                <a:latin typeface="Inter"/>
              </a:rPr>
              <a:t>better</a:t>
            </a:r>
            <a:r>
              <a:rPr lang="fi-FI" sz="1400">
                <a:latin typeface="Inter"/>
              </a:rPr>
              <a:t> </a:t>
            </a:r>
            <a:r>
              <a:rPr lang="fi-FI" sz="1400" err="1">
                <a:latin typeface="Inter"/>
              </a:rPr>
              <a:t>communities</a:t>
            </a:r>
            <a:r>
              <a:rPr lang="fi-FI" sz="1400">
                <a:latin typeface="Inter"/>
              </a:rPr>
              <a:t>, </a:t>
            </a:r>
            <a:r>
              <a:rPr lang="fi-FI" sz="1400" err="1">
                <a:latin typeface="Inter"/>
              </a:rPr>
              <a:t>this</a:t>
            </a:r>
            <a:r>
              <a:rPr lang="fi-FI" sz="1400">
                <a:latin typeface="Inter"/>
              </a:rPr>
              <a:t> workshop is </a:t>
            </a:r>
            <a:r>
              <a:rPr lang="fi-FI" sz="1400" err="1">
                <a:latin typeface="Inter"/>
              </a:rPr>
              <a:t>your</a:t>
            </a:r>
            <a:r>
              <a:rPr lang="fi-FI" sz="1400">
                <a:latin typeface="Inter"/>
              </a:rPr>
              <a:t> </a:t>
            </a:r>
            <a:r>
              <a:rPr lang="fi-FI" sz="1400" err="1">
                <a:latin typeface="Inter"/>
              </a:rPr>
              <a:t>opportunity</a:t>
            </a:r>
            <a:r>
              <a:rPr lang="fi-FI" sz="1400">
                <a:latin typeface="Inter"/>
              </a:rPr>
              <a:t> to </a:t>
            </a:r>
            <a:r>
              <a:rPr lang="fi-FI" sz="1400" err="1">
                <a:latin typeface="Inter"/>
              </a:rPr>
              <a:t>share</a:t>
            </a:r>
            <a:r>
              <a:rPr lang="fi-FI" sz="1400">
                <a:latin typeface="Inter"/>
              </a:rPr>
              <a:t> </a:t>
            </a:r>
            <a:r>
              <a:rPr lang="fi-FI" sz="1400" err="1">
                <a:latin typeface="Inter"/>
              </a:rPr>
              <a:t>ideas</a:t>
            </a:r>
            <a:r>
              <a:rPr lang="fi-FI" sz="1400">
                <a:latin typeface="Inter"/>
              </a:rPr>
              <a:t>, </a:t>
            </a:r>
            <a:r>
              <a:rPr lang="fi-FI" sz="1400" err="1">
                <a:latin typeface="Inter"/>
              </a:rPr>
              <a:t>collaborate</a:t>
            </a:r>
            <a:r>
              <a:rPr lang="fi-FI" sz="1400">
                <a:latin typeface="Inter"/>
              </a:rPr>
              <a:t>, and </a:t>
            </a:r>
            <a:r>
              <a:rPr lang="fi-FI" sz="1400" err="1">
                <a:latin typeface="Inter"/>
              </a:rPr>
              <a:t>define</a:t>
            </a:r>
            <a:r>
              <a:rPr lang="fi-FI" sz="1400">
                <a:latin typeface="Inter"/>
              </a:rPr>
              <a:t> </a:t>
            </a:r>
            <a:r>
              <a:rPr lang="fi-FI" sz="1400" err="1">
                <a:latin typeface="Inter"/>
              </a:rPr>
              <a:t>what</a:t>
            </a:r>
            <a:r>
              <a:rPr lang="fi-FI" sz="1400">
                <a:latin typeface="Inter"/>
              </a:rPr>
              <a:t> </a:t>
            </a:r>
            <a:r>
              <a:rPr lang="fi-FI" sz="1400" err="1">
                <a:latin typeface="Inter"/>
              </a:rPr>
              <a:t>safety</a:t>
            </a:r>
            <a:r>
              <a:rPr lang="fi-FI" sz="1400">
                <a:latin typeface="Inter"/>
              </a:rPr>
              <a:t> </a:t>
            </a:r>
            <a:r>
              <a:rPr lang="fi-FI" sz="1400" err="1">
                <a:latin typeface="Inter"/>
              </a:rPr>
              <a:t>means</a:t>
            </a:r>
            <a:r>
              <a:rPr lang="fi-FI" sz="1400">
                <a:latin typeface="Inter"/>
              </a:rPr>
              <a:t> to </a:t>
            </a:r>
            <a:r>
              <a:rPr lang="fi-FI" sz="1400" err="1">
                <a:latin typeface="Inter"/>
              </a:rPr>
              <a:t>you</a:t>
            </a:r>
            <a:r>
              <a:rPr lang="fi-FI" sz="1400">
                <a:latin typeface="Inter"/>
              </a:rPr>
              <a:t> and </a:t>
            </a:r>
            <a:r>
              <a:rPr lang="fi-FI" sz="1400" err="1">
                <a:latin typeface="Inter"/>
              </a:rPr>
              <a:t>how</a:t>
            </a:r>
            <a:r>
              <a:rPr lang="fi-FI" sz="1400">
                <a:latin typeface="Inter"/>
              </a:rPr>
              <a:t> it </a:t>
            </a:r>
            <a:r>
              <a:rPr lang="fi-FI" sz="1400" err="1">
                <a:latin typeface="Inter"/>
              </a:rPr>
              <a:t>can</a:t>
            </a:r>
            <a:r>
              <a:rPr lang="fi-FI" sz="1400">
                <a:latin typeface="Inter"/>
              </a:rPr>
              <a:t> </a:t>
            </a:r>
            <a:r>
              <a:rPr lang="fi-FI" sz="1400" err="1">
                <a:latin typeface="Inter"/>
              </a:rPr>
              <a:t>be</a:t>
            </a:r>
            <a:r>
              <a:rPr lang="fi-FI" sz="1400">
                <a:latin typeface="Inter"/>
              </a:rPr>
              <a:t> </a:t>
            </a:r>
            <a:r>
              <a:rPr lang="fi-FI" sz="1400" err="1">
                <a:latin typeface="Inter"/>
              </a:rPr>
              <a:t>promoted</a:t>
            </a:r>
            <a:r>
              <a:rPr lang="fi-FI" sz="1400">
                <a:latin typeface="Inter"/>
              </a:rPr>
              <a:t>.</a:t>
            </a:r>
            <a:endParaRPr lang="fi-FI" sz="1400"/>
          </a:p>
          <a:p>
            <a:pPr>
              <a:buNone/>
            </a:pPr>
            <a:endParaRPr lang="fi-FI" sz="1200">
              <a:latin typeface="Inter"/>
            </a:endParaRPr>
          </a:p>
        </p:txBody>
      </p:sp>
      <p:sp>
        <p:nvSpPr>
          <p:cNvPr id="5" name="Tekstiruutu 4">
            <a:extLst>
              <a:ext uri="{FF2B5EF4-FFF2-40B4-BE49-F238E27FC236}">
                <a16:creationId xmlns:a16="http://schemas.microsoft.com/office/drawing/2014/main" id="{7563D18B-ECFE-6AEA-D89B-C0BCD901C783}"/>
              </a:ext>
            </a:extLst>
          </p:cNvPr>
          <p:cNvSpPr txBox="1"/>
          <p:nvPr/>
        </p:nvSpPr>
        <p:spPr>
          <a:xfrm>
            <a:off x="3050005" y="3420978"/>
            <a:ext cx="2432385"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Inter"/>
              </a:rPr>
              <a:t>Dr. Kirsi Hipp</a:t>
            </a:r>
          </a:p>
          <a:p>
            <a:endParaRPr lang="fi-FI"/>
          </a:p>
          <a:p>
            <a:r>
              <a:rPr lang="en-US" sz="1200">
                <a:latin typeface="Inter"/>
              </a:rPr>
              <a:t>I am a Principal Research Scientist at HAMK’s School of Health and Social Services. My professional background is in mental health care. My academic work has focused on human rights and ethical issues. Currently, I teach master’s students, particularly in the Management of crisis situations in the social and health sector programme. I am also involved in the Village Safety Project which aims to develop a model for village safety in Tavastia Proper.</a:t>
            </a:r>
          </a:p>
        </p:txBody>
      </p:sp>
      <p:sp>
        <p:nvSpPr>
          <p:cNvPr id="8" name="Tekstiruutu 7">
            <a:extLst>
              <a:ext uri="{FF2B5EF4-FFF2-40B4-BE49-F238E27FC236}">
                <a16:creationId xmlns:a16="http://schemas.microsoft.com/office/drawing/2014/main" id="{D7D98A22-F90F-4BC3-93A8-FDC47EF371AC}"/>
              </a:ext>
            </a:extLst>
          </p:cNvPr>
          <p:cNvSpPr txBox="1"/>
          <p:nvPr/>
        </p:nvSpPr>
        <p:spPr>
          <a:xfrm>
            <a:off x="8704847" y="3420979"/>
            <a:ext cx="288356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Inter"/>
              </a:rPr>
              <a:t>Reima Kallinen</a:t>
            </a:r>
          </a:p>
          <a:p>
            <a:endParaRPr lang="fi-FI"/>
          </a:p>
          <a:p>
            <a:r>
              <a:rPr lang="en-US" sz="1200">
                <a:latin typeface="Inter"/>
              </a:rPr>
              <a:t>As a Safety Officer at Häme University of Applied Sciences, I am responsible for enhancing the safety and resilience of our community. My previous experience spans a variety of fields such as communications and marketing, study guidance, internationalization, and project management. I am also actively involved in several professional networks, including safety networks for vocational and higher education institutions, the corporate section of the Finnish Fire Officers’ Association, and the National Defense Training Association of Finland.</a:t>
            </a:r>
          </a:p>
        </p:txBody>
      </p:sp>
      <p:pic>
        <p:nvPicPr>
          <p:cNvPr id="9" name="Kuva 8" descr="Kuva, joka sisältää kohteen Ihmisen kasvot, henkilö, hymy, vaate&#10;&#10;Kuvaus luotu automaattisesti">
            <a:extLst>
              <a:ext uri="{FF2B5EF4-FFF2-40B4-BE49-F238E27FC236}">
                <a16:creationId xmlns:a16="http://schemas.microsoft.com/office/drawing/2014/main" id="{A7264E55-B7A0-E00B-059E-7C01407731A8}"/>
              </a:ext>
            </a:extLst>
          </p:cNvPr>
          <p:cNvPicPr>
            <a:picLocks noChangeAspect="1"/>
          </p:cNvPicPr>
          <p:nvPr/>
        </p:nvPicPr>
        <p:blipFill>
          <a:blip r:embed="rId3"/>
          <a:stretch>
            <a:fillRect/>
          </a:stretch>
        </p:blipFill>
        <p:spPr>
          <a:xfrm>
            <a:off x="6024563" y="3939088"/>
            <a:ext cx="2438902" cy="2468981"/>
          </a:xfrm>
          <a:prstGeom prst="rect">
            <a:avLst/>
          </a:prstGeom>
        </p:spPr>
      </p:pic>
      <p:pic>
        <p:nvPicPr>
          <p:cNvPr id="11" name="Kuva 10" descr="Kuva, joka sisältää kohteen Ihmisen kasvot, henkilö, lasit, hymy&#10;&#10;Kuvaus luotu automaattisesti">
            <a:extLst>
              <a:ext uri="{FF2B5EF4-FFF2-40B4-BE49-F238E27FC236}">
                <a16:creationId xmlns:a16="http://schemas.microsoft.com/office/drawing/2014/main" id="{D69EB236-7D59-DD50-2329-24EA4610CDB9}"/>
              </a:ext>
            </a:extLst>
          </p:cNvPr>
          <p:cNvPicPr>
            <a:picLocks noChangeAspect="1"/>
          </p:cNvPicPr>
          <p:nvPr/>
        </p:nvPicPr>
        <p:blipFill>
          <a:blip r:embed="rId4"/>
          <a:stretch>
            <a:fillRect/>
          </a:stretch>
        </p:blipFill>
        <p:spPr>
          <a:xfrm>
            <a:off x="597067" y="3939090"/>
            <a:ext cx="2044366" cy="2619375"/>
          </a:xfrm>
          <a:prstGeom prst="rect">
            <a:avLst/>
          </a:prstGeom>
        </p:spPr>
      </p:pic>
      <p:sp>
        <p:nvSpPr>
          <p:cNvPr id="4" name="Ellipsi 3">
            <a:extLst>
              <a:ext uri="{FF2B5EF4-FFF2-40B4-BE49-F238E27FC236}">
                <a16:creationId xmlns:a16="http://schemas.microsoft.com/office/drawing/2014/main" id="{1FB1BED8-F3D2-E4AC-9DC0-A692A066FF71}"/>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fi-FI"/>
              <a:t>12:30 - 15:00</a:t>
            </a:r>
            <a:endParaRPr lang="en-US"/>
          </a:p>
          <a:p>
            <a:r>
              <a:rPr lang="fi-FI"/>
              <a:t>​C-130</a:t>
            </a:r>
          </a:p>
        </p:txBody>
      </p:sp>
    </p:spTree>
    <p:extLst>
      <p:ext uri="{BB962C8B-B14F-4D97-AF65-F5344CB8AC3E}">
        <p14:creationId xmlns:p14="http://schemas.microsoft.com/office/powerpoint/2010/main" val="75957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8A39-8FA1-5D7F-3ECB-C90F91629992}"/>
              </a:ext>
            </a:extLst>
          </p:cNvPr>
          <p:cNvSpPr>
            <a:spLocks noGrp="1"/>
          </p:cNvSpPr>
          <p:nvPr>
            <p:ph type="title"/>
          </p:nvPr>
        </p:nvSpPr>
        <p:spPr>
          <a:xfrm>
            <a:off x="2604304" y="365125"/>
            <a:ext cx="8749496" cy="1325563"/>
          </a:xfrm>
        </p:spPr>
        <p:txBody>
          <a:bodyPr/>
          <a:lstStyle/>
          <a:p>
            <a:r>
              <a:rPr lang="fi-FI" err="1"/>
              <a:t>Wellbeing</a:t>
            </a:r>
            <a:r>
              <a:rPr lang="fi-FI"/>
              <a:t> International </a:t>
            </a:r>
            <a:r>
              <a:rPr lang="fi-FI" err="1"/>
              <a:t>Week</a:t>
            </a:r>
            <a:r>
              <a:rPr lang="fi-FI"/>
              <a:t> 2025 </a:t>
            </a:r>
            <a:br>
              <a:rPr lang="fi-FI"/>
            </a:br>
            <a:r>
              <a:rPr lang="fi-FI"/>
              <a:t>	</a:t>
            </a:r>
            <a:r>
              <a:rPr lang="fi-FI">
                <a:solidFill>
                  <a:srgbClr val="000000"/>
                </a:solidFill>
                <a:latin typeface="Aptos Display"/>
                <a:cs typeface="Arial"/>
              </a:rPr>
              <a:t>"</a:t>
            </a:r>
            <a:r>
              <a:rPr lang="fi-FI" sz="2800" b="0" i="1" u="none" strike="noStrike">
                <a:solidFill>
                  <a:srgbClr val="000000"/>
                </a:solidFill>
                <a:effectLst/>
                <a:latin typeface="Arial"/>
                <a:cs typeface="Arial"/>
              </a:rPr>
              <a:t>Building </a:t>
            </a:r>
            <a:r>
              <a:rPr lang="fi-FI" sz="2800" b="0" i="1" u="none" strike="noStrike" err="1">
                <a:solidFill>
                  <a:srgbClr val="000000"/>
                </a:solidFill>
                <a:effectLst/>
                <a:latin typeface="Arial"/>
                <a:cs typeface="Arial"/>
              </a:rPr>
              <a:t>safer</a:t>
            </a:r>
            <a:r>
              <a:rPr lang="fi-FI" sz="2800" b="0" i="1" u="none" strike="noStrike">
                <a:solidFill>
                  <a:srgbClr val="000000"/>
                </a:solidFill>
                <a:effectLst/>
                <a:latin typeface="Arial"/>
                <a:cs typeface="Arial"/>
              </a:rPr>
              <a:t> </a:t>
            </a:r>
            <a:r>
              <a:rPr lang="fi-FI" sz="2800" b="0" i="1" u="none" strike="noStrike" err="1">
                <a:solidFill>
                  <a:srgbClr val="000000"/>
                </a:solidFill>
                <a:effectLst/>
                <a:latin typeface="Arial"/>
                <a:cs typeface="Arial"/>
              </a:rPr>
              <a:t>communities</a:t>
            </a:r>
            <a:r>
              <a:rPr lang="fi-FI" sz="2800" b="0" i="1" u="none" strike="noStrike">
                <a:solidFill>
                  <a:srgbClr val="000000"/>
                </a:solidFill>
                <a:effectLst/>
                <a:latin typeface="Arial"/>
                <a:cs typeface="Arial"/>
              </a:rPr>
              <a:t> </a:t>
            </a:r>
            <a:r>
              <a:rPr lang="fi-FI" sz="2800" b="0" i="1" u="none" strike="noStrike" err="1">
                <a:solidFill>
                  <a:srgbClr val="000000"/>
                </a:solidFill>
                <a:effectLst/>
                <a:latin typeface="Arial"/>
                <a:cs typeface="Arial"/>
              </a:rPr>
              <a:t>together</a:t>
            </a:r>
            <a:r>
              <a:rPr lang="fi-FI" sz="2800" i="1">
                <a:solidFill>
                  <a:srgbClr val="000000"/>
                </a:solidFill>
                <a:latin typeface="Arial"/>
                <a:cs typeface="Arial"/>
              </a:rPr>
              <a:t>"</a:t>
            </a:r>
            <a:endParaRPr lang="fi-FI" sz="2800" i="1">
              <a:latin typeface="Arial"/>
              <a:cs typeface="Arial"/>
            </a:endParaRPr>
          </a:p>
        </p:txBody>
      </p:sp>
      <p:sp>
        <p:nvSpPr>
          <p:cNvPr id="3" name="Content Placeholder 2">
            <a:extLst>
              <a:ext uri="{FF2B5EF4-FFF2-40B4-BE49-F238E27FC236}">
                <a16:creationId xmlns:a16="http://schemas.microsoft.com/office/drawing/2014/main" id="{56454C83-C1D3-E86C-4D3C-E0BE9E44796A}"/>
              </a:ext>
            </a:extLst>
          </p:cNvPr>
          <p:cNvSpPr>
            <a:spLocks noGrp="1"/>
          </p:cNvSpPr>
          <p:nvPr>
            <p:ph idx="1"/>
          </p:nvPr>
        </p:nvSpPr>
        <p:spPr>
          <a:xfrm>
            <a:off x="2106592" y="1825625"/>
            <a:ext cx="9247208" cy="4351338"/>
          </a:xfrm>
        </p:spPr>
        <p:txBody>
          <a:bodyPr vert="horz" lIns="91440" tIns="45720" rIns="91440" bIns="45720" rtlCol="0" anchor="t">
            <a:normAutofit fontScale="92500" lnSpcReduction="20000"/>
          </a:bodyPr>
          <a:lstStyle/>
          <a:p>
            <a:pPr marL="0" indent="0">
              <a:buNone/>
            </a:pPr>
            <a:r>
              <a:rPr lang="fi-FI" sz="2400" b="1" err="1"/>
              <a:t>Monday</a:t>
            </a:r>
            <a:r>
              <a:rPr lang="fi-FI" sz="2400"/>
              <a:t>: </a:t>
            </a:r>
          </a:p>
          <a:p>
            <a:pPr marL="457200" lvl="1" indent="0">
              <a:buNone/>
            </a:pPr>
            <a:r>
              <a:rPr lang="fi-FI" sz="2000"/>
              <a:t>	</a:t>
            </a:r>
            <a:r>
              <a:rPr lang="fi-FI" sz="2000" err="1"/>
              <a:t>Registration</a:t>
            </a:r>
            <a:r>
              <a:rPr lang="fi-FI" sz="2000"/>
              <a:t> for </a:t>
            </a:r>
            <a:r>
              <a:rPr lang="fi-FI" sz="2000" err="1"/>
              <a:t>visiting</a:t>
            </a:r>
            <a:r>
              <a:rPr lang="fi-FI" sz="2000"/>
              <a:t> </a:t>
            </a:r>
            <a:r>
              <a:rPr lang="fi-FI" sz="2000" err="1"/>
              <a:t>lecturers</a:t>
            </a:r>
            <a:r>
              <a:rPr lang="fi-FI" sz="2000"/>
              <a:t> and </a:t>
            </a:r>
            <a:r>
              <a:rPr lang="fi-FI" sz="2000" err="1"/>
              <a:t>students</a:t>
            </a:r>
            <a:r>
              <a:rPr lang="fi-FI" sz="2000"/>
              <a:t> 9:00-10:00</a:t>
            </a:r>
          </a:p>
          <a:p>
            <a:pPr marL="457200" lvl="1" indent="0">
              <a:buNone/>
            </a:pPr>
            <a:r>
              <a:rPr lang="fi-FI" sz="2000"/>
              <a:t>	</a:t>
            </a:r>
            <a:r>
              <a:rPr lang="fi-FI" sz="2000" err="1"/>
              <a:t>Opening</a:t>
            </a:r>
            <a:r>
              <a:rPr lang="fi-FI" sz="2000"/>
              <a:t> session and keynotes10:00 – 11:45</a:t>
            </a:r>
          </a:p>
          <a:p>
            <a:pPr marL="457200" lvl="1" indent="0">
              <a:buNone/>
            </a:pPr>
            <a:r>
              <a:rPr lang="fi-FI" sz="2000"/>
              <a:t>	</a:t>
            </a:r>
            <a:r>
              <a:rPr lang="fi-FI" sz="2000" err="1"/>
              <a:t>Workshops</a:t>
            </a:r>
            <a:r>
              <a:rPr lang="fi-FI" sz="2000"/>
              <a:t>/</a:t>
            </a:r>
            <a:r>
              <a:rPr lang="fi-FI" sz="2000" err="1"/>
              <a:t>lectures</a:t>
            </a:r>
            <a:r>
              <a:rPr lang="fi-FI" sz="2000"/>
              <a:t> 13:00-15:30</a:t>
            </a:r>
          </a:p>
          <a:p>
            <a:pPr marL="457200" lvl="1" indent="0">
              <a:buNone/>
            </a:pPr>
            <a:r>
              <a:rPr lang="fi-FI" sz="2000"/>
              <a:t>	</a:t>
            </a:r>
            <a:r>
              <a:rPr lang="fi-FI" sz="2000" err="1"/>
              <a:t>Welcome</a:t>
            </a:r>
            <a:r>
              <a:rPr lang="fi-FI" sz="2000"/>
              <a:t> </a:t>
            </a:r>
            <a:r>
              <a:rPr lang="fi-FI" sz="2000" err="1"/>
              <a:t>get-together</a:t>
            </a:r>
            <a:r>
              <a:rPr lang="fi-FI" sz="2000"/>
              <a:t> 15:45 – 17:30</a:t>
            </a:r>
          </a:p>
          <a:p>
            <a:pPr marL="0" indent="0">
              <a:buNone/>
            </a:pPr>
            <a:r>
              <a:rPr lang="fi-FI" sz="2400" b="1" err="1"/>
              <a:t>Tuesday</a:t>
            </a:r>
            <a:r>
              <a:rPr lang="fi-FI" sz="2400"/>
              <a:t>:</a:t>
            </a:r>
          </a:p>
          <a:p>
            <a:pPr marL="0" indent="0">
              <a:buNone/>
            </a:pPr>
            <a:r>
              <a:rPr lang="fi-FI" sz="1900"/>
              <a:t>	  </a:t>
            </a:r>
            <a:r>
              <a:rPr lang="fi-FI" sz="1900" err="1"/>
              <a:t>Plenary</a:t>
            </a:r>
            <a:r>
              <a:rPr lang="fi-FI" sz="1900"/>
              <a:t> session </a:t>
            </a:r>
            <a:r>
              <a:rPr lang="fi-FI" sz="1900" err="1"/>
              <a:t>with</a:t>
            </a:r>
            <a:r>
              <a:rPr lang="fi-FI" sz="1900"/>
              <a:t> keynotes 9:00 – 11:15 and </a:t>
            </a:r>
            <a:r>
              <a:rPr lang="fi-FI" sz="1900" err="1"/>
              <a:t>workshops</a:t>
            </a:r>
            <a:r>
              <a:rPr lang="fi-FI" sz="1900"/>
              <a:t>/lectures12:30-15:00  </a:t>
            </a:r>
          </a:p>
          <a:p>
            <a:pPr marL="0" indent="0">
              <a:buNone/>
            </a:pPr>
            <a:r>
              <a:rPr lang="fi-FI" sz="2400" b="1" err="1"/>
              <a:t>Wednesday</a:t>
            </a:r>
            <a:r>
              <a:rPr lang="fi-FI" sz="2400"/>
              <a:t>: </a:t>
            </a:r>
          </a:p>
          <a:p>
            <a:pPr marL="0" indent="0">
              <a:buNone/>
            </a:pPr>
            <a:r>
              <a:rPr lang="fi-FI" sz="2000"/>
              <a:t>	</a:t>
            </a:r>
            <a:r>
              <a:rPr lang="fi-FI" sz="1900" err="1"/>
              <a:t>Workshops</a:t>
            </a:r>
            <a:r>
              <a:rPr lang="fi-FI" sz="1900"/>
              <a:t>/</a:t>
            </a:r>
            <a:r>
              <a:rPr lang="fi-FI" sz="1900" err="1"/>
              <a:t>lectures</a:t>
            </a:r>
            <a:r>
              <a:rPr lang="fi-FI" sz="1900"/>
              <a:t> 9:00 – 11:30 and 12:30-15:00</a:t>
            </a:r>
          </a:p>
          <a:p>
            <a:pPr marL="0" indent="0">
              <a:buNone/>
            </a:pPr>
            <a:r>
              <a:rPr lang="fi-FI" sz="2400" b="1" err="1"/>
              <a:t>Thursday</a:t>
            </a:r>
            <a:r>
              <a:rPr lang="fi-FI" sz="2400"/>
              <a:t>: </a:t>
            </a:r>
          </a:p>
          <a:p>
            <a:pPr marL="0" indent="0">
              <a:buNone/>
            </a:pPr>
            <a:r>
              <a:rPr lang="fi-FI" sz="2200"/>
              <a:t>	</a:t>
            </a:r>
            <a:r>
              <a:rPr lang="fi-FI" sz="1900" err="1"/>
              <a:t>Workshops</a:t>
            </a:r>
            <a:r>
              <a:rPr lang="fi-FI" sz="1900"/>
              <a:t>/</a:t>
            </a:r>
            <a:r>
              <a:rPr lang="fi-FI" sz="1900" err="1"/>
              <a:t>lectures</a:t>
            </a:r>
            <a:r>
              <a:rPr lang="fi-FI" sz="1900"/>
              <a:t> 9:00 – 11:30 and 12:30-15:00</a:t>
            </a:r>
          </a:p>
          <a:p>
            <a:pPr marL="0" indent="0">
              <a:buNone/>
            </a:pPr>
            <a:r>
              <a:rPr lang="fi-FI" sz="2400" b="1" err="1"/>
              <a:t>Friday</a:t>
            </a:r>
            <a:r>
              <a:rPr lang="fi-FI" sz="2400" b="1"/>
              <a:t>:</a:t>
            </a:r>
          </a:p>
          <a:p>
            <a:pPr marL="0" indent="0">
              <a:buNone/>
            </a:pPr>
            <a:r>
              <a:rPr lang="fi-FI" sz="2200"/>
              <a:t>	</a:t>
            </a:r>
            <a:r>
              <a:rPr lang="fi-FI" sz="2200" err="1"/>
              <a:t>Closing</a:t>
            </a:r>
            <a:r>
              <a:rPr lang="fi-FI" sz="2200"/>
              <a:t> session with k</a:t>
            </a:r>
            <a:r>
              <a:rPr lang="fi-FI" sz="1900"/>
              <a:t>eynotes and </a:t>
            </a:r>
            <a:r>
              <a:rPr lang="fi-FI" sz="1900" err="1"/>
              <a:t>panel</a:t>
            </a:r>
            <a:r>
              <a:rPr lang="fi-FI" sz="1900"/>
              <a:t> </a:t>
            </a:r>
            <a:r>
              <a:rPr lang="fi-FI" sz="1900" err="1"/>
              <a:t>discussion</a:t>
            </a:r>
            <a:r>
              <a:rPr lang="fi-FI" sz="1900"/>
              <a:t> 9:00- 12:00</a:t>
            </a:r>
          </a:p>
          <a:p>
            <a:endParaRPr lang="fi-FI"/>
          </a:p>
        </p:txBody>
      </p:sp>
      <p:pic>
        <p:nvPicPr>
          <p:cNvPr id="4" name="Picture 3">
            <a:extLst>
              <a:ext uri="{FF2B5EF4-FFF2-40B4-BE49-F238E27FC236}">
                <a16:creationId xmlns:a16="http://schemas.microsoft.com/office/drawing/2014/main" id="{C81FA7A4-A03B-07BB-CA7F-598A78512E1D}"/>
              </a:ext>
            </a:extLst>
          </p:cNvPr>
          <p:cNvPicPr>
            <a:picLocks noChangeAspect="1"/>
          </p:cNvPicPr>
          <p:nvPr/>
        </p:nvPicPr>
        <p:blipFill>
          <a:blip r:embed="rId2"/>
          <a:stretch>
            <a:fillRect/>
          </a:stretch>
        </p:blipFill>
        <p:spPr>
          <a:xfrm>
            <a:off x="543317" y="231494"/>
            <a:ext cx="1563275" cy="1575599"/>
          </a:xfrm>
          <a:prstGeom prst="rect">
            <a:avLst/>
          </a:prstGeom>
        </p:spPr>
      </p:pic>
      <p:pic>
        <p:nvPicPr>
          <p:cNvPr id="6" name="Picture 5">
            <a:extLst>
              <a:ext uri="{FF2B5EF4-FFF2-40B4-BE49-F238E27FC236}">
                <a16:creationId xmlns:a16="http://schemas.microsoft.com/office/drawing/2014/main" id="{5E209B9C-4500-BAA3-E1DE-036FAE74D44B}"/>
              </a:ext>
            </a:extLst>
          </p:cNvPr>
          <p:cNvPicPr>
            <a:picLocks noChangeAspect="1"/>
          </p:cNvPicPr>
          <p:nvPr/>
        </p:nvPicPr>
        <p:blipFill>
          <a:blip r:embed="rId3"/>
          <a:stretch>
            <a:fillRect/>
          </a:stretch>
        </p:blipFill>
        <p:spPr>
          <a:xfrm>
            <a:off x="8798484" y="6014020"/>
            <a:ext cx="3163893" cy="848649"/>
          </a:xfrm>
          <a:prstGeom prst="rect">
            <a:avLst/>
          </a:prstGeom>
        </p:spPr>
      </p:pic>
    </p:spTree>
    <p:extLst>
      <p:ext uri="{BB962C8B-B14F-4D97-AF65-F5344CB8AC3E}">
        <p14:creationId xmlns:p14="http://schemas.microsoft.com/office/powerpoint/2010/main" val="297521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2468332" y="365125"/>
            <a:ext cx="7060667" cy="1423936"/>
          </a:xfrm>
        </p:spPr>
        <p:txBody>
          <a:bodyPr>
            <a:normAutofit fontScale="90000"/>
          </a:bodyPr>
          <a:lstStyle/>
          <a:p>
            <a:r>
              <a:rPr lang="fi-FI" sz="4900"/>
              <a:t> Escape </a:t>
            </a:r>
            <a:r>
              <a:rPr lang="fi-FI" sz="4900" err="1"/>
              <a:t>room</a:t>
            </a:r>
            <a:r>
              <a:rPr lang="fi-FI" sz="4900"/>
              <a:t>, </a:t>
            </a:r>
            <a:r>
              <a:rPr lang="fi-FI" sz="4900" err="1"/>
              <a:t>multisensory</a:t>
            </a:r>
            <a:r>
              <a:rPr lang="fi-FI" sz="4900"/>
              <a:t> </a:t>
            </a:r>
            <a:r>
              <a:rPr lang="fi-FI" sz="4900" err="1"/>
              <a:t>room</a:t>
            </a:r>
            <a:r>
              <a:rPr lang="fi-FI" sz="4900"/>
              <a:t> and </a:t>
            </a:r>
            <a:r>
              <a:rPr lang="fi-FI" sz="4900" err="1"/>
              <a:t>tips</a:t>
            </a:r>
            <a:r>
              <a:rPr lang="fi-FI" sz="4900"/>
              <a:t> for </a:t>
            </a:r>
            <a:r>
              <a:rPr lang="fi-FI" sz="4900" err="1"/>
              <a:t>safe</a:t>
            </a:r>
            <a:r>
              <a:rPr lang="fi-FI" sz="4900"/>
              <a:t> </a:t>
            </a:r>
            <a:r>
              <a:rPr lang="fi-FI" sz="4900" err="1"/>
              <a:t>client</a:t>
            </a:r>
            <a:r>
              <a:rPr lang="fi-FI" sz="4900"/>
              <a:t> </a:t>
            </a:r>
            <a:r>
              <a:rPr lang="fi-FI" sz="4900" err="1"/>
              <a:t>encounters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1963653"/>
            <a:ext cx="10852734" cy="1067720"/>
          </a:xfrm>
        </p:spPr>
        <p:txBody>
          <a:bodyPr vert="horz" lIns="91440" tIns="45720" rIns="91440" bIns="45720" rtlCol="0" anchor="t">
            <a:noAutofit/>
          </a:bodyPr>
          <a:lstStyle/>
          <a:p>
            <a:pPr>
              <a:buNone/>
            </a:pPr>
            <a:r>
              <a:rPr lang="fi-FI" sz="1600" err="1">
                <a:latin typeface="Inter"/>
              </a:rPr>
              <a:t>Immerse</a:t>
            </a:r>
            <a:r>
              <a:rPr lang="fi-FI" sz="1600">
                <a:latin typeface="Inter"/>
              </a:rPr>
              <a:t> </a:t>
            </a:r>
            <a:r>
              <a:rPr lang="fi-FI" sz="1600" err="1">
                <a:latin typeface="Inter"/>
              </a:rPr>
              <a:t>yourself</a:t>
            </a:r>
            <a:r>
              <a:rPr lang="fi-FI" sz="1600">
                <a:latin typeface="Inter"/>
              </a:rPr>
              <a:t> in </a:t>
            </a:r>
            <a:r>
              <a:rPr lang="fi-FI" sz="1600" err="1">
                <a:latin typeface="Inter"/>
              </a:rPr>
              <a:t>the</a:t>
            </a:r>
            <a:r>
              <a:rPr lang="fi-FI" sz="1600">
                <a:latin typeface="Inter"/>
              </a:rPr>
              <a:t> </a:t>
            </a:r>
            <a:r>
              <a:rPr lang="fi-FI" sz="1600" err="1">
                <a:latin typeface="Inter"/>
              </a:rPr>
              <a:t>future</a:t>
            </a:r>
            <a:r>
              <a:rPr lang="fi-FI" sz="1600">
                <a:latin typeface="Inter"/>
              </a:rPr>
              <a:t> of </a:t>
            </a:r>
            <a:r>
              <a:rPr lang="fi-FI" sz="1600" err="1">
                <a:latin typeface="Inter"/>
              </a:rPr>
              <a:t>social</a:t>
            </a:r>
            <a:r>
              <a:rPr lang="fi-FI" sz="1600">
                <a:latin typeface="Inter"/>
              </a:rPr>
              <a:t> </a:t>
            </a:r>
            <a:r>
              <a:rPr lang="fi-FI" sz="1600" err="1">
                <a:latin typeface="Inter"/>
              </a:rPr>
              <a:t>work</a:t>
            </a:r>
            <a:r>
              <a:rPr lang="fi-FI" sz="1600">
                <a:latin typeface="Inter"/>
              </a:rPr>
              <a:t> and </a:t>
            </a:r>
            <a:r>
              <a:rPr lang="fi-FI" sz="1600" err="1">
                <a:latin typeface="Inter"/>
              </a:rPr>
              <a:t>healthcare</a:t>
            </a:r>
            <a:r>
              <a:rPr lang="fi-FI" sz="1600">
                <a:latin typeface="Inter"/>
              </a:rPr>
              <a:t>. Join </a:t>
            </a:r>
            <a:r>
              <a:rPr lang="fi-FI" sz="1600" err="1">
                <a:latin typeface="Inter"/>
              </a:rPr>
              <a:t>our</a:t>
            </a:r>
            <a:r>
              <a:rPr lang="fi-FI" sz="1600">
                <a:latin typeface="Inter"/>
              </a:rPr>
              <a:t> workshop </a:t>
            </a:r>
            <a:r>
              <a:rPr lang="fi-FI" sz="1600" err="1">
                <a:latin typeface="Inter"/>
              </a:rPr>
              <a:t>where</a:t>
            </a:r>
            <a:r>
              <a:rPr lang="fi-FI" sz="1600">
                <a:latin typeface="Inter"/>
              </a:rPr>
              <a:t> </a:t>
            </a:r>
            <a:r>
              <a:rPr lang="fi-FI" sz="1600" err="1">
                <a:latin typeface="Inter"/>
              </a:rPr>
              <a:t>we</a:t>
            </a:r>
            <a:r>
              <a:rPr lang="fi-FI" sz="1600">
                <a:latin typeface="Inter"/>
              </a:rPr>
              <a:t> </a:t>
            </a:r>
            <a:r>
              <a:rPr lang="fi-FI" sz="1600" err="1">
                <a:latin typeface="Inter"/>
              </a:rPr>
              <a:t>will</a:t>
            </a:r>
            <a:r>
              <a:rPr lang="fi-FI" sz="1600">
                <a:latin typeface="Inter"/>
              </a:rPr>
              <a:t> showcase </a:t>
            </a:r>
            <a:r>
              <a:rPr lang="fi-FI" sz="1600" err="1">
                <a:latin typeface="Inter"/>
              </a:rPr>
              <a:t>new</a:t>
            </a:r>
            <a:r>
              <a:rPr lang="fi-FI" sz="1600">
                <a:latin typeface="Inter"/>
              </a:rPr>
              <a:t> </a:t>
            </a:r>
            <a:r>
              <a:rPr lang="fi-FI" sz="1600" err="1">
                <a:latin typeface="Inter"/>
              </a:rPr>
              <a:t>technologies</a:t>
            </a:r>
            <a:r>
              <a:rPr lang="fi-FI" sz="1600">
                <a:latin typeface="Inter"/>
              </a:rPr>
              <a:t> </a:t>
            </a:r>
            <a:r>
              <a:rPr lang="fi-FI" sz="1600" err="1">
                <a:latin typeface="Inter"/>
              </a:rPr>
              <a:t>such</a:t>
            </a:r>
            <a:r>
              <a:rPr lang="fi-FI" sz="1600">
                <a:latin typeface="Inter"/>
              </a:rPr>
              <a:t> as </a:t>
            </a:r>
            <a:r>
              <a:rPr lang="fi-FI" sz="1600" err="1">
                <a:latin typeface="Inter"/>
              </a:rPr>
              <a:t>escape</a:t>
            </a:r>
            <a:r>
              <a:rPr lang="fi-FI" sz="1600">
                <a:latin typeface="Inter"/>
              </a:rPr>
              <a:t> </a:t>
            </a:r>
            <a:r>
              <a:rPr lang="fi-FI" sz="1600" err="1">
                <a:latin typeface="Inter"/>
              </a:rPr>
              <a:t>room</a:t>
            </a:r>
            <a:r>
              <a:rPr lang="fi-FI" sz="1600">
                <a:latin typeface="Inter"/>
              </a:rPr>
              <a:t> </a:t>
            </a:r>
            <a:r>
              <a:rPr lang="fi-FI" sz="1600" err="1">
                <a:latin typeface="Inter"/>
              </a:rPr>
              <a:t>experiences</a:t>
            </a:r>
            <a:r>
              <a:rPr lang="fi-FI" sz="1600">
                <a:latin typeface="Inter"/>
              </a:rPr>
              <a:t>, and </a:t>
            </a:r>
            <a:r>
              <a:rPr lang="fi-FI" sz="1600" err="1">
                <a:latin typeface="Inter"/>
              </a:rPr>
              <a:t>our</a:t>
            </a:r>
            <a:r>
              <a:rPr lang="fi-FI" sz="1600">
                <a:latin typeface="Inter"/>
              </a:rPr>
              <a:t> multi-</a:t>
            </a:r>
            <a:r>
              <a:rPr lang="fi-FI" sz="1600" err="1">
                <a:latin typeface="Inter"/>
              </a:rPr>
              <a:t>sensory</a:t>
            </a:r>
            <a:r>
              <a:rPr lang="fi-FI" sz="1600">
                <a:latin typeface="Inter"/>
              </a:rPr>
              <a:t> room. </a:t>
            </a:r>
          </a:p>
          <a:p>
            <a:pPr>
              <a:buNone/>
            </a:pPr>
            <a:r>
              <a:rPr lang="fi-FI" sz="1600" err="1">
                <a:latin typeface="Inter"/>
              </a:rPr>
              <a:t>The</a:t>
            </a:r>
            <a:r>
              <a:rPr lang="fi-FI" sz="1600">
                <a:latin typeface="Inter"/>
              </a:rPr>
              <a:t> workshop </a:t>
            </a:r>
            <a:r>
              <a:rPr lang="fi-FI" sz="1600" err="1">
                <a:latin typeface="Inter"/>
              </a:rPr>
              <a:t>offers</a:t>
            </a:r>
            <a:r>
              <a:rPr lang="fi-FI" sz="1600">
                <a:latin typeface="Inter"/>
              </a:rPr>
              <a:t> </a:t>
            </a:r>
            <a:r>
              <a:rPr lang="fi-FI" sz="1600" err="1">
                <a:latin typeface="Inter"/>
              </a:rPr>
              <a:t>you</a:t>
            </a:r>
            <a:r>
              <a:rPr lang="fi-FI" sz="1600">
                <a:latin typeface="Inter"/>
              </a:rPr>
              <a:t> </a:t>
            </a:r>
            <a:r>
              <a:rPr lang="fi-FI" sz="1600" err="1">
                <a:latin typeface="Inter"/>
              </a:rPr>
              <a:t>the</a:t>
            </a:r>
            <a:r>
              <a:rPr lang="fi-FI" sz="1600">
                <a:latin typeface="Inter"/>
              </a:rPr>
              <a:t> </a:t>
            </a:r>
            <a:r>
              <a:rPr lang="fi-FI" sz="1600" err="1">
                <a:latin typeface="Inter"/>
              </a:rPr>
              <a:t>opportunity</a:t>
            </a:r>
            <a:r>
              <a:rPr lang="fi-FI" sz="1600">
                <a:latin typeface="Inter"/>
              </a:rPr>
              <a:t> to </a:t>
            </a:r>
            <a:r>
              <a:rPr lang="fi-FI" sz="1600" err="1">
                <a:latin typeface="Inter"/>
              </a:rPr>
              <a:t>elevate</a:t>
            </a:r>
            <a:r>
              <a:rPr lang="fi-FI" sz="1600">
                <a:latin typeface="Inter"/>
              </a:rPr>
              <a:t> </a:t>
            </a:r>
            <a:r>
              <a:rPr lang="fi-FI" sz="1600" err="1">
                <a:latin typeface="Inter"/>
              </a:rPr>
              <a:t>your</a:t>
            </a:r>
            <a:r>
              <a:rPr lang="fi-FI" sz="1600">
                <a:latin typeface="Inter"/>
              </a:rPr>
              <a:t> </a:t>
            </a:r>
            <a:r>
              <a:rPr lang="fi-FI" sz="1600" err="1">
                <a:latin typeface="Inter"/>
              </a:rPr>
              <a:t>professional</a:t>
            </a:r>
            <a:r>
              <a:rPr lang="fi-FI" sz="1600">
                <a:latin typeface="Inter"/>
              </a:rPr>
              <a:t> </a:t>
            </a:r>
            <a:r>
              <a:rPr lang="fi-FI" sz="1600" err="1">
                <a:latin typeface="Inter"/>
              </a:rPr>
              <a:t>skills</a:t>
            </a:r>
            <a:r>
              <a:rPr lang="fi-FI" sz="1600">
                <a:latin typeface="Inter"/>
              </a:rPr>
              <a:t> and </a:t>
            </a:r>
            <a:r>
              <a:rPr lang="fi-FI" sz="1600" err="1">
                <a:latin typeface="Inter"/>
              </a:rPr>
              <a:t>discover</a:t>
            </a:r>
            <a:r>
              <a:rPr lang="fi-FI" sz="1600">
                <a:latin typeface="Inter"/>
              </a:rPr>
              <a:t> </a:t>
            </a:r>
            <a:r>
              <a:rPr lang="fi-FI" sz="1600" err="1">
                <a:latin typeface="Inter"/>
              </a:rPr>
              <a:t>innovate</a:t>
            </a:r>
            <a:r>
              <a:rPr lang="fi-FI" sz="1600">
                <a:latin typeface="Inter"/>
              </a:rPr>
              <a:t> </a:t>
            </a:r>
            <a:r>
              <a:rPr lang="fi-FI" sz="1600" err="1">
                <a:latin typeface="Inter"/>
              </a:rPr>
              <a:t>tools</a:t>
            </a:r>
            <a:r>
              <a:rPr lang="fi-FI" sz="1600">
                <a:latin typeface="Inter"/>
              </a:rPr>
              <a:t> for </a:t>
            </a:r>
            <a:r>
              <a:rPr lang="fi-FI" sz="1600" err="1">
                <a:latin typeface="Inter"/>
              </a:rPr>
              <a:t>exploring</a:t>
            </a:r>
            <a:r>
              <a:rPr lang="fi-FI" sz="1600">
                <a:latin typeface="Inter"/>
              </a:rPr>
              <a:t> </a:t>
            </a:r>
            <a:r>
              <a:rPr lang="fi-FI" sz="1600" err="1">
                <a:latin typeface="Inter"/>
              </a:rPr>
              <a:t>the</a:t>
            </a:r>
            <a:r>
              <a:rPr lang="fi-FI" sz="1600">
                <a:latin typeface="Inter"/>
              </a:rPr>
              <a:t> </a:t>
            </a:r>
            <a:r>
              <a:rPr lang="fi-FI" sz="1600" err="1">
                <a:latin typeface="Inter"/>
              </a:rPr>
              <a:t>intersection</a:t>
            </a:r>
            <a:r>
              <a:rPr lang="fi-FI" sz="1600">
                <a:latin typeface="Inter"/>
              </a:rPr>
              <a:t> of </a:t>
            </a:r>
            <a:r>
              <a:rPr lang="fi-FI" sz="1600" err="1">
                <a:latin typeface="Inter"/>
              </a:rPr>
              <a:t>technology</a:t>
            </a:r>
            <a:r>
              <a:rPr lang="fi-FI" sz="1600">
                <a:latin typeface="Inter"/>
              </a:rPr>
              <a:t> and </a:t>
            </a:r>
            <a:r>
              <a:rPr lang="fi-FI" sz="1600" err="1">
                <a:latin typeface="Inter"/>
              </a:rPr>
              <a:t>well-being</a:t>
            </a:r>
            <a:r>
              <a:rPr lang="fi-FI" sz="1600">
                <a:latin typeface="Inter"/>
              </a:rPr>
              <a:t> </a:t>
            </a:r>
            <a:r>
              <a:rPr lang="fi-FI" sz="1600" err="1">
                <a:latin typeface="Inter"/>
              </a:rPr>
              <a:t>services</a:t>
            </a:r>
            <a:r>
              <a:rPr lang="fi-FI" sz="1600">
                <a:latin typeface="Inter"/>
              </a:rPr>
              <a:t>, </a:t>
            </a:r>
            <a:r>
              <a:rPr lang="fi-FI" sz="1600" err="1">
                <a:latin typeface="Inter"/>
              </a:rPr>
              <a:t>but</a:t>
            </a:r>
            <a:r>
              <a:rPr lang="fi-FI" sz="1600">
                <a:latin typeface="Inter"/>
              </a:rPr>
              <a:t> it </a:t>
            </a:r>
            <a:r>
              <a:rPr lang="fi-FI" sz="1600" err="1">
                <a:latin typeface="Inter"/>
              </a:rPr>
              <a:t>also</a:t>
            </a:r>
            <a:r>
              <a:rPr lang="fi-FI" sz="1600">
                <a:latin typeface="Inter"/>
              </a:rPr>
              <a:t> </a:t>
            </a:r>
            <a:r>
              <a:rPr lang="fi-FI" sz="1600" err="1">
                <a:latin typeface="Inter"/>
              </a:rPr>
              <a:t>gives</a:t>
            </a:r>
            <a:r>
              <a:rPr lang="fi-FI" sz="1600">
                <a:latin typeface="Inter"/>
              </a:rPr>
              <a:t> </a:t>
            </a:r>
            <a:r>
              <a:rPr lang="fi-FI" sz="1600" err="1">
                <a:latin typeface="Inter"/>
              </a:rPr>
              <a:t>you</a:t>
            </a:r>
            <a:r>
              <a:rPr lang="fi-FI" sz="1600">
                <a:latin typeface="Inter"/>
              </a:rPr>
              <a:t> </a:t>
            </a:r>
            <a:r>
              <a:rPr lang="fi-FI" sz="1600" err="1">
                <a:latin typeface="Inter"/>
              </a:rPr>
              <a:t>hands-on</a:t>
            </a:r>
            <a:r>
              <a:rPr lang="fi-FI" sz="1600">
                <a:latin typeface="Inter"/>
              </a:rPr>
              <a:t> </a:t>
            </a:r>
            <a:r>
              <a:rPr lang="fi-FI" sz="1600" err="1">
                <a:latin typeface="Inter"/>
              </a:rPr>
              <a:t>tips</a:t>
            </a:r>
            <a:r>
              <a:rPr lang="fi-FI" sz="1600">
                <a:latin typeface="Inter"/>
              </a:rPr>
              <a:t> </a:t>
            </a:r>
            <a:r>
              <a:rPr lang="fi-FI" sz="1600" err="1">
                <a:latin typeface="Inter"/>
              </a:rPr>
              <a:t>how</a:t>
            </a:r>
            <a:r>
              <a:rPr lang="fi-FI" sz="1600">
                <a:latin typeface="Inter"/>
              </a:rPr>
              <a:t> to </a:t>
            </a:r>
            <a:r>
              <a:rPr lang="fi-FI" sz="1600" err="1">
                <a:latin typeface="Inter"/>
              </a:rPr>
              <a:t>encounter</a:t>
            </a:r>
            <a:r>
              <a:rPr lang="fi-FI" sz="1600">
                <a:latin typeface="Inter"/>
              </a:rPr>
              <a:t> </a:t>
            </a:r>
            <a:r>
              <a:rPr lang="fi-FI" sz="1600" err="1">
                <a:latin typeface="Inter"/>
              </a:rPr>
              <a:t>challenging</a:t>
            </a:r>
            <a:r>
              <a:rPr lang="fi-FI" sz="1600">
                <a:latin typeface="Inter"/>
              </a:rPr>
              <a:t> </a:t>
            </a:r>
            <a:r>
              <a:rPr lang="fi-FI" sz="1600" err="1">
                <a:latin typeface="Inter"/>
              </a:rPr>
              <a:t>clients</a:t>
            </a:r>
            <a:r>
              <a:rPr lang="fi-FI" sz="1600">
                <a:latin typeface="Inter"/>
              </a:rPr>
              <a:t>.</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2360079" y="3502788"/>
            <a:ext cx="17104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rPr>
              <a:t>Jaana Malmisuo,</a:t>
            </a:r>
          </a:p>
          <a:p>
            <a:r>
              <a:rPr lang="fi-FI" sz="1200">
                <a:latin typeface="Inter"/>
              </a:rPr>
              <a:t>Senior </a:t>
            </a:r>
            <a:r>
              <a:rPr lang="fi-FI" sz="1200" err="1">
                <a:latin typeface="Inter"/>
              </a:rPr>
              <a:t>Lecturer</a:t>
            </a:r>
            <a:r>
              <a:rPr lang="fi-FI" sz="1200">
                <a:latin typeface="Inter"/>
              </a:rPr>
              <a:t>, School of Health and </a:t>
            </a:r>
            <a:r>
              <a:rPr lang="fi-FI" sz="1200" err="1">
                <a:latin typeface="Inter"/>
              </a:rPr>
              <a:t>Social</a:t>
            </a:r>
            <a:r>
              <a:rPr lang="fi-FI" sz="1200">
                <a:latin typeface="Inter"/>
              </a:rPr>
              <a:t> Services</a:t>
            </a:r>
          </a:p>
          <a:p>
            <a:endParaRPr lang="fi-FI" sz="1200">
              <a:latin typeface="Inter"/>
              <a:cs typeface="Times New Roman"/>
            </a:endParaRPr>
          </a:p>
        </p:txBody>
      </p:sp>
      <p:pic>
        <p:nvPicPr>
          <p:cNvPr id="6" name="Sisällön paikkamerkki 5" descr="Kuva, joka sisältää kohteen henkilö, hymy, Ihmisen kasvot, nainen&#10;&#10;Kuvaus luotu automaattisesti">
            <a:extLst>
              <a:ext uri="{FF2B5EF4-FFF2-40B4-BE49-F238E27FC236}">
                <a16:creationId xmlns:a16="http://schemas.microsoft.com/office/drawing/2014/main" id="{1AA15CCD-AC20-3A7D-7FF9-A31519536D3B}"/>
              </a:ext>
            </a:extLst>
          </p:cNvPr>
          <p:cNvPicPr>
            <a:picLocks noGrp="1" noChangeAspect="1"/>
          </p:cNvPicPr>
          <p:nvPr>
            <p:ph sz="quarter" idx="4"/>
          </p:nvPr>
        </p:nvPicPr>
        <p:blipFill>
          <a:blip r:embed="rId3"/>
          <a:stretch>
            <a:fillRect/>
          </a:stretch>
        </p:blipFill>
        <p:spPr>
          <a:xfrm>
            <a:off x="403351" y="3351003"/>
            <a:ext cx="1962150" cy="1952625"/>
          </a:xfrm>
        </p:spPr>
      </p:pic>
      <p:pic>
        <p:nvPicPr>
          <p:cNvPr id="8" name="Kuva 7" descr="Kuva, joka sisältää kohteen Ihmisen kasvot, nainen, henkilö, vaate&#10;&#10;Kuvaus luotu automaattisesti">
            <a:extLst>
              <a:ext uri="{FF2B5EF4-FFF2-40B4-BE49-F238E27FC236}">
                <a16:creationId xmlns:a16="http://schemas.microsoft.com/office/drawing/2014/main" id="{43B804F9-525C-FCAE-CA13-DFCDA2C776D3}"/>
              </a:ext>
            </a:extLst>
          </p:cNvPr>
          <p:cNvPicPr>
            <a:picLocks noChangeAspect="1"/>
          </p:cNvPicPr>
          <p:nvPr/>
        </p:nvPicPr>
        <p:blipFill>
          <a:blip r:embed="rId4"/>
          <a:stretch>
            <a:fillRect/>
          </a:stretch>
        </p:blipFill>
        <p:spPr>
          <a:xfrm>
            <a:off x="3721689" y="4136385"/>
            <a:ext cx="2000250" cy="2038350"/>
          </a:xfrm>
          <a:prstGeom prst="rect">
            <a:avLst/>
          </a:prstGeom>
        </p:spPr>
      </p:pic>
      <p:pic>
        <p:nvPicPr>
          <p:cNvPr id="9" name="Kuva 8" descr="Kuva, joka sisältää kohteen henkilö, vaate, kaula, Ihmisen kasvot&#10;&#10;Kuvaus luotu automaattisesti">
            <a:extLst>
              <a:ext uri="{FF2B5EF4-FFF2-40B4-BE49-F238E27FC236}">
                <a16:creationId xmlns:a16="http://schemas.microsoft.com/office/drawing/2014/main" id="{F46A8C7E-4B1F-0CA4-B67E-65BAF6D40C71}"/>
              </a:ext>
            </a:extLst>
          </p:cNvPr>
          <p:cNvPicPr>
            <a:picLocks noChangeAspect="1"/>
          </p:cNvPicPr>
          <p:nvPr/>
        </p:nvPicPr>
        <p:blipFill>
          <a:blip r:embed="rId5"/>
          <a:stretch>
            <a:fillRect/>
          </a:stretch>
        </p:blipFill>
        <p:spPr>
          <a:xfrm>
            <a:off x="5854291" y="3279215"/>
            <a:ext cx="2225674" cy="2005496"/>
          </a:xfrm>
          <a:prstGeom prst="rect">
            <a:avLst/>
          </a:prstGeom>
        </p:spPr>
      </p:pic>
      <p:sp>
        <p:nvSpPr>
          <p:cNvPr id="11" name="Tekstiruutu 10">
            <a:extLst>
              <a:ext uri="{FF2B5EF4-FFF2-40B4-BE49-F238E27FC236}">
                <a16:creationId xmlns:a16="http://schemas.microsoft.com/office/drawing/2014/main" id="{15051153-97C8-E5B6-48AC-39D1F718A9C2}"/>
              </a:ext>
            </a:extLst>
          </p:cNvPr>
          <p:cNvSpPr txBox="1"/>
          <p:nvPr/>
        </p:nvSpPr>
        <p:spPr>
          <a:xfrm>
            <a:off x="2074837" y="5634179"/>
            <a:ext cx="16503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cs typeface="Times New Roman"/>
              </a:rPr>
              <a:t>Marika Ahonen,</a:t>
            </a:r>
          </a:p>
          <a:p>
            <a:r>
              <a:rPr lang="fi-FI" sz="1200">
                <a:latin typeface="Inter"/>
                <a:cs typeface="Times New Roman"/>
              </a:rPr>
              <a:t>Senior Lecturer, School of Health and Social Services</a:t>
            </a:r>
          </a:p>
        </p:txBody>
      </p:sp>
      <p:sp>
        <p:nvSpPr>
          <p:cNvPr id="14" name="Tekstiruutu 13">
            <a:extLst>
              <a:ext uri="{FF2B5EF4-FFF2-40B4-BE49-F238E27FC236}">
                <a16:creationId xmlns:a16="http://schemas.microsoft.com/office/drawing/2014/main" id="{5ABC4946-6CD8-9B48-6617-E01B8928C84F}"/>
              </a:ext>
            </a:extLst>
          </p:cNvPr>
          <p:cNvSpPr txBox="1"/>
          <p:nvPr/>
        </p:nvSpPr>
        <p:spPr>
          <a:xfrm>
            <a:off x="6246366" y="5402266"/>
            <a:ext cx="19611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cs typeface="Times New Roman"/>
              </a:rPr>
              <a:t>Jonna Niemelä,</a:t>
            </a:r>
          </a:p>
          <a:p>
            <a:r>
              <a:rPr lang="fi-FI" sz="1200" err="1">
                <a:latin typeface="Inter"/>
                <a:cs typeface="Times New Roman"/>
              </a:rPr>
              <a:t>Head</a:t>
            </a:r>
            <a:r>
              <a:rPr lang="fi-FI" sz="1200">
                <a:latin typeface="Inter"/>
                <a:cs typeface="Times New Roman"/>
              </a:rPr>
              <a:t> of </a:t>
            </a:r>
            <a:r>
              <a:rPr lang="fi-FI" sz="1200" err="1">
                <a:latin typeface="Inter"/>
                <a:cs typeface="Times New Roman"/>
              </a:rPr>
              <a:t>Degree</a:t>
            </a:r>
            <a:r>
              <a:rPr lang="fi-FI" sz="1200">
                <a:latin typeface="Inter"/>
                <a:cs typeface="Times New Roman"/>
              </a:rPr>
              <a:t> </a:t>
            </a:r>
            <a:r>
              <a:rPr lang="fi-FI" sz="1200" err="1">
                <a:latin typeface="Inter"/>
                <a:cs typeface="Times New Roman"/>
              </a:rPr>
              <a:t>Programme</a:t>
            </a:r>
            <a:r>
              <a:rPr lang="fi-FI" sz="1200">
                <a:latin typeface="Inter"/>
                <a:cs typeface="Times New Roman"/>
              </a:rPr>
              <a:t>, </a:t>
            </a:r>
            <a:r>
              <a:rPr lang="fi-FI" sz="1200" err="1">
                <a:latin typeface="Inter"/>
                <a:cs typeface="Times New Roman"/>
              </a:rPr>
              <a:t>Social</a:t>
            </a:r>
            <a:r>
              <a:rPr lang="fi-FI" sz="1200">
                <a:latin typeface="Inter"/>
                <a:cs typeface="Times New Roman"/>
              </a:rPr>
              <a:t> Services</a:t>
            </a:r>
          </a:p>
        </p:txBody>
      </p:sp>
      <p:sp>
        <p:nvSpPr>
          <p:cNvPr id="4" name="Ellipsi 3">
            <a:extLst>
              <a:ext uri="{FF2B5EF4-FFF2-40B4-BE49-F238E27FC236}">
                <a16:creationId xmlns:a16="http://schemas.microsoft.com/office/drawing/2014/main" id="{B25ACCCC-C3EC-A4D5-D80C-211C0A2622BF}"/>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l" rtl="0"/>
            <a:r>
              <a:rPr lang="fi-FI"/>
              <a:t>12:30-15:00</a:t>
            </a:r>
            <a:r>
              <a:rPr lang="en-US"/>
              <a:t>​</a:t>
            </a:r>
          </a:p>
          <a:p>
            <a:pPr algn="l" rtl="0"/>
            <a:r>
              <a:rPr lang="fi-FI"/>
              <a:t>​S-210</a:t>
            </a:r>
          </a:p>
        </p:txBody>
      </p:sp>
      <p:pic>
        <p:nvPicPr>
          <p:cNvPr id="3" name="Kuva 2" descr="Kuva, joka sisältää kohteen henkilö, piha-, vaate, Ihmisen kasvot&#10;&#10;Tekoälyn luoma sisältö voi olla virheellistä.">
            <a:extLst>
              <a:ext uri="{FF2B5EF4-FFF2-40B4-BE49-F238E27FC236}">
                <a16:creationId xmlns:a16="http://schemas.microsoft.com/office/drawing/2014/main" id="{3B8A7707-A2AC-FFB9-8F22-E8C79656E300}"/>
              </a:ext>
            </a:extLst>
          </p:cNvPr>
          <p:cNvPicPr>
            <a:picLocks noChangeAspect="1"/>
          </p:cNvPicPr>
          <p:nvPr/>
        </p:nvPicPr>
        <p:blipFill>
          <a:blip r:embed="rId6"/>
          <a:stretch>
            <a:fillRect/>
          </a:stretch>
        </p:blipFill>
        <p:spPr>
          <a:xfrm>
            <a:off x="8784879" y="3291370"/>
            <a:ext cx="2816502" cy="2009085"/>
          </a:xfrm>
          <a:prstGeom prst="rect">
            <a:avLst/>
          </a:prstGeom>
        </p:spPr>
      </p:pic>
      <p:sp>
        <p:nvSpPr>
          <p:cNvPr id="5" name="Tekstiruutu 4">
            <a:extLst>
              <a:ext uri="{FF2B5EF4-FFF2-40B4-BE49-F238E27FC236}">
                <a16:creationId xmlns:a16="http://schemas.microsoft.com/office/drawing/2014/main" id="{5571898B-EBA4-7C65-4E7C-1D880CA171E6}"/>
              </a:ext>
            </a:extLst>
          </p:cNvPr>
          <p:cNvSpPr txBox="1"/>
          <p:nvPr/>
        </p:nvSpPr>
        <p:spPr>
          <a:xfrm>
            <a:off x="9374576" y="5391222"/>
            <a:ext cx="16503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cs typeface="Times New Roman"/>
              </a:rPr>
              <a:t>Liisa Harakkamäki,</a:t>
            </a:r>
          </a:p>
          <a:p>
            <a:r>
              <a:rPr lang="fi-FI" sz="1200">
                <a:latin typeface="Inter"/>
                <a:cs typeface="Times New Roman"/>
              </a:rPr>
              <a:t>Senior </a:t>
            </a:r>
            <a:r>
              <a:rPr lang="fi-FI" sz="1200" err="1">
                <a:latin typeface="Inter"/>
                <a:cs typeface="Times New Roman"/>
              </a:rPr>
              <a:t>Lecturer</a:t>
            </a:r>
            <a:r>
              <a:rPr lang="fi-FI" sz="1200">
                <a:latin typeface="Inter"/>
                <a:cs typeface="Times New Roman"/>
              </a:rPr>
              <a:t>, School of Health and </a:t>
            </a:r>
            <a:r>
              <a:rPr lang="fi-FI" sz="1200" err="1">
                <a:latin typeface="Inter"/>
                <a:cs typeface="Times New Roman"/>
              </a:rPr>
              <a:t>Social</a:t>
            </a:r>
            <a:r>
              <a:rPr lang="fi-FI" sz="1200">
                <a:latin typeface="Inter"/>
                <a:cs typeface="Times New Roman"/>
              </a:rPr>
              <a:t> Services</a:t>
            </a:r>
          </a:p>
        </p:txBody>
      </p:sp>
      <p:sp>
        <p:nvSpPr>
          <p:cNvPr id="15" name="Puhekupla: Soikea 14">
            <a:extLst>
              <a:ext uri="{FF2B5EF4-FFF2-40B4-BE49-F238E27FC236}">
                <a16:creationId xmlns:a16="http://schemas.microsoft.com/office/drawing/2014/main" id="{665A8FA7-B32D-2317-80BA-4E1062FE1242}"/>
              </a:ext>
            </a:extLst>
          </p:cNvPr>
          <p:cNvSpPr/>
          <p:nvPr/>
        </p:nvSpPr>
        <p:spPr>
          <a:xfrm>
            <a:off x="2985422" y="2848095"/>
            <a:ext cx="5219461" cy="2057959"/>
          </a:xfrm>
          <a:prstGeom prst="wedgeEllipseCallout">
            <a:avLst/>
          </a:prstGeom>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4000" err="1"/>
              <a:t>Cancelled</a:t>
            </a:r>
            <a:r>
              <a:rPr lang="fi-FI" sz="4000"/>
              <a:t>!</a:t>
            </a:r>
          </a:p>
        </p:txBody>
      </p:sp>
    </p:spTree>
    <p:extLst>
      <p:ext uri="{BB962C8B-B14F-4D97-AF65-F5344CB8AC3E}">
        <p14:creationId xmlns:p14="http://schemas.microsoft.com/office/powerpoint/2010/main" val="2593097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sz="4900" err="1"/>
              <a:t>Working</a:t>
            </a:r>
            <a:r>
              <a:rPr lang="fi-FI" sz="4900"/>
              <a:t> as a team. </a:t>
            </a:r>
            <a:r>
              <a:rPr lang="fi-FI" sz="4900" err="1"/>
              <a:t>Understanding</a:t>
            </a:r>
            <a:r>
              <a:rPr lang="fi-FI" sz="4900"/>
              <a:t> </a:t>
            </a:r>
            <a:r>
              <a:rPr lang="fi-FI" sz="4900" err="1"/>
              <a:t>bullying</a:t>
            </a:r>
            <a:r>
              <a:rPr lang="fi-FI" sz="4900"/>
              <a:t> in </a:t>
            </a:r>
            <a:r>
              <a:rPr lang="fi-FI" sz="4900" err="1"/>
              <a:t>the</a:t>
            </a:r>
            <a:r>
              <a:rPr lang="fi-FI" sz="4900"/>
              <a:t> </a:t>
            </a:r>
            <a:r>
              <a:rPr lang="fi-FI" sz="4900" err="1"/>
              <a:t>workplace</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656641"/>
          </a:xfrm>
        </p:spPr>
        <p:txBody>
          <a:bodyPr vert="horz" lIns="91440" tIns="45720" rIns="91440" bIns="45720" rtlCol="0" anchor="t">
            <a:noAutofit/>
          </a:bodyPr>
          <a:lstStyle/>
          <a:p>
            <a:pPr algn="just">
              <a:buNone/>
            </a:pPr>
            <a:r>
              <a:rPr lang="en-GB" sz="1800">
                <a:ea typeface="+mn-lt"/>
                <a:cs typeface="+mn-lt"/>
              </a:rPr>
              <a:t>The workshop aims to look at working in a workplace, and what you may consider to be bullying. We will examine different aspects of teamwork, what you may consider to be a good leader etc. We will also look at raising concerns and consider whether this intervention may cause bullying.</a:t>
            </a:r>
            <a:endParaRPr lang="fi-FI"/>
          </a:p>
          <a:p>
            <a:pPr>
              <a:buNone/>
            </a:pPr>
            <a:r>
              <a:rPr lang="en-GB" sz="1800">
                <a:latin typeface="Calibri"/>
                <a:ea typeface="Calibri"/>
                <a:cs typeface="Calibri"/>
              </a:rPr>
              <a:t>The workshop will use an interactive session which will hopefully be both formative and amusing</a:t>
            </a:r>
            <a:endParaRPr lang="fi-FI"/>
          </a:p>
          <a:p>
            <a:pPr>
              <a:buNone/>
            </a:pPr>
            <a:endParaRPr lang="fi-FI" sz="1200">
              <a:latin typeface="Inter"/>
            </a:endParaRPr>
          </a:p>
        </p:txBody>
      </p:sp>
      <p:sp>
        <p:nvSpPr>
          <p:cNvPr id="3" name="Ellipsi 2">
            <a:extLst>
              <a:ext uri="{FF2B5EF4-FFF2-40B4-BE49-F238E27FC236}">
                <a16:creationId xmlns:a16="http://schemas.microsoft.com/office/drawing/2014/main" id="{E7E9F9E9-4E83-24DD-E177-5808DFF35CBC}"/>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12:30 - 15:00</a:t>
            </a:r>
            <a:endParaRPr lang="en-US"/>
          </a:p>
          <a:p>
            <a:r>
              <a:rPr lang="fi-FI"/>
              <a:t>​S-202</a:t>
            </a:r>
          </a:p>
        </p:txBody>
      </p:sp>
      <p:sp>
        <p:nvSpPr>
          <p:cNvPr id="5" name="Tekstiruutu 4">
            <a:extLst>
              <a:ext uri="{FF2B5EF4-FFF2-40B4-BE49-F238E27FC236}">
                <a16:creationId xmlns:a16="http://schemas.microsoft.com/office/drawing/2014/main" id="{566ED695-5FFE-E356-F956-B8ADAB044DC7}"/>
              </a:ext>
            </a:extLst>
          </p:cNvPr>
          <p:cNvSpPr txBox="1"/>
          <p:nvPr/>
        </p:nvSpPr>
        <p:spPr>
          <a:xfrm>
            <a:off x="4052637" y="3561347"/>
            <a:ext cx="739541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sz="1200">
              <a:latin typeface="Inter"/>
            </a:endParaRPr>
          </a:p>
          <a:p>
            <a:pPr algn="just"/>
            <a:r>
              <a:rPr lang="en-GB">
                <a:ea typeface="+mn-lt"/>
                <a:cs typeface="+mn-lt"/>
              </a:rPr>
              <a:t>My name is Peter Griffiths, I am a registered nurse and pharmacist. I am currently a deputy ward manager in a hospital on a general medical ward. We have a variety of patients and also have a variety of students that complete training placements with us.</a:t>
            </a:r>
            <a:endParaRPr lang="fi-FI"/>
          </a:p>
          <a:p>
            <a:pPr algn="just"/>
            <a:r>
              <a:rPr lang="en-GB">
                <a:ea typeface="+mn-lt"/>
                <a:cs typeface="+mn-lt"/>
              </a:rPr>
              <a:t>I often work as a pharmacist in a community setting, and deal with patients and other members of the pharmacy team. I have worked as a branch and district manager in my career, and have also been a trainer for both technicians and pharmacists.</a:t>
            </a:r>
            <a:endParaRPr lang="fi-FI"/>
          </a:p>
          <a:p>
            <a:endParaRPr lang="fi-FI" sz="1200">
              <a:latin typeface="Inter"/>
              <a:cs typeface="Times New Roman"/>
            </a:endParaRPr>
          </a:p>
        </p:txBody>
      </p:sp>
      <p:pic>
        <p:nvPicPr>
          <p:cNvPr id="8" name="Kuva 7" descr="Kuva, joka sisältää kohteen henkilö, vaate, Ihmisen kasvot, sisä-&#10;&#10;Kuvaus luotu automaattisesti">
            <a:extLst>
              <a:ext uri="{FF2B5EF4-FFF2-40B4-BE49-F238E27FC236}">
                <a16:creationId xmlns:a16="http://schemas.microsoft.com/office/drawing/2014/main" id="{B816BC9A-B24F-A4EA-BE8B-915120B0B1FC}"/>
              </a:ext>
            </a:extLst>
          </p:cNvPr>
          <p:cNvPicPr>
            <a:picLocks noChangeAspect="1"/>
          </p:cNvPicPr>
          <p:nvPr/>
        </p:nvPicPr>
        <p:blipFill>
          <a:blip r:embed="rId3"/>
          <a:stretch>
            <a:fillRect/>
          </a:stretch>
        </p:blipFill>
        <p:spPr>
          <a:xfrm>
            <a:off x="1127816" y="3417774"/>
            <a:ext cx="2311178" cy="2931888"/>
          </a:xfrm>
          <a:prstGeom prst="rect">
            <a:avLst/>
          </a:prstGeom>
        </p:spPr>
      </p:pic>
      <p:sp>
        <p:nvSpPr>
          <p:cNvPr id="4" name="Puhekupla: Soikea 3">
            <a:extLst>
              <a:ext uri="{FF2B5EF4-FFF2-40B4-BE49-F238E27FC236}">
                <a16:creationId xmlns:a16="http://schemas.microsoft.com/office/drawing/2014/main" id="{E49277A3-F99C-E0BC-6B1C-E16A7AE14CFF}"/>
              </a:ext>
            </a:extLst>
          </p:cNvPr>
          <p:cNvSpPr/>
          <p:nvPr/>
        </p:nvSpPr>
        <p:spPr>
          <a:xfrm>
            <a:off x="4414172" y="2729032"/>
            <a:ext cx="5219461" cy="2057959"/>
          </a:xfrm>
          <a:prstGeom prst="wedgeEllipseCallout">
            <a:avLst/>
          </a:prstGeom>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4000" err="1"/>
              <a:t>Cancelled</a:t>
            </a:r>
            <a:r>
              <a:rPr lang="fi-FI" sz="4000"/>
              <a:t>!</a:t>
            </a:r>
          </a:p>
        </p:txBody>
      </p:sp>
    </p:spTree>
    <p:extLst>
      <p:ext uri="{BB962C8B-B14F-4D97-AF65-F5344CB8AC3E}">
        <p14:creationId xmlns:p14="http://schemas.microsoft.com/office/powerpoint/2010/main" val="2522404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7510690" cy="1335589"/>
          </a:xfrm>
        </p:spPr>
        <p:txBody>
          <a:bodyPr>
            <a:normAutofit fontScale="90000"/>
          </a:bodyPr>
          <a:lstStyle/>
          <a:p>
            <a:r>
              <a:rPr lang="fi-FI" sz="4900"/>
              <a:t>My </a:t>
            </a:r>
            <a:r>
              <a:rPr lang="fi-FI" sz="4900" err="1"/>
              <a:t>safety</a:t>
            </a:r>
            <a:r>
              <a:rPr lang="fi-FI" sz="4900"/>
              <a:t> </a:t>
            </a:r>
            <a:r>
              <a:rPr lang="fi-FI" sz="4900" err="1"/>
              <a:t>backpack</a:t>
            </a:r>
            <a:r>
              <a:rPr lang="fi-FI" sz="4900"/>
              <a:t>: </a:t>
            </a:r>
            <a:r>
              <a:rPr lang="fi-FI" sz="4900" err="1"/>
              <a:t>how</a:t>
            </a:r>
            <a:r>
              <a:rPr lang="fi-FI" sz="4900"/>
              <a:t> to </a:t>
            </a:r>
            <a:r>
              <a:rPr lang="fi-FI" sz="4900" err="1"/>
              <a:t>create</a:t>
            </a:r>
            <a:r>
              <a:rPr lang="fi-FI" sz="4900"/>
              <a:t> </a:t>
            </a:r>
            <a:r>
              <a:rPr lang="fi-FI" sz="4900" err="1"/>
              <a:t>safety</a:t>
            </a:r>
            <a:r>
              <a:rPr lang="fi-FI" sz="4900"/>
              <a:t> in </a:t>
            </a:r>
            <a:r>
              <a:rPr lang="fi-FI" sz="4900" err="1"/>
              <a:t>difficult</a:t>
            </a:r>
            <a:r>
              <a:rPr lang="fi-FI" sz="4900"/>
              <a:t> </a:t>
            </a:r>
            <a:r>
              <a:rPr lang="fi-FI" sz="4900" err="1"/>
              <a:t>times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pic>
        <p:nvPicPr>
          <p:cNvPr id="5" name="Sisällön paikkamerkki 4" descr="Kuva, joka sisältää kohteen vaate, henkilö, Ihmisen kasvot, hymy&#10;&#10;Kuvaus luotu automaattisesti">
            <a:extLst>
              <a:ext uri="{FF2B5EF4-FFF2-40B4-BE49-F238E27FC236}">
                <a16:creationId xmlns:a16="http://schemas.microsoft.com/office/drawing/2014/main" id="{45A4853C-5218-8B9B-2BC7-AB2A1CD2A5B6}"/>
              </a:ext>
            </a:extLst>
          </p:cNvPr>
          <p:cNvPicPr>
            <a:picLocks noGrp="1" noChangeAspect="1"/>
          </p:cNvPicPr>
          <p:nvPr>
            <p:ph sz="half" idx="2"/>
          </p:nvPr>
        </p:nvPicPr>
        <p:blipFill>
          <a:blip r:embed="rId3"/>
          <a:stretch>
            <a:fillRect/>
          </a:stretch>
        </p:blipFill>
        <p:spPr>
          <a:xfrm>
            <a:off x="4486130" y="3031916"/>
            <a:ext cx="2306759" cy="3433012"/>
          </a:xfrm>
        </p:spPr>
      </p:pic>
      <p:sp>
        <p:nvSpPr>
          <p:cNvPr id="12" name="Tekstiruutu 11">
            <a:extLst>
              <a:ext uri="{FF2B5EF4-FFF2-40B4-BE49-F238E27FC236}">
                <a16:creationId xmlns:a16="http://schemas.microsoft.com/office/drawing/2014/main" id="{912CB92A-3162-5C61-86B4-1E55720799AA}"/>
              </a:ext>
            </a:extLst>
          </p:cNvPr>
          <p:cNvSpPr txBox="1"/>
          <p:nvPr/>
        </p:nvSpPr>
        <p:spPr>
          <a:xfrm>
            <a:off x="844216" y="2809374"/>
            <a:ext cx="291364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rPr>
              <a:t>Helen </a:t>
            </a:r>
            <a:r>
              <a:rPr lang="fi-FI" sz="1200" err="1">
                <a:latin typeface="Inter"/>
              </a:rPr>
              <a:t>Kool</a:t>
            </a:r>
            <a:endParaRPr lang="fi-FI" sz="1200">
              <a:latin typeface="Inter"/>
            </a:endParaRPr>
          </a:p>
          <a:p>
            <a:endParaRPr lang="fi-FI" sz="1200">
              <a:latin typeface="Inter"/>
            </a:endParaRPr>
          </a:p>
          <a:p>
            <a:r>
              <a:rPr lang="fi-FI" sz="1200">
                <a:latin typeface="Inter"/>
              </a:rPr>
              <a:t>Helen </a:t>
            </a:r>
            <a:r>
              <a:rPr lang="fi-FI" sz="1200" err="1">
                <a:latin typeface="Inter"/>
              </a:rPr>
              <a:t>Kool</a:t>
            </a:r>
            <a:r>
              <a:rPr lang="fi-FI" sz="1200">
                <a:latin typeface="Inter"/>
              </a:rPr>
              <a:t> is a </a:t>
            </a:r>
            <a:r>
              <a:rPr lang="fi-FI" sz="1200" err="1">
                <a:latin typeface="Inter"/>
              </a:rPr>
              <a:t>leading</a:t>
            </a:r>
            <a:r>
              <a:rPr lang="fi-FI" sz="1200">
                <a:latin typeface="Inter"/>
              </a:rPr>
              <a:t> </a:t>
            </a:r>
            <a:r>
              <a:rPr lang="fi-FI" sz="1200" err="1">
                <a:latin typeface="Inter"/>
              </a:rPr>
              <a:t>lector</a:t>
            </a:r>
            <a:r>
              <a:rPr lang="fi-FI" sz="1200">
                <a:latin typeface="Inter"/>
              </a:rPr>
              <a:t> of </a:t>
            </a:r>
            <a:r>
              <a:rPr lang="fi-FI" sz="1200" err="1">
                <a:latin typeface="Inter"/>
              </a:rPr>
              <a:t>Social</a:t>
            </a:r>
            <a:r>
              <a:rPr lang="fi-FI" sz="1200">
                <a:latin typeface="Inter"/>
              </a:rPr>
              <a:t> </a:t>
            </a:r>
            <a:r>
              <a:rPr lang="fi-FI" sz="1200" err="1">
                <a:latin typeface="Inter"/>
              </a:rPr>
              <a:t>Work</a:t>
            </a:r>
            <a:r>
              <a:rPr lang="fi-FI" sz="1200">
                <a:latin typeface="Inter"/>
              </a:rPr>
              <a:t> at TTK </a:t>
            </a:r>
            <a:r>
              <a:rPr lang="fi-FI" sz="1200" err="1">
                <a:latin typeface="Inter"/>
              </a:rPr>
              <a:t>University</a:t>
            </a:r>
            <a:r>
              <a:rPr lang="fi-FI" sz="1200">
                <a:latin typeface="Inter"/>
              </a:rPr>
              <a:t> of </a:t>
            </a:r>
            <a:r>
              <a:rPr lang="fi-FI" sz="1200" err="1">
                <a:latin typeface="Inter"/>
              </a:rPr>
              <a:t>Applied</a:t>
            </a:r>
            <a:r>
              <a:rPr lang="fi-FI" sz="1200">
                <a:latin typeface="Inter"/>
              </a:rPr>
              <a:t> Sciences (UAS), </a:t>
            </a:r>
            <a:r>
              <a:rPr lang="fi-FI" sz="1200" err="1">
                <a:latin typeface="Inter"/>
              </a:rPr>
              <a:t>where</a:t>
            </a:r>
            <a:r>
              <a:rPr lang="fi-FI" sz="1200">
                <a:latin typeface="Inter"/>
              </a:rPr>
              <a:t> </a:t>
            </a:r>
            <a:r>
              <a:rPr lang="fi-FI" sz="1200" err="1">
                <a:latin typeface="Inter"/>
              </a:rPr>
              <a:t>she´s</a:t>
            </a:r>
            <a:r>
              <a:rPr lang="fi-FI" sz="1200">
                <a:latin typeface="Inter"/>
              </a:rPr>
              <a:t>  </a:t>
            </a:r>
            <a:r>
              <a:rPr lang="fi-FI" sz="1200" err="1">
                <a:latin typeface="Inter"/>
              </a:rPr>
              <a:t>managing</a:t>
            </a:r>
            <a:r>
              <a:rPr lang="fi-FI" sz="1200">
                <a:latin typeface="Inter"/>
              </a:rPr>
              <a:t> </a:t>
            </a:r>
            <a:r>
              <a:rPr lang="fi-FI" sz="1200" err="1">
                <a:latin typeface="Inter"/>
              </a:rPr>
              <a:t>the</a:t>
            </a:r>
            <a:r>
              <a:rPr lang="fi-FI" sz="1200">
                <a:latin typeface="Inter"/>
              </a:rPr>
              <a:t> </a:t>
            </a:r>
            <a:r>
              <a:rPr lang="fi-FI" sz="1200" err="1">
                <a:latin typeface="Inter"/>
              </a:rPr>
              <a:t>university's</a:t>
            </a:r>
            <a:r>
              <a:rPr lang="fi-FI" sz="1200">
                <a:latin typeface="Inter"/>
              </a:rPr>
              <a:t> </a:t>
            </a:r>
            <a:r>
              <a:rPr lang="fi-FI" sz="1200" err="1">
                <a:latin typeface="Inter"/>
              </a:rPr>
              <a:t>Social</a:t>
            </a:r>
            <a:r>
              <a:rPr lang="fi-FI" sz="1200">
                <a:latin typeface="Inter"/>
              </a:rPr>
              <a:t> </a:t>
            </a:r>
            <a:r>
              <a:rPr lang="fi-FI" sz="1200" err="1">
                <a:latin typeface="Inter"/>
              </a:rPr>
              <a:t>Work</a:t>
            </a:r>
            <a:r>
              <a:rPr lang="fi-FI" sz="1200">
                <a:latin typeface="Inter"/>
              </a:rPr>
              <a:t> </a:t>
            </a:r>
            <a:r>
              <a:rPr lang="fi-FI" sz="1200" err="1">
                <a:latin typeface="Inter"/>
              </a:rPr>
              <a:t>curricula</a:t>
            </a:r>
            <a:r>
              <a:rPr lang="fi-FI" sz="1200">
                <a:latin typeface="Inter"/>
              </a:rPr>
              <a:t>. </a:t>
            </a:r>
            <a:r>
              <a:rPr lang="fi-FI" sz="1200" err="1">
                <a:latin typeface="Inter"/>
              </a:rPr>
              <a:t>She</a:t>
            </a:r>
            <a:r>
              <a:rPr lang="fi-FI" sz="1200">
                <a:latin typeface="Inter"/>
              </a:rPr>
              <a:t> </a:t>
            </a:r>
            <a:r>
              <a:rPr lang="fi-FI" sz="1200" err="1">
                <a:latin typeface="Inter"/>
              </a:rPr>
              <a:t>integrates</a:t>
            </a:r>
            <a:r>
              <a:rPr lang="fi-FI" sz="1200">
                <a:latin typeface="Inter"/>
              </a:rPr>
              <a:t> </a:t>
            </a:r>
            <a:r>
              <a:rPr lang="fi-FI" sz="1200" err="1">
                <a:latin typeface="Inter"/>
              </a:rPr>
              <a:t>innovative</a:t>
            </a:r>
            <a:r>
              <a:rPr lang="fi-FI" sz="1200">
                <a:latin typeface="Inter"/>
              </a:rPr>
              <a:t> </a:t>
            </a:r>
            <a:r>
              <a:rPr lang="fi-FI" sz="1200" err="1">
                <a:latin typeface="Inter"/>
              </a:rPr>
              <a:t>teaching</a:t>
            </a:r>
            <a:r>
              <a:rPr lang="fi-FI" sz="1200">
                <a:latin typeface="Inter"/>
              </a:rPr>
              <a:t> </a:t>
            </a:r>
            <a:r>
              <a:rPr lang="fi-FI" sz="1200" err="1">
                <a:latin typeface="Inter"/>
              </a:rPr>
              <a:t>methods</a:t>
            </a:r>
            <a:r>
              <a:rPr lang="fi-FI" sz="1200">
                <a:latin typeface="Inter"/>
              </a:rPr>
              <a:t> and </a:t>
            </a:r>
            <a:r>
              <a:rPr lang="fi-FI" sz="1200" err="1">
                <a:latin typeface="Inter"/>
              </a:rPr>
              <a:t>practical</a:t>
            </a:r>
            <a:r>
              <a:rPr lang="fi-FI" sz="1200">
                <a:latin typeface="Inter"/>
              </a:rPr>
              <a:t> </a:t>
            </a:r>
            <a:r>
              <a:rPr lang="fi-FI" sz="1200" err="1">
                <a:latin typeface="Inter"/>
              </a:rPr>
              <a:t>learning</a:t>
            </a:r>
            <a:r>
              <a:rPr lang="fi-FI" sz="1200">
                <a:latin typeface="Inter"/>
              </a:rPr>
              <a:t> </a:t>
            </a:r>
            <a:r>
              <a:rPr lang="fi-FI" sz="1200" err="1">
                <a:latin typeface="Inter"/>
              </a:rPr>
              <a:t>experiences</a:t>
            </a:r>
            <a:r>
              <a:rPr lang="fi-FI" sz="1200">
                <a:latin typeface="Inter"/>
              </a:rPr>
              <a:t> into </a:t>
            </a:r>
            <a:r>
              <a:rPr lang="fi-FI" sz="1200" err="1">
                <a:latin typeface="Inter"/>
              </a:rPr>
              <a:t>her</a:t>
            </a:r>
            <a:r>
              <a:rPr lang="fi-FI" sz="1200">
                <a:latin typeface="Inter"/>
              </a:rPr>
              <a:t> </a:t>
            </a:r>
            <a:r>
              <a:rPr lang="fi-FI" sz="1200" err="1">
                <a:latin typeface="Inter"/>
              </a:rPr>
              <a:t>courses</a:t>
            </a:r>
            <a:r>
              <a:rPr lang="fi-FI" sz="1200">
                <a:latin typeface="Inter"/>
              </a:rPr>
              <a:t>. In addition to </a:t>
            </a:r>
            <a:r>
              <a:rPr lang="fi-FI" sz="1200" err="1">
                <a:latin typeface="Inter"/>
              </a:rPr>
              <a:t>her</a:t>
            </a:r>
            <a:r>
              <a:rPr lang="fi-FI" sz="1200">
                <a:latin typeface="Inter"/>
              </a:rPr>
              <a:t> </a:t>
            </a:r>
            <a:r>
              <a:rPr lang="fi-FI" sz="1200" err="1">
                <a:latin typeface="Inter"/>
              </a:rPr>
              <a:t>academic</a:t>
            </a:r>
            <a:r>
              <a:rPr lang="fi-FI" sz="1200">
                <a:latin typeface="Inter"/>
              </a:rPr>
              <a:t> </a:t>
            </a:r>
            <a:r>
              <a:rPr lang="fi-FI" sz="1200" err="1">
                <a:latin typeface="Inter"/>
              </a:rPr>
              <a:t>responsibilities</a:t>
            </a:r>
            <a:r>
              <a:rPr lang="fi-FI" sz="1200">
                <a:latin typeface="Inter"/>
              </a:rPr>
              <a:t>, Helen is </a:t>
            </a:r>
            <a:r>
              <a:rPr lang="fi-FI" sz="1200" err="1">
                <a:latin typeface="Inter"/>
              </a:rPr>
              <a:t>also</a:t>
            </a:r>
            <a:r>
              <a:rPr lang="fi-FI" sz="1200">
                <a:latin typeface="Inter"/>
              </a:rPr>
              <a:t> in </a:t>
            </a:r>
            <a:r>
              <a:rPr lang="fi-FI" sz="1200" err="1">
                <a:latin typeface="Inter"/>
              </a:rPr>
              <a:t>charge</a:t>
            </a:r>
            <a:r>
              <a:rPr lang="fi-FI" sz="1200">
                <a:latin typeface="Inter"/>
              </a:rPr>
              <a:t> of </a:t>
            </a:r>
            <a:r>
              <a:rPr lang="fi-FI" sz="1200" err="1">
                <a:latin typeface="Inter"/>
              </a:rPr>
              <a:t>the</a:t>
            </a:r>
            <a:r>
              <a:rPr lang="fi-FI" sz="1200">
                <a:latin typeface="Inter"/>
              </a:rPr>
              <a:t> </a:t>
            </a:r>
            <a:r>
              <a:rPr lang="fi-FI" sz="1200" err="1">
                <a:latin typeface="Inter"/>
              </a:rPr>
              <a:t>Lab</a:t>
            </a:r>
            <a:r>
              <a:rPr lang="fi-FI" sz="1200">
                <a:latin typeface="Inter"/>
              </a:rPr>
              <a:t> of </a:t>
            </a:r>
            <a:r>
              <a:rPr lang="fi-FI" sz="1200" err="1">
                <a:latin typeface="Inter"/>
              </a:rPr>
              <a:t>Wellbeing</a:t>
            </a:r>
            <a:r>
              <a:rPr lang="fi-FI" sz="1200">
                <a:latin typeface="Inter"/>
              </a:rPr>
              <a:t> Technologies, </a:t>
            </a:r>
            <a:r>
              <a:rPr lang="fi-FI" sz="1200" err="1">
                <a:latin typeface="Inter"/>
              </a:rPr>
              <a:t>where</a:t>
            </a:r>
            <a:r>
              <a:rPr lang="fi-FI" sz="1200">
                <a:latin typeface="Inter"/>
              </a:rPr>
              <a:t> </a:t>
            </a:r>
            <a:r>
              <a:rPr lang="fi-FI" sz="1200" err="1">
                <a:latin typeface="Inter"/>
              </a:rPr>
              <a:t>she</a:t>
            </a:r>
            <a:r>
              <a:rPr lang="fi-FI" sz="1200">
                <a:latin typeface="Inter"/>
              </a:rPr>
              <a:t> </a:t>
            </a:r>
            <a:r>
              <a:rPr lang="fi-FI" sz="1200" err="1">
                <a:latin typeface="Inter"/>
              </a:rPr>
              <a:t>explores</a:t>
            </a:r>
            <a:r>
              <a:rPr lang="fi-FI" sz="1200">
                <a:latin typeface="Inter"/>
              </a:rPr>
              <a:t> </a:t>
            </a:r>
            <a:r>
              <a:rPr lang="fi-FI" sz="1200" err="1">
                <a:latin typeface="Inter"/>
              </a:rPr>
              <a:t>the</a:t>
            </a:r>
            <a:r>
              <a:rPr lang="fi-FI" sz="1200">
                <a:latin typeface="Inter"/>
              </a:rPr>
              <a:t> </a:t>
            </a:r>
            <a:r>
              <a:rPr lang="fi-FI" sz="1200" err="1">
                <a:latin typeface="Inter"/>
              </a:rPr>
              <a:t>intersection</a:t>
            </a:r>
            <a:r>
              <a:rPr lang="fi-FI" sz="1200">
                <a:latin typeface="Inter"/>
              </a:rPr>
              <a:t> of </a:t>
            </a:r>
            <a:r>
              <a:rPr lang="fi-FI" sz="1200" err="1">
                <a:latin typeface="Inter"/>
              </a:rPr>
              <a:t>technology</a:t>
            </a:r>
            <a:r>
              <a:rPr lang="fi-FI" sz="1200">
                <a:latin typeface="Inter"/>
              </a:rPr>
              <a:t> and </a:t>
            </a:r>
            <a:r>
              <a:rPr lang="fi-FI" sz="1200" err="1">
                <a:latin typeface="Inter"/>
              </a:rPr>
              <a:t>social</a:t>
            </a:r>
            <a:r>
              <a:rPr lang="fi-FI" sz="1200">
                <a:latin typeface="Inter"/>
              </a:rPr>
              <a:t> </a:t>
            </a:r>
            <a:r>
              <a:rPr lang="fi-FI" sz="1200" err="1">
                <a:latin typeface="Inter"/>
              </a:rPr>
              <a:t>work</a:t>
            </a:r>
            <a:r>
              <a:rPr lang="fi-FI" sz="1200">
                <a:latin typeface="Inter"/>
              </a:rPr>
              <a:t> to </a:t>
            </a:r>
            <a:r>
              <a:rPr lang="fi-FI" sz="1200" err="1">
                <a:latin typeface="Inter"/>
              </a:rPr>
              <a:t>enhance</a:t>
            </a:r>
            <a:r>
              <a:rPr lang="fi-FI" sz="1200">
                <a:latin typeface="Inter"/>
              </a:rPr>
              <a:t> </a:t>
            </a:r>
            <a:r>
              <a:rPr lang="fi-FI" sz="1200" err="1">
                <a:latin typeface="Inter"/>
              </a:rPr>
              <a:t>well-being</a:t>
            </a:r>
            <a:r>
              <a:rPr lang="fi-FI" sz="1200">
                <a:latin typeface="Inter"/>
              </a:rPr>
              <a:t> and </a:t>
            </a:r>
            <a:r>
              <a:rPr lang="fi-FI" sz="1200" err="1">
                <a:latin typeface="Inter"/>
              </a:rPr>
              <a:t>improve</a:t>
            </a:r>
            <a:r>
              <a:rPr lang="fi-FI" sz="1200">
                <a:latin typeface="Inter"/>
              </a:rPr>
              <a:t> </a:t>
            </a:r>
            <a:r>
              <a:rPr lang="fi-FI" sz="1200" err="1">
                <a:latin typeface="Inter"/>
              </a:rPr>
              <a:t>social</a:t>
            </a:r>
            <a:r>
              <a:rPr lang="fi-FI" sz="1200">
                <a:latin typeface="Inter"/>
              </a:rPr>
              <a:t> </a:t>
            </a:r>
            <a:r>
              <a:rPr lang="fi-FI" sz="1200" err="1">
                <a:latin typeface="Inter"/>
              </a:rPr>
              <a:t>services</a:t>
            </a:r>
            <a:r>
              <a:rPr lang="fi-FI" sz="1200">
                <a:latin typeface="Inter"/>
              </a:rPr>
              <a:t>. </a:t>
            </a:r>
            <a:r>
              <a:rPr lang="fi-FI" sz="1200" err="1">
                <a:latin typeface="Inter"/>
              </a:rPr>
              <a:t>Her</a:t>
            </a:r>
            <a:r>
              <a:rPr lang="fi-FI" sz="1200">
                <a:latin typeface="Inter"/>
              </a:rPr>
              <a:t> </a:t>
            </a:r>
            <a:r>
              <a:rPr lang="fi-FI" sz="1200" err="1">
                <a:latin typeface="Inter"/>
              </a:rPr>
              <a:t>work</a:t>
            </a:r>
            <a:r>
              <a:rPr lang="fi-FI" sz="1200">
                <a:latin typeface="Inter"/>
              </a:rPr>
              <a:t> </a:t>
            </a:r>
            <a:r>
              <a:rPr lang="fi-FI" sz="1200" err="1">
                <a:latin typeface="Inter"/>
              </a:rPr>
              <a:t>bridges</a:t>
            </a:r>
            <a:r>
              <a:rPr lang="fi-FI" sz="1200">
                <a:latin typeface="Inter"/>
              </a:rPr>
              <a:t> </a:t>
            </a:r>
            <a:r>
              <a:rPr lang="fi-FI" sz="1200" err="1">
                <a:latin typeface="Inter"/>
              </a:rPr>
              <a:t>theory</a:t>
            </a:r>
            <a:r>
              <a:rPr lang="fi-FI" sz="1200">
                <a:latin typeface="Inter"/>
              </a:rPr>
              <a:t> and </a:t>
            </a:r>
            <a:r>
              <a:rPr lang="fi-FI" sz="1200" err="1">
                <a:latin typeface="Inter"/>
              </a:rPr>
              <a:t>practice</a:t>
            </a:r>
            <a:r>
              <a:rPr lang="fi-FI" sz="1200">
                <a:latin typeface="Inter"/>
              </a:rPr>
              <a:t>, </a:t>
            </a:r>
            <a:r>
              <a:rPr lang="fi-FI" sz="1200" err="1">
                <a:latin typeface="Inter"/>
              </a:rPr>
              <a:t>ensuring</a:t>
            </a:r>
            <a:r>
              <a:rPr lang="fi-FI" sz="1200">
                <a:latin typeface="Inter"/>
              </a:rPr>
              <a:t> </a:t>
            </a:r>
            <a:r>
              <a:rPr lang="fi-FI" sz="1200" err="1">
                <a:latin typeface="Inter"/>
              </a:rPr>
              <a:t>that</a:t>
            </a:r>
            <a:r>
              <a:rPr lang="fi-FI" sz="1200">
                <a:latin typeface="Inter"/>
              </a:rPr>
              <a:t> </a:t>
            </a:r>
            <a:r>
              <a:rPr lang="fi-FI" sz="1200" err="1">
                <a:latin typeface="Inter"/>
              </a:rPr>
              <a:t>students</a:t>
            </a:r>
            <a:r>
              <a:rPr lang="fi-FI" sz="1200">
                <a:latin typeface="Inter"/>
              </a:rPr>
              <a:t> </a:t>
            </a:r>
            <a:r>
              <a:rPr lang="fi-FI" sz="1200" err="1">
                <a:latin typeface="Inter"/>
              </a:rPr>
              <a:t>are</a:t>
            </a:r>
            <a:r>
              <a:rPr lang="fi-FI" sz="1200">
                <a:latin typeface="Inter"/>
              </a:rPr>
              <a:t> </a:t>
            </a:r>
            <a:r>
              <a:rPr lang="fi-FI" sz="1200" err="1">
                <a:latin typeface="Inter"/>
              </a:rPr>
              <a:t>equipped</a:t>
            </a:r>
            <a:r>
              <a:rPr lang="fi-FI" sz="1200">
                <a:latin typeface="Inter"/>
              </a:rPr>
              <a:t> </a:t>
            </a:r>
            <a:r>
              <a:rPr lang="fi-FI" sz="1200" err="1">
                <a:latin typeface="Inter"/>
              </a:rPr>
              <a:t>with</a:t>
            </a:r>
            <a:r>
              <a:rPr lang="fi-FI" sz="1200">
                <a:latin typeface="Inter"/>
              </a:rPr>
              <a:t> </a:t>
            </a:r>
            <a:r>
              <a:rPr lang="fi-FI" sz="1200" err="1">
                <a:latin typeface="Inter"/>
              </a:rPr>
              <a:t>the</a:t>
            </a:r>
            <a:r>
              <a:rPr lang="fi-FI" sz="1200">
                <a:latin typeface="Inter"/>
              </a:rPr>
              <a:t> </a:t>
            </a:r>
            <a:r>
              <a:rPr lang="fi-FI" sz="1200" err="1">
                <a:latin typeface="Inter"/>
              </a:rPr>
              <a:t>knowledge</a:t>
            </a:r>
            <a:r>
              <a:rPr lang="fi-FI" sz="1200">
                <a:latin typeface="Inter"/>
              </a:rPr>
              <a:t> and </a:t>
            </a:r>
            <a:r>
              <a:rPr lang="fi-FI" sz="1200" err="1">
                <a:latin typeface="Inter"/>
              </a:rPr>
              <a:t>skills</a:t>
            </a:r>
            <a:r>
              <a:rPr lang="fi-FI" sz="1200">
                <a:latin typeface="Inter"/>
              </a:rPr>
              <a:t> to </a:t>
            </a:r>
            <a:r>
              <a:rPr lang="fi-FI" sz="1200" err="1">
                <a:latin typeface="Inter"/>
              </a:rPr>
              <a:t>address</a:t>
            </a:r>
            <a:r>
              <a:rPr lang="fi-FI" sz="1200">
                <a:latin typeface="Inter"/>
              </a:rPr>
              <a:t> </a:t>
            </a:r>
            <a:r>
              <a:rPr lang="fi-FI" sz="1200" err="1">
                <a:latin typeface="Inter"/>
              </a:rPr>
              <a:t>contemporary</a:t>
            </a:r>
            <a:r>
              <a:rPr lang="fi-FI" sz="1200">
                <a:latin typeface="Inter"/>
              </a:rPr>
              <a:t> </a:t>
            </a:r>
            <a:r>
              <a:rPr lang="fi-FI" sz="1200" err="1">
                <a:latin typeface="Inter"/>
              </a:rPr>
              <a:t>social</a:t>
            </a:r>
            <a:r>
              <a:rPr lang="fi-FI" sz="1200">
                <a:latin typeface="Inter"/>
              </a:rPr>
              <a:t> </a:t>
            </a:r>
            <a:r>
              <a:rPr lang="fi-FI" sz="1200" err="1">
                <a:latin typeface="Inter"/>
              </a:rPr>
              <a:t>challenges</a:t>
            </a:r>
            <a:r>
              <a:rPr lang="fi-FI" sz="1200">
                <a:latin typeface="Inter"/>
                <a:cs typeface="Times New Roman"/>
              </a:rPr>
              <a:t>.</a:t>
            </a:r>
            <a:endParaRPr lang="fi-FI" sz="1200">
              <a:latin typeface="Inter"/>
            </a:endParaRPr>
          </a:p>
          <a:p>
            <a:endParaRPr lang="fi-FI" sz="1200">
              <a:latin typeface="Inter"/>
              <a:cs typeface="Times New Roman"/>
            </a:endParaRPr>
          </a:p>
        </p:txBody>
      </p:sp>
      <p:sp>
        <p:nvSpPr>
          <p:cNvPr id="6" name="Tekstiruutu 5">
            <a:extLst>
              <a:ext uri="{FF2B5EF4-FFF2-40B4-BE49-F238E27FC236}">
                <a16:creationId xmlns:a16="http://schemas.microsoft.com/office/drawing/2014/main" id="{844651AB-1A05-5AF3-501E-B837EAD3CB28}"/>
              </a:ext>
            </a:extLst>
          </p:cNvPr>
          <p:cNvSpPr txBox="1"/>
          <p:nvPr/>
        </p:nvSpPr>
        <p:spPr>
          <a:xfrm>
            <a:off x="7972926" y="2809373"/>
            <a:ext cx="3244515"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Inter"/>
                <a:cs typeface="Arial"/>
              </a:rPr>
              <a:t>Merli Tammi-</a:t>
            </a:r>
            <a:r>
              <a:rPr lang="en-US" sz="1200" err="1">
                <a:latin typeface="Inter"/>
                <a:cs typeface="Arial"/>
              </a:rPr>
              <a:t>Jõeveer</a:t>
            </a:r>
            <a:r>
              <a:rPr lang="en-US" sz="1200">
                <a:latin typeface="Inter"/>
                <a:cs typeface="Arial"/>
              </a:rPr>
              <a:t> </a:t>
            </a:r>
            <a:endParaRPr lang="fi-FI"/>
          </a:p>
          <a:p>
            <a:endParaRPr lang="en-US" sz="1200">
              <a:latin typeface="Inter"/>
              <a:cs typeface="Arial"/>
            </a:endParaRPr>
          </a:p>
          <a:p>
            <a:r>
              <a:rPr lang="en-US" sz="1200">
                <a:latin typeface="Inter"/>
                <a:cs typeface="Arial"/>
              </a:rPr>
              <a:t>Merli Tammi-</a:t>
            </a:r>
            <a:r>
              <a:rPr lang="en-US" sz="1200" err="1">
                <a:latin typeface="Inter"/>
                <a:cs typeface="Arial"/>
              </a:rPr>
              <a:t>Jõeveer</a:t>
            </a:r>
            <a:r>
              <a:rPr lang="en-US" sz="1200">
                <a:latin typeface="Inter"/>
                <a:cs typeface="Arial"/>
              </a:rPr>
              <a:t> is an experienced educator in the field of social work, serving as a lecturer of Social Work at the TTK University of Applied Sciences (TTK UAS) in Estonia. In addition, she is a student counselor, offering guidance and support to students throughout their academic journey. Her expertise spans several areas, including domestic violence prevention, conflict management and addictive behavior. Merli teaches courses that equip students with the knowledge and skills to address these complex social issues. Merli also participates the university’s </a:t>
            </a:r>
            <a:r>
              <a:rPr lang="en-US" sz="1200" err="1">
                <a:latin typeface="Inter"/>
                <a:cs typeface="Arial"/>
              </a:rPr>
              <a:t>ChildWork</a:t>
            </a:r>
            <a:r>
              <a:rPr lang="en-US" sz="1200">
                <a:latin typeface="Inter"/>
                <a:cs typeface="Arial"/>
              </a:rPr>
              <a:t> Lab, where students engage in practical training related to working with children in vulnerable situations.</a:t>
            </a:r>
            <a:endParaRPr lang="en-US"/>
          </a:p>
        </p:txBody>
      </p:sp>
      <p:sp>
        <p:nvSpPr>
          <p:cNvPr id="8" name="Tekstiruutu 7">
            <a:extLst>
              <a:ext uri="{FF2B5EF4-FFF2-40B4-BE49-F238E27FC236}">
                <a16:creationId xmlns:a16="http://schemas.microsoft.com/office/drawing/2014/main" id="{8F8BE088-5290-7298-8EFB-1E93881DCA01}"/>
              </a:ext>
            </a:extLst>
          </p:cNvPr>
          <p:cNvSpPr txBox="1"/>
          <p:nvPr/>
        </p:nvSpPr>
        <p:spPr>
          <a:xfrm>
            <a:off x="593558" y="1967163"/>
            <a:ext cx="1128562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Inter"/>
                <a:cs typeface="Arial"/>
              </a:rPr>
              <a:t>We will introduce the concept of a "Safety Backpack," a metaphorical toolkit designed to help you navigate challenging times effectively. Participants will learn basic foundational practices and delve into innovative wellbeing technologies that support mental and emotional health. Together, we'll equip ourselves with the skills to thrive in our roles while ensuring our well-being is prioritized.</a:t>
            </a:r>
            <a:endParaRPr lang="fi-FI" sz="1400">
              <a:latin typeface="Inter"/>
            </a:endParaRPr>
          </a:p>
        </p:txBody>
      </p:sp>
      <p:sp>
        <p:nvSpPr>
          <p:cNvPr id="3" name="Ellipsi 2">
            <a:extLst>
              <a:ext uri="{FF2B5EF4-FFF2-40B4-BE49-F238E27FC236}">
                <a16:creationId xmlns:a16="http://schemas.microsoft.com/office/drawing/2014/main" id="{E7E9F9E9-4E83-24DD-E177-5808DFF35CBC}"/>
              </a:ext>
            </a:extLst>
          </p:cNvPr>
          <p:cNvSpPr/>
          <p:nvPr/>
        </p:nvSpPr>
        <p:spPr>
          <a:xfrm>
            <a:off x="9878411"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dirty="0"/>
              <a:t>12:30 - 13:45</a:t>
            </a:r>
            <a:endParaRPr lang="en-US"/>
          </a:p>
          <a:p>
            <a:r>
              <a:rPr lang="fi-FI" dirty="0"/>
              <a:t>​</a:t>
            </a:r>
            <a:r>
              <a:rPr lang="fi-FI" dirty="0" err="1"/>
              <a:t>Auditorium</a:t>
            </a:r>
            <a:r>
              <a:rPr lang="fi-FI" dirty="0"/>
              <a:t> C-103-104</a:t>
            </a:r>
          </a:p>
        </p:txBody>
      </p:sp>
    </p:spTree>
    <p:extLst>
      <p:ext uri="{BB962C8B-B14F-4D97-AF65-F5344CB8AC3E}">
        <p14:creationId xmlns:p14="http://schemas.microsoft.com/office/powerpoint/2010/main" val="2286921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52618" y="154572"/>
            <a:ext cx="7330216" cy="1445878"/>
          </a:xfrm>
        </p:spPr>
        <p:txBody>
          <a:bodyPr>
            <a:normAutofit fontScale="90000"/>
          </a:bodyPr>
          <a:lstStyle/>
          <a:p>
            <a:r>
              <a:rPr lang="fi-FI" sz="4900" err="1"/>
              <a:t>Inclusion</a:t>
            </a:r>
            <a:r>
              <a:rPr lang="fi-FI" sz="4900"/>
              <a:t> and </a:t>
            </a:r>
            <a:r>
              <a:rPr lang="fi-FI" sz="4900" err="1"/>
              <a:t>exclusion</a:t>
            </a:r>
            <a:r>
              <a:rPr lang="fi-FI" sz="4900"/>
              <a:t> in </a:t>
            </a:r>
            <a:r>
              <a:rPr lang="fi-FI" sz="4900" err="1"/>
              <a:t>learning</a:t>
            </a:r>
            <a:r>
              <a:rPr lang="fi-FI" sz="4900"/>
              <a:t> </a:t>
            </a:r>
            <a:r>
              <a:rPr lang="fi-FI" sz="4900" err="1"/>
              <a:t>communities</a:t>
            </a:r>
            <a:r>
              <a:rPr lang="fi-FI" sz="4900"/>
              <a:t> in </a:t>
            </a:r>
            <a:r>
              <a:rPr lang="fi-FI" sz="4900" err="1"/>
              <a:t>daycare</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2" name="Tekstiruutu 11">
            <a:extLst>
              <a:ext uri="{FF2B5EF4-FFF2-40B4-BE49-F238E27FC236}">
                <a16:creationId xmlns:a16="http://schemas.microsoft.com/office/drawing/2014/main" id="{912CB92A-3162-5C61-86B4-1E55720799AA}"/>
              </a:ext>
            </a:extLst>
          </p:cNvPr>
          <p:cNvSpPr txBox="1"/>
          <p:nvPr/>
        </p:nvSpPr>
        <p:spPr>
          <a:xfrm>
            <a:off x="3039979" y="2769269"/>
            <a:ext cx="363554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err="1">
                <a:latin typeface="Inter"/>
              </a:rPr>
              <a:t>Malou</a:t>
            </a:r>
            <a:r>
              <a:rPr lang="fi-FI" sz="1200">
                <a:latin typeface="Inter"/>
              </a:rPr>
              <a:t> </a:t>
            </a:r>
            <a:r>
              <a:rPr lang="fi-FI" sz="1200" err="1">
                <a:latin typeface="Inter"/>
              </a:rPr>
              <a:t>Munch</a:t>
            </a:r>
            <a:r>
              <a:rPr lang="fi-FI" sz="1200">
                <a:latin typeface="Inter"/>
              </a:rPr>
              <a:t>, Assistant </a:t>
            </a:r>
            <a:r>
              <a:rPr lang="fi-FI" sz="1200" err="1">
                <a:latin typeface="Inter"/>
              </a:rPr>
              <a:t>Professor</a:t>
            </a:r>
            <a:r>
              <a:rPr lang="fi-FI" sz="1200">
                <a:latin typeface="Inter"/>
              </a:rPr>
              <a:t>, VIA </a:t>
            </a:r>
            <a:r>
              <a:rPr lang="fi-FI" sz="1200" err="1">
                <a:latin typeface="Inter"/>
              </a:rPr>
              <a:t>University</a:t>
            </a:r>
            <a:r>
              <a:rPr lang="fi-FI" sz="1200">
                <a:latin typeface="Inter"/>
              </a:rPr>
              <a:t> College (DK). </a:t>
            </a:r>
            <a:endParaRPr lang="fi-FI"/>
          </a:p>
          <a:p>
            <a:r>
              <a:rPr lang="fi-FI" sz="1200">
                <a:latin typeface="Inter"/>
              </a:rPr>
              <a:t>I </a:t>
            </a:r>
            <a:r>
              <a:rPr lang="fi-FI" sz="1200" err="1">
                <a:latin typeface="Inter"/>
              </a:rPr>
              <a:t>bring</a:t>
            </a:r>
            <a:r>
              <a:rPr lang="fi-FI" sz="1200">
                <a:latin typeface="Inter"/>
              </a:rPr>
              <a:t> </a:t>
            </a:r>
            <a:r>
              <a:rPr lang="fi-FI" sz="1200" err="1">
                <a:latin typeface="Inter"/>
              </a:rPr>
              <a:t>several</a:t>
            </a:r>
            <a:r>
              <a:rPr lang="fi-FI" sz="1200">
                <a:latin typeface="Inter"/>
              </a:rPr>
              <a:t> years of experience in pedagogical practice, both nationally and internationally, working in a teaching environment and playful environment. Additionally, I have some years of teaching adults in higher education.</a:t>
            </a:r>
            <a:endParaRPr lang="fi-FI"/>
          </a:p>
          <a:p>
            <a:r>
              <a:rPr lang="fi-FI" sz="1200">
                <a:latin typeface="Inter"/>
              </a:rPr>
              <a:t>My </a:t>
            </a:r>
            <a:r>
              <a:rPr lang="fi-FI" sz="1200" err="1">
                <a:latin typeface="Inter"/>
              </a:rPr>
              <a:t>primary</a:t>
            </a:r>
            <a:r>
              <a:rPr lang="fi-FI" sz="1200">
                <a:latin typeface="Inter"/>
              </a:rPr>
              <a:t> </a:t>
            </a:r>
            <a:r>
              <a:rPr lang="fi-FI" sz="1200" err="1">
                <a:latin typeface="Inter"/>
              </a:rPr>
              <a:t>interest</a:t>
            </a:r>
            <a:r>
              <a:rPr lang="fi-FI" sz="1200">
                <a:latin typeface="Inter"/>
              </a:rPr>
              <a:t> </a:t>
            </a:r>
            <a:r>
              <a:rPr lang="fi-FI" sz="1200" err="1">
                <a:latin typeface="Inter"/>
              </a:rPr>
              <a:t>lies</a:t>
            </a:r>
            <a:r>
              <a:rPr lang="fi-FI" sz="1200">
                <a:latin typeface="Inter"/>
              </a:rPr>
              <a:t> in </a:t>
            </a:r>
            <a:r>
              <a:rPr lang="fi-FI" sz="1200" err="1">
                <a:latin typeface="Inter"/>
              </a:rPr>
              <a:t>exploring</a:t>
            </a:r>
            <a:r>
              <a:rPr lang="fi-FI" sz="1200">
                <a:latin typeface="Inter"/>
              </a:rPr>
              <a:t> </a:t>
            </a:r>
            <a:r>
              <a:rPr lang="fi-FI" sz="1200" err="1">
                <a:latin typeface="Inter"/>
              </a:rPr>
              <a:t>how</a:t>
            </a:r>
            <a:r>
              <a:rPr lang="fi-FI" sz="1200">
                <a:latin typeface="Inter"/>
              </a:rPr>
              <a:t> </a:t>
            </a:r>
            <a:r>
              <a:rPr lang="fi-FI" sz="1200" err="1">
                <a:latin typeface="Inter"/>
              </a:rPr>
              <a:t>playful</a:t>
            </a:r>
            <a:r>
              <a:rPr lang="fi-FI" sz="1200">
                <a:latin typeface="Inter"/>
              </a:rPr>
              <a:t> </a:t>
            </a:r>
            <a:r>
              <a:rPr lang="fi-FI" sz="1200" err="1">
                <a:latin typeface="Inter"/>
              </a:rPr>
              <a:t>creativity</a:t>
            </a:r>
            <a:r>
              <a:rPr lang="fi-FI" sz="1200">
                <a:latin typeface="Inter"/>
              </a:rPr>
              <a:t> </a:t>
            </a:r>
            <a:r>
              <a:rPr lang="fi-FI" sz="1200" err="1">
                <a:latin typeface="Inter"/>
              </a:rPr>
              <a:t>influences</a:t>
            </a:r>
            <a:r>
              <a:rPr lang="fi-FI" sz="1200">
                <a:latin typeface="Inter"/>
              </a:rPr>
              <a:t> </a:t>
            </a:r>
            <a:r>
              <a:rPr lang="fi-FI" sz="1200" err="1">
                <a:latin typeface="Inter"/>
              </a:rPr>
              <a:t>learning</a:t>
            </a:r>
            <a:r>
              <a:rPr lang="fi-FI" sz="1200">
                <a:latin typeface="Inter"/>
              </a:rPr>
              <a:t> </a:t>
            </a:r>
            <a:r>
              <a:rPr lang="fi-FI" sz="1200" err="1">
                <a:latin typeface="Inter"/>
              </a:rPr>
              <a:t>communities</a:t>
            </a:r>
            <a:r>
              <a:rPr lang="fi-FI" sz="1200">
                <a:latin typeface="Inter"/>
              </a:rPr>
              <a:t> and </a:t>
            </a:r>
            <a:r>
              <a:rPr lang="fi-FI" sz="1200" err="1">
                <a:latin typeface="Inter"/>
              </a:rPr>
              <a:t>fosters</a:t>
            </a:r>
            <a:r>
              <a:rPr lang="fi-FI" sz="1200">
                <a:latin typeface="Inter"/>
              </a:rPr>
              <a:t> </a:t>
            </a:r>
            <a:r>
              <a:rPr lang="fi-FI" sz="1200" err="1">
                <a:latin typeface="Inter"/>
              </a:rPr>
              <a:t>social</a:t>
            </a:r>
            <a:r>
              <a:rPr lang="fi-FI" sz="1200">
                <a:latin typeface="Inter"/>
              </a:rPr>
              <a:t> </a:t>
            </a:r>
            <a:r>
              <a:rPr lang="fi-FI" sz="1200" err="1">
                <a:latin typeface="Inter"/>
              </a:rPr>
              <a:t>connections</a:t>
            </a:r>
            <a:r>
              <a:rPr lang="fi-FI" sz="1200">
                <a:latin typeface="Inter"/>
              </a:rPr>
              <a:t>. I am </a:t>
            </a:r>
            <a:r>
              <a:rPr lang="fi-FI" sz="1200" err="1">
                <a:latin typeface="Inter"/>
              </a:rPr>
              <a:t>particularly</a:t>
            </a:r>
            <a:r>
              <a:rPr lang="fi-FI" sz="1200">
                <a:latin typeface="Inter"/>
              </a:rPr>
              <a:t> </a:t>
            </a:r>
            <a:r>
              <a:rPr lang="fi-FI" sz="1200" err="1">
                <a:latin typeface="Inter"/>
              </a:rPr>
              <a:t>fascinated</a:t>
            </a:r>
            <a:r>
              <a:rPr lang="fi-FI" sz="1200">
                <a:latin typeface="Inter"/>
              </a:rPr>
              <a:t> </a:t>
            </a:r>
            <a:r>
              <a:rPr lang="fi-FI" sz="1200" err="1">
                <a:latin typeface="Inter"/>
              </a:rPr>
              <a:t>by</a:t>
            </a:r>
            <a:r>
              <a:rPr lang="fi-FI" sz="1200">
                <a:latin typeface="Inter"/>
              </a:rPr>
              <a:t> </a:t>
            </a:r>
            <a:r>
              <a:rPr lang="fi-FI" sz="1200" err="1">
                <a:latin typeface="Inter"/>
              </a:rPr>
              <a:t>what</a:t>
            </a:r>
            <a:r>
              <a:rPr lang="fi-FI" sz="1200">
                <a:latin typeface="Inter"/>
              </a:rPr>
              <a:t> </a:t>
            </a:r>
            <a:r>
              <a:rPr lang="fi-FI" sz="1200" err="1">
                <a:latin typeface="Inter"/>
              </a:rPr>
              <a:t>happens</a:t>
            </a:r>
            <a:r>
              <a:rPr lang="fi-FI" sz="1200">
                <a:latin typeface="Inter"/>
              </a:rPr>
              <a:t> </a:t>
            </a:r>
            <a:r>
              <a:rPr lang="fi-FI" sz="1200" err="1">
                <a:latin typeface="Inter"/>
              </a:rPr>
              <a:t>within</a:t>
            </a:r>
            <a:r>
              <a:rPr lang="fi-FI" sz="1200">
                <a:latin typeface="Inter"/>
              </a:rPr>
              <a:t> </a:t>
            </a:r>
            <a:r>
              <a:rPr lang="fi-FI" sz="1200" err="1">
                <a:latin typeface="Inter"/>
              </a:rPr>
              <a:t>social</a:t>
            </a:r>
            <a:r>
              <a:rPr lang="fi-FI" sz="1200">
                <a:latin typeface="Inter"/>
              </a:rPr>
              <a:t> </a:t>
            </a:r>
            <a:r>
              <a:rPr lang="fi-FI" sz="1200" err="1">
                <a:latin typeface="Inter"/>
              </a:rPr>
              <a:t>communities</a:t>
            </a:r>
            <a:r>
              <a:rPr lang="fi-FI" sz="1200">
                <a:latin typeface="Inter"/>
              </a:rPr>
              <a:t> </a:t>
            </a:r>
            <a:r>
              <a:rPr lang="fi-FI" sz="1200" err="1">
                <a:latin typeface="Inter"/>
              </a:rPr>
              <a:t>when</a:t>
            </a:r>
            <a:r>
              <a:rPr lang="fi-FI" sz="1200">
                <a:latin typeface="Inter"/>
              </a:rPr>
              <a:t> </a:t>
            </a:r>
            <a:r>
              <a:rPr lang="fi-FI" sz="1200" err="1">
                <a:latin typeface="Inter"/>
              </a:rPr>
              <a:t>individuals</a:t>
            </a:r>
            <a:r>
              <a:rPr lang="fi-FI" sz="1200">
                <a:latin typeface="Inter"/>
              </a:rPr>
              <a:t> </a:t>
            </a:r>
            <a:r>
              <a:rPr lang="fi-FI" sz="1200" err="1">
                <a:latin typeface="Inter"/>
              </a:rPr>
              <a:t>engage</a:t>
            </a:r>
            <a:r>
              <a:rPr lang="fi-FI" sz="1200">
                <a:latin typeface="Inter"/>
              </a:rPr>
              <a:t> </a:t>
            </a:r>
            <a:r>
              <a:rPr lang="fi-FI" sz="1200" err="1">
                <a:latin typeface="Inter"/>
              </a:rPr>
              <a:t>with</a:t>
            </a:r>
            <a:r>
              <a:rPr lang="fi-FI" sz="1200">
                <a:latin typeface="Inter"/>
              </a:rPr>
              <a:t> </a:t>
            </a:r>
            <a:r>
              <a:rPr lang="fi-FI" sz="1200" err="1">
                <a:latin typeface="Inter"/>
              </a:rPr>
              <a:t>one</a:t>
            </a:r>
            <a:r>
              <a:rPr lang="fi-FI" sz="1200">
                <a:latin typeface="Inter"/>
              </a:rPr>
              <a:t> </a:t>
            </a:r>
            <a:r>
              <a:rPr lang="fi-FI" sz="1200" err="1">
                <a:latin typeface="Inter"/>
              </a:rPr>
              <a:t>another</a:t>
            </a:r>
            <a:r>
              <a:rPr lang="fi-FI" sz="1200">
                <a:latin typeface="Inter"/>
              </a:rPr>
              <a:t> </a:t>
            </a:r>
            <a:r>
              <a:rPr lang="fi-FI" sz="1200" err="1">
                <a:latin typeface="Inter"/>
              </a:rPr>
              <a:t>through</a:t>
            </a:r>
            <a:r>
              <a:rPr lang="fi-FI" sz="1200">
                <a:latin typeface="Inter"/>
              </a:rPr>
              <a:t> </a:t>
            </a:r>
            <a:r>
              <a:rPr lang="fi-FI" sz="1200" err="1">
                <a:latin typeface="Inter"/>
              </a:rPr>
              <a:t>playful</a:t>
            </a:r>
            <a:r>
              <a:rPr lang="fi-FI" sz="1200">
                <a:latin typeface="Inter"/>
              </a:rPr>
              <a:t> and </a:t>
            </a:r>
            <a:r>
              <a:rPr lang="fi-FI" sz="1200" err="1">
                <a:latin typeface="Inter"/>
              </a:rPr>
              <a:t>creative</a:t>
            </a:r>
            <a:r>
              <a:rPr lang="fi-FI" sz="1200">
                <a:latin typeface="Inter"/>
              </a:rPr>
              <a:t> </a:t>
            </a:r>
            <a:r>
              <a:rPr lang="fi-FI" sz="1200" err="1">
                <a:latin typeface="Inter"/>
              </a:rPr>
              <a:t>excitement</a:t>
            </a:r>
            <a:r>
              <a:rPr lang="fi-FI" sz="1200">
                <a:latin typeface="Inter"/>
              </a:rPr>
              <a:t>.</a:t>
            </a:r>
            <a:endParaRPr lang="fi-FI"/>
          </a:p>
          <a:p>
            <a:r>
              <a:rPr lang="fi-FI" sz="1200">
                <a:latin typeface="Inter"/>
              </a:rPr>
              <a:t>I am </a:t>
            </a:r>
            <a:r>
              <a:rPr lang="fi-FI" sz="1200" err="1">
                <a:latin typeface="Inter"/>
              </a:rPr>
              <a:t>passionate</a:t>
            </a:r>
            <a:r>
              <a:rPr lang="fi-FI" sz="1200">
                <a:latin typeface="Inter"/>
              </a:rPr>
              <a:t> </a:t>
            </a:r>
            <a:r>
              <a:rPr lang="fi-FI" sz="1200" err="1">
                <a:latin typeface="Inter"/>
              </a:rPr>
              <a:t>about</a:t>
            </a:r>
            <a:r>
              <a:rPr lang="fi-FI" sz="1200">
                <a:latin typeface="Inter"/>
              </a:rPr>
              <a:t> </a:t>
            </a:r>
            <a:r>
              <a:rPr lang="fi-FI" sz="1200" err="1">
                <a:latin typeface="Inter"/>
              </a:rPr>
              <a:t>creating</a:t>
            </a:r>
            <a:r>
              <a:rPr lang="fi-FI" sz="1200">
                <a:latin typeface="Inter"/>
              </a:rPr>
              <a:t> </a:t>
            </a:r>
            <a:r>
              <a:rPr lang="fi-FI" sz="1200" err="1">
                <a:latin typeface="Inter"/>
              </a:rPr>
              <a:t>strong</a:t>
            </a:r>
            <a:r>
              <a:rPr lang="fi-FI" sz="1200">
                <a:latin typeface="Inter"/>
              </a:rPr>
              <a:t> and </a:t>
            </a:r>
            <a:r>
              <a:rPr lang="fi-FI" sz="1200" err="1">
                <a:latin typeface="Inter"/>
              </a:rPr>
              <a:t>healthy</a:t>
            </a:r>
            <a:r>
              <a:rPr lang="fi-FI" sz="1200">
                <a:latin typeface="Inter"/>
              </a:rPr>
              <a:t> </a:t>
            </a:r>
            <a:r>
              <a:rPr lang="fi-FI" sz="1200" err="1">
                <a:latin typeface="Inter"/>
              </a:rPr>
              <a:t>communities</a:t>
            </a:r>
            <a:r>
              <a:rPr lang="fi-FI" sz="1200">
                <a:latin typeface="Inter"/>
              </a:rPr>
              <a:t> for </a:t>
            </a:r>
            <a:r>
              <a:rPr lang="fi-FI" sz="1200" err="1">
                <a:latin typeface="Inter"/>
              </a:rPr>
              <a:t>children</a:t>
            </a:r>
            <a:r>
              <a:rPr lang="fi-FI" sz="1200">
                <a:latin typeface="Inter"/>
              </a:rPr>
              <a:t> and </a:t>
            </a:r>
            <a:r>
              <a:rPr lang="fi-FI" sz="1200" err="1">
                <a:latin typeface="Inter"/>
              </a:rPr>
              <a:t>young</a:t>
            </a:r>
            <a:r>
              <a:rPr lang="fi-FI" sz="1200">
                <a:latin typeface="Inter"/>
              </a:rPr>
              <a:t> </a:t>
            </a:r>
            <a:r>
              <a:rPr lang="fi-FI" sz="1200" err="1">
                <a:latin typeface="Inter"/>
              </a:rPr>
              <a:t>people</a:t>
            </a:r>
            <a:r>
              <a:rPr lang="fi-FI" sz="1200">
                <a:latin typeface="Inter"/>
              </a:rPr>
              <a:t>, </a:t>
            </a:r>
            <a:r>
              <a:rPr lang="fi-FI" sz="1200" err="1">
                <a:latin typeface="Inter"/>
              </a:rPr>
              <a:t>fostering</a:t>
            </a:r>
            <a:r>
              <a:rPr lang="fi-FI" sz="1200">
                <a:latin typeface="Inter"/>
              </a:rPr>
              <a:t> </a:t>
            </a:r>
            <a:r>
              <a:rPr lang="fi-FI" sz="1200" err="1">
                <a:latin typeface="Inter"/>
              </a:rPr>
              <a:t>environments</a:t>
            </a:r>
            <a:r>
              <a:rPr lang="fi-FI" sz="1200">
                <a:latin typeface="Inter"/>
              </a:rPr>
              <a:t> </a:t>
            </a:r>
            <a:r>
              <a:rPr lang="fi-FI" sz="1200" err="1">
                <a:latin typeface="Inter"/>
              </a:rPr>
              <a:t>where</a:t>
            </a:r>
            <a:r>
              <a:rPr lang="fi-FI" sz="1200">
                <a:latin typeface="Inter"/>
              </a:rPr>
              <a:t> </a:t>
            </a:r>
            <a:r>
              <a:rPr lang="fi-FI" sz="1200" err="1">
                <a:latin typeface="Inter"/>
              </a:rPr>
              <a:t>they</a:t>
            </a:r>
            <a:r>
              <a:rPr lang="fi-FI" sz="1200">
                <a:latin typeface="Inter"/>
              </a:rPr>
              <a:t> </a:t>
            </a:r>
            <a:r>
              <a:rPr lang="fi-FI" sz="1200" err="1">
                <a:latin typeface="Inter"/>
              </a:rPr>
              <a:t>can</a:t>
            </a:r>
            <a:r>
              <a:rPr lang="fi-FI" sz="1200">
                <a:latin typeface="Inter"/>
              </a:rPr>
              <a:t> </a:t>
            </a:r>
            <a:r>
              <a:rPr lang="fi-FI" sz="1200" err="1">
                <a:latin typeface="Inter"/>
              </a:rPr>
              <a:t>thrive</a:t>
            </a:r>
            <a:r>
              <a:rPr lang="fi-FI" sz="1200">
                <a:latin typeface="Inter"/>
              </a:rPr>
              <a:t>.</a:t>
            </a:r>
            <a:endParaRPr lang="fi-FI"/>
          </a:p>
          <a:p>
            <a:r>
              <a:rPr lang="fi-FI" sz="1200">
                <a:latin typeface="Inter"/>
              </a:rPr>
              <a:t>(</a:t>
            </a:r>
            <a:r>
              <a:rPr lang="fi-FI" sz="1200" err="1">
                <a:latin typeface="Inter"/>
              </a:rPr>
              <a:t>Fredriksen</a:t>
            </a:r>
            <a:r>
              <a:rPr lang="fi-FI" sz="1200">
                <a:latin typeface="Inter"/>
              </a:rPr>
              <a:t>, B. C. (2013). </a:t>
            </a:r>
            <a:r>
              <a:rPr lang="fi-FI" sz="1200" err="1">
                <a:latin typeface="Inter"/>
              </a:rPr>
              <a:t>Begripe</a:t>
            </a:r>
            <a:r>
              <a:rPr lang="fi-FI" sz="1200">
                <a:latin typeface="Inter"/>
              </a:rPr>
              <a:t> </a:t>
            </a:r>
            <a:r>
              <a:rPr lang="fi-FI" sz="1200" err="1">
                <a:latin typeface="Inter"/>
              </a:rPr>
              <a:t>med</a:t>
            </a:r>
            <a:r>
              <a:rPr lang="fi-FI" sz="1200">
                <a:latin typeface="Inter"/>
              </a:rPr>
              <a:t> </a:t>
            </a:r>
            <a:r>
              <a:rPr lang="fi-FI" sz="1200" err="1">
                <a:latin typeface="Inter"/>
              </a:rPr>
              <a:t>kroppen</a:t>
            </a:r>
            <a:r>
              <a:rPr lang="fi-FI" sz="1200">
                <a:latin typeface="Inter"/>
              </a:rPr>
              <a:t>: </a:t>
            </a:r>
            <a:r>
              <a:rPr lang="fi-FI" sz="1200" err="1">
                <a:latin typeface="Inter"/>
              </a:rPr>
              <a:t>Barns</a:t>
            </a:r>
            <a:r>
              <a:rPr lang="fi-FI" sz="1200">
                <a:latin typeface="Inter"/>
              </a:rPr>
              <a:t> </a:t>
            </a:r>
            <a:r>
              <a:rPr lang="fi-FI" sz="1200" err="1">
                <a:latin typeface="Inter"/>
              </a:rPr>
              <a:t>erfaringer</a:t>
            </a:r>
            <a:r>
              <a:rPr lang="fi-FI" sz="1200">
                <a:latin typeface="Inter"/>
              </a:rPr>
              <a:t> </a:t>
            </a:r>
            <a:r>
              <a:rPr lang="fi-FI" sz="1200" err="1">
                <a:latin typeface="Inter"/>
              </a:rPr>
              <a:t>som</a:t>
            </a:r>
            <a:r>
              <a:rPr lang="fi-FI" sz="1200">
                <a:latin typeface="Inter"/>
              </a:rPr>
              <a:t> </a:t>
            </a:r>
            <a:r>
              <a:rPr lang="fi-FI" sz="1200" err="1">
                <a:latin typeface="Inter"/>
              </a:rPr>
              <a:t>grunnlag</a:t>
            </a:r>
            <a:r>
              <a:rPr lang="fi-FI" sz="1200">
                <a:latin typeface="Inter"/>
              </a:rPr>
              <a:t> for </a:t>
            </a:r>
            <a:r>
              <a:rPr lang="fi-FI" sz="1200" err="1">
                <a:latin typeface="Inter"/>
              </a:rPr>
              <a:t>all</a:t>
            </a:r>
            <a:r>
              <a:rPr lang="fi-FI" sz="1200">
                <a:latin typeface="Inter"/>
              </a:rPr>
              <a:t> </a:t>
            </a:r>
            <a:r>
              <a:rPr lang="fi-FI" sz="1200" err="1">
                <a:latin typeface="Inter"/>
              </a:rPr>
              <a:t>læring</a:t>
            </a:r>
            <a:r>
              <a:rPr lang="fi-FI" sz="1200">
                <a:latin typeface="Inter"/>
                <a:cs typeface="Times New Roman"/>
              </a:rPr>
              <a:t>. </a:t>
            </a:r>
            <a:r>
              <a:rPr lang="fi-FI" sz="1200" err="1">
                <a:latin typeface="Inter"/>
                <a:cs typeface="Times New Roman"/>
              </a:rPr>
              <a:t>Universitetsforlaget</a:t>
            </a:r>
            <a:r>
              <a:rPr lang="fi-FI" sz="1200">
                <a:latin typeface="Inter"/>
                <a:cs typeface="Times New Roman"/>
              </a:rPr>
              <a:t>.)</a:t>
            </a:r>
            <a:endParaRPr lang="fi-FI"/>
          </a:p>
          <a:p>
            <a:endParaRPr lang="fi-FI" sz="1200">
              <a:latin typeface="Inter"/>
              <a:cs typeface="Times New Roman"/>
            </a:endParaRPr>
          </a:p>
        </p:txBody>
      </p:sp>
      <p:sp>
        <p:nvSpPr>
          <p:cNvPr id="6" name="Tekstiruutu 5">
            <a:extLst>
              <a:ext uri="{FF2B5EF4-FFF2-40B4-BE49-F238E27FC236}">
                <a16:creationId xmlns:a16="http://schemas.microsoft.com/office/drawing/2014/main" id="{844651AB-1A05-5AF3-501E-B837EAD3CB28}"/>
              </a:ext>
            </a:extLst>
          </p:cNvPr>
          <p:cNvSpPr txBox="1"/>
          <p:nvPr/>
        </p:nvSpPr>
        <p:spPr>
          <a:xfrm>
            <a:off x="9125952" y="2769268"/>
            <a:ext cx="294372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Inter"/>
                <a:cs typeface="Arial"/>
              </a:rPr>
              <a:t>Niels </a:t>
            </a:r>
            <a:r>
              <a:rPr lang="en-US" sz="1200" err="1">
                <a:latin typeface="Inter"/>
                <a:cs typeface="Arial"/>
              </a:rPr>
              <a:t>Nørrind</a:t>
            </a:r>
            <a:r>
              <a:rPr lang="en-US" sz="1200">
                <a:latin typeface="Inter"/>
                <a:cs typeface="Arial"/>
              </a:rPr>
              <a:t> Hansen, Assistant Professor, VIA University College (DK)</a:t>
            </a:r>
            <a:endParaRPr lang="fi-FI"/>
          </a:p>
          <a:p>
            <a:r>
              <a:rPr lang="en-US" sz="1200">
                <a:latin typeface="Inter"/>
                <a:cs typeface="Arial"/>
              </a:rPr>
              <a:t>Mail: ninh@via.dk</a:t>
            </a:r>
            <a:endParaRPr lang="en-US"/>
          </a:p>
          <a:p>
            <a:endParaRPr lang="en-US" sz="1200">
              <a:latin typeface="Inter"/>
              <a:cs typeface="Arial"/>
            </a:endParaRPr>
          </a:p>
          <a:p>
            <a:r>
              <a:rPr lang="en-US" sz="1200">
                <a:latin typeface="Inter"/>
                <a:cs typeface="Arial"/>
              </a:rPr>
              <a:t>I have several years of experience from pedagogical practice, and some years as an academic teacher in social education.</a:t>
            </a:r>
            <a:endParaRPr lang="en-US"/>
          </a:p>
          <a:p>
            <a:r>
              <a:rPr lang="en-US" sz="1200">
                <a:latin typeface="Inter"/>
                <a:cs typeface="Arial"/>
              </a:rPr>
              <a:t>I have a special interest in the importance of play-communities for the learning and thriving in daycare.</a:t>
            </a:r>
            <a:endParaRPr lang="en-US"/>
          </a:p>
          <a:p>
            <a:endParaRPr lang="en-US" sz="1200">
              <a:latin typeface="Inter"/>
              <a:cs typeface="Arial"/>
            </a:endParaRPr>
          </a:p>
        </p:txBody>
      </p:sp>
      <p:sp>
        <p:nvSpPr>
          <p:cNvPr id="8" name="Tekstiruutu 7">
            <a:extLst>
              <a:ext uri="{FF2B5EF4-FFF2-40B4-BE49-F238E27FC236}">
                <a16:creationId xmlns:a16="http://schemas.microsoft.com/office/drawing/2014/main" id="{8F8BE088-5290-7298-8EFB-1E93881DCA01}"/>
              </a:ext>
            </a:extLst>
          </p:cNvPr>
          <p:cNvSpPr txBox="1"/>
          <p:nvPr/>
        </p:nvSpPr>
        <p:spPr>
          <a:xfrm>
            <a:off x="593558" y="1937084"/>
            <a:ext cx="112856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Inter"/>
                <a:cs typeface="Arial"/>
              </a:rPr>
              <a:t>This lecture is about children’s opportunities for participation in different communities in their everyday life in daycare. The outline of the lecture is as follows: ”Focus on inclusion in daycare. Why and how?”, ”Children with special needs” , ”The impact of playing communities on the sense of belonging and wellbeing of the 3-6 years old” and ”The role of the pedagogue (social education worker) in creating successful communities and participation for all children”.</a:t>
            </a:r>
            <a:endParaRPr lang="fi-FI"/>
          </a:p>
          <a:p>
            <a:endParaRPr lang="en-US" sz="1200">
              <a:latin typeface="Inter"/>
              <a:cs typeface="Arial"/>
            </a:endParaRPr>
          </a:p>
        </p:txBody>
      </p:sp>
      <p:pic>
        <p:nvPicPr>
          <p:cNvPr id="9" name="Kuva 8" descr="Kuva, joka sisältää kohteen Ihmisen kasvot, hymy, henkilö, vaate&#10;&#10;Kuvaus luotu automaattisesti">
            <a:extLst>
              <a:ext uri="{FF2B5EF4-FFF2-40B4-BE49-F238E27FC236}">
                <a16:creationId xmlns:a16="http://schemas.microsoft.com/office/drawing/2014/main" id="{BF255D13-3BD6-0AAB-0D1B-A952DFA64ACC}"/>
              </a:ext>
            </a:extLst>
          </p:cNvPr>
          <p:cNvPicPr>
            <a:picLocks noChangeAspect="1"/>
          </p:cNvPicPr>
          <p:nvPr/>
        </p:nvPicPr>
        <p:blipFill>
          <a:blip r:embed="rId3"/>
          <a:stretch>
            <a:fillRect/>
          </a:stretch>
        </p:blipFill>
        <p:spPr>
          <a:xfrm>
            <a:off x="590550" y="3200150"/>
            <a:ext cx="2247900" cy="2924175"/>
          </a:xfrm>
          <a:prstGeom prst="rect">
            <a:avLst/>
          </a:prstGeom>
        </p:spPr>
      </p:pic>
      <p:pic>
        <p:nvPicPr>
          <p:cNvPr id="11" name="Kuva 10" descr="Kuva, joka sisältää kohteen puu, henkilö, Ihmisen parta, Ihmisen kasvot&#10;&#10;Kuvaus luotu automaattisesti">
            <a:extLst>
              <a:ext uri="{FF2B5EF4-FFF2-40B4-BE49-F238E27FC236}">
                <a16:creationId xmlns:a16="http://schemas.microsoft.com/office/drawing/2014/main" id="{F2023924-EA3A-A28A-215A-FB56F413A245}"/>
              </a:ext>
            </a:extLst>
          </p:cNvPr>
          <p:cNvPicPr>
            <a:picLocks noChangeAspect="1"/>
          </p:cNvPicPr>
          <p:nvPr/>
        </p:nvPicPr>
        <p:blipFill>
          <a:blip r:embed="rId4"/>
          <a:stretch>
            <a:fillRect/>
          </a:stretch>
        </p:blipFill>
        <p:spPr>
          <a:xfrm>
            <a:off x="6554704" y="3196389"/>
            <a:ext cx="2190750" cy="2209800"/>
          </a:xfrm>
          <a:prstGeom prst="rect">
            <a:avLst/>
          </a:prstGeom>
        </p:spPr>
      </p:pic>
      <p:sp>
        <p:nvSpPr>
          <p:cNvPr id="4" name="Ellipsi 3">
            <a:extLst>
              <a:ext uri="{FF2B5EF4-FFF2-40B4-BE49-F238E27FC236}">
                <a16:creationId xmlns:a16="http://schemas.microsoft.com/office/drawing/2014/main" id="{777FC4FF-8D81-3CC8-D521-62B171C6F035}"/>
              </a:ext>
            </a:extLst>
          </p:cNvPr>
          <p:cNvSpPr/>
          <p:nvPr/>
        </p:nvSpPr>
        <p:spPr>
          <a:xfrm>
            <a:off x="9878411"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dirty="0"/>
              <a:t>13:45 – 15:00</a:t>
            </a:r>
            <a:endParaRPr lang="en-US" dirty="0"/>
          </a:p>
          <a:p>
            <a:r>
              <a:rPr lang="fi-FI"/>
              <a:t>​</a:t>
            </a:r>
            <a:r>
              <a:rPr lang="fi-FI" err="1"/>
              <a:t>Auditorium</a:t>
            </a:r>
            <a:r>
              <a:rPr lang="fi-FI" dirty="0"/>
              <a:t> </a:t>
            </a:r>
            <a:r>
              <a:rPr lang="fi-FI"/>
              <a:t>C-103-104</a:t>
            </a:r>
          </a:p>
        </p:txBody>
      </p:sp>
    </p:spTree>
    <p:extLst>
      <p:ext uri="{BB962C8B-B14F-4D97-AF65-F5344CB8AC3E}">
        <p14:creationId xmlns:p14="http://schemas.microsoft.com/office/powerpoint/2010/main" val="2103619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4ECE-AC87-774B-ECDB-6F5BC38C2096}"/>
              </a:ext>
            </a:extLst>
          </p:cNvPr>
          <p:cNvSpPr>
            <a:spLocks noGrp="1"/>
          </p:cNvSpPr>
          <p:nvPr>
            <p:ph type="title"/>
          </p:nvPr>
        </p:nvSpPr>
        <p:spPr>
          <a:xfrm>
            <a:off x="2088200" y="365125"/>
            <a:ext cx="9235633" cy="1325563"/>
          </a:xfrm>
        </p:spPr>
        <p:txBody>
          <a:bodyPr/>
          <a:lstStyle/>
          <a:p>
            <a:r>
              <a:rPr lang="fi-FI" err="1"/>
              <a:t>Wednesday</a:t>
            </a:r>
            <a:r>
              <a:rPr lang="fi-FI"/>
              <a:t>, </a:t>
            </a:r>
            <a:r>
              <a:rPr lang="fi-FI" err="1"/>
              <a:t>Feb</a:t>
            </a:r>
            <a:r>
              <a:rPr lang="fi-FI"/>
              <a:t> 19th, </a:t>
            </a:r>
            <a:r>
              <a:rPr lang="fi-FI" sz="2400" err="1"/>
              <a:t>morning</a:t>
            </a:r>
            <a:r>
              <a:rPr lang="fi-FI" sz="2400"/>
              <a:t> </a:t>
            </a:r>
            <a:r>
              <a:rPr lang="fi-FI" sz="2400" err="1"/>
              <a:t>sessions</a:t>
            </a:r>
            <a:r>
              <a:rPr lang="fi-FI" sz="2400"/>
              <a:t> 9:00-11:30</a:t>
            </a:r>
          </a:p>
        </p:txBody>
      </p:sp>
      <p:pic>
        <p:nvPicPr>
          <p:cNvPr id="4" name="Picture 3">
            <a:extLst>
              <a:ext uri="{FF2B5EF4-FFF2-40B4-BE49-F238E27FC236}">
                <a16:creationId xmlns:a16="http://schemas.microsoft.com/office/drawing/2014/main" id="{E2374579-C45F-C908-7271-11573F94067A}"/>
              </a:ext>
            </a:extLst>
          </p:cNvPr>
          <p:cNvPicPr>
            <a:picLocks noChangeAspect="1"/>
          </p:cNvPicPr>
          <p:nvPr/>
        </p:nvPicPr>
        <p:blipFill>
          <a:blip r:embed="rId2"/>
          <a:stretch>
            <a:fillRect/>
          </a:stretch>
        </p:blipFill>
        <p:spPr>
          <a:xfrm>
            <a:off x="580536" y="365125"/>
            <a:ext cx="1398735" cy="1674019"/>
          </a:xfrm>
          <a:prstGeom prst="rect">
            <a:avLst/>
          </a:prstGeom>
        </p:spPr>
      </p:pic>
      <p:sp>
        <p:nvSpPr>
          <p:cNvPr id="6" name="TextBox 6">
            <a:extLst>
              <a:ext uri="{FF2B5EF4-FFF2-40B4-BE49-F238E27FC236}">
                <a16:creationId xmlns:a16="http://schemas.microsoft.com/office/drawing/2014/main" id="{FFEF9320-7BC7-0D97-3F99-B87248D3DF2D}"/>
              </a:ext>
            </a:extLst>
          </p:cNvPr>
          <p:cNvSpPr txBox="1"/>
          <p:nvPr/>
        </p:nvSpPr>
        <p:spPr>
          <a:xfrm>
            <a:off x="1089061" y="2054577"/>
            <a:ext cx="10244686" cy="4401205"/>
          </a:xfrm>
          <a:prstGeom prst="rect">
            <a:avLst/>
          </a:prstGeom>
          <a:noFill/>
        </p:spPr>
        <p:txBody>
          <a:bodyPr wrap="square" lIns="91440" tIns="45720" rIns="91440" bIns="45720" anchor="t">
            <a:spAutoFit/>
          </a:bodyPr>
          <a:lstStyle/>
          <a:p>
            <a:pPr marL="342900" indent="-342900" fontAlgn="base">
              <a:buAutoNum type="arabicPeriod"/>
            </a:pPr>
            <a:r>
              <a:rPr lang="en-US" sz="2000" b="1">
                <a:solidFill>
                  <a:srgbClr val="000000"/>
                </a:solidFill>
                <a:latin typeface="Arial"/>
                <a:cs typeface="Arial"/>
              </a:rPr>
              <a:t>Signs of Safety</a:t>
            </a:r>
            <a:r>
              <a:rPr lang="en-US" sz="2000" b="1" i="0">
                <a:solidFill>
                  <a:srgbClr val="000000"/>
                </a:solidFill>
                <a:effectLst/>
                <a:latin typeface="Arial"/>
                <a:cs typeface="Arial"/>
              </a:rPr>
              <a:t> </a:t>
            </a:r>
            <a:r>
              <a:rPr lang="en-US" sz="2000" b="0" i="0">
                <a:solidFill>
                  <a:srgbClr val="000000"/>
                </a:solidFill>
                <a:effectLst/>
                <a:latin typeface="Arial"/>
                <a:cs typeface="Arial"/>
              </a:rPr>
              <a:t>by </a:t>
            </a:r>
            <a:r>
              <a:rPr lang="en-US" sz="2000">
                <a:solidFill>
                  <a:srgbClr val="000000"/>
                </a:solidFill>
                <a:latin typeface="Arial"/>
                <a:cs typeface="Arial"/>
              </a:rPr>
              <a:t>Hillary</a:t>
            </a:r>
            <a:r>
              <a:rPr lang="en-US" sz="2000" b="0" i="0">
                <a:solidFill>
                  <a:srgbClr val="000000"/>
                </a:solidFill>
                <a:effectLst/>
                <a:latin typeface="Arial"/>
                <a:cs typeface="Arial"/>
              </a:rPr>
              <a:t> </a:t>
            </a:r>
            <a:r>
              <a:rPr lang="en-US" sz="2000">
                <a:solidFill>
                  <a:srgbClr val="000000"/>
                </a:solidFill>
                <a:latin typeface="Arial"/>
                <a:cs typeface="Arial"/>
              </a:rPr>
              <a:t>Boeke-Vos, co-presenters Linda </a:t>
            </a:r>
            <a:r>
              <a:rPr lang="en-US" sz="2000" err="1">
                <a:solidFill>
                  <a:srgbClr val="000000"/>
                </a:solidFill>
                <a:latin typeface="Arial"/>
                <a:cs typeface="Arial"/>
              </a:rPr>
              <a:t>Kruiper</a:t>
            </a:r>
            <a:r>
              <a:rPr lang="en-US" sz="2000">
                <a:solidFill>
                  <a:srgbClr val="000000"/>
                </a:solidFill>
                <a:latin typeface="Arial"/>
                <a:cs typeface="Arial"/>
              </a:rPr>
              <a:t> &amp;  </a:t>
            </a:r>
            <a:r>
              <a:rPr lang="en-US" sz="2000" err="1">
                <a:solidFill>
                  <a:srgbClr val="000000"/>
                </a:solidFill>
                <a:latin typeface="Arial"/>
                <a:cs typeface="Arial"/>
              </a:rPr>
              <a:t>Wijnie</a:t>
            </a:r>
            <a:r>
              <a:rPr lang="en-US" sz="2000">
                <a:solidFill>
                  <a:srgbClr val="000000"/>
                </a:solidFill>
                <a:latin typeface="Arial"/>
                <a:cs typeface="Arial"/>
              </a:rPr>
              <a:t> </a:t>
            </a:r>
            <a:r>
              <a:rPr lang="en-US" sz="2000" err="1">
                <a:solidFill>
                  <a:srgbClr val="000000"/>
                </a:solidFill>
                <a:latin typeface="Arial"/>
                <a:cs typeface="Arial"/>
              </a:rPr>
              <a:t>Lalkens</a:t>
            </a:r>
            <a:r>
              <a:rPr lang="en-US" sz="2000">
                <a:solidFill>
                  <a:srgbClr val="000000"/>
                </a:solidFill>
                <a:latin typeface="Arial"/>
                <a:cs typeface="Arial"/>
              </a:rPr>
              <a:t>, </a:t>
            </a:r>
            <a:r>
              <a:rPr lang="en-US" sz="2000" b="0" i="0">
                <a:solidFill>
                  <a:srgbClr val="000000"/>
                </a:solidFill>
                <a:effectLst/>
                <a:latin typeface="Arial"/>
                <a:cs typeface="Arial"/>
              </a:rPr>
              <a:t>NHL </a:t>
            </a:r>
            <a:r>
              <a:rPr lang="en-US" sz="2000" b="0" i="0" err="1">
                <a:solidFill>
                  <a:srgbClr val="000000"/>
                </a:solidFill>
                <a:effectLst/>
                <a:latin typeface="Arial"/>
                <a:cs typeface="Arial"/>
              </a:rPr>
              <a:t>Stenden</a:t>
            </a:r>
            <a:r>
              <a:rPr lang="en-US" sz="2000" b="0" i="0">
                <a:solidFill>
                  <a:srgbClr val="000000"/>
                </a:solidFill>
                <a:effectLst/>
                <a:latin typeface="Arial"/>
                <a:cs typeface="Arial"/>
              </a:rPr>
              <a:t>:</a:t>
            </a:r>
            <a:r>
              <a:rPr lang="en-US" sz="2000">
                <a:solidFill>
                  <a:srgbClr val="000000"/>
                </a:solidFill>
                <a:latin typeface="Arial"/>
                <a:cs typeface="Arial"/>
              </a:rPr>
              <a:t> S-301</a:t>
            </a:r>
            <a:r>
              <a:rPr lang="en-US" sz="2000" b="0" i="0">
                <a:solidFill>
                  <a:srgbClr val="000000"/>
                </a:solidFill>
                <a:effectLst/>
                <a:latin typeface="Arial"/>
                <a:cs typeface="Arial"/>
              </a:rPr>
              <a:t> </a:t>
            </a:r>
            <a:endParaRPr lang="fi-FI" sz="2000">
              <a:solidFill>
                <a:srgbClr val="000000"/>
              </a:solidFill>
              <a:latin typeface="Aptos" panose="02110004020202020204"/>
              <a:cs typeface="Arial" panose="020B0604020202020204" pitchFamily="34" charset="0"/>
            </a:endParaRPr>
          </a:p>
          <a:p>
            <a:pPr marL="342900" indent="-342900">
              <a:buAutoNum type="arabicPeriod"/>
            </a:pPr>
            <a:endParaRPr lang="en-US" sz="2000">
              <a:solidFill>
                <a:srgbClr val="000000"/>
              </a:solidFill>
              <a:latin typeface="Arial"/>
              <a:cs typeface="Arial"/>
            </a:endParaRPr>
          </a:p>
          <a:p>
            <a:pPr marL="342900" indent="-342900">
              <a:buAutoNum type="arabicPeriod"/>
            </a:pPr>
            <a:r>
              <a:rPr lang="fi-FI" sz="2000" b="1" i="0" err="1">
                <a:solidFill>
                  <a:srgbClr val="000000"/>
                </a:solidFill>
                <a:effectLst/>
                <a:latin typeface="Arial"/>
                <a:cs typeface="Arial"/>
              </a:rPr>
              <a:t>Movement-based</a:t>
            </a:r>
            <a:r>
              <a:rPr lang="fi-FI" sz="2000" b="1" i="0">
                <a:solidFill>
                  <a:srgbClr val="000000"/>
                </a:solidFill>
                <a:effectLst/>
                <a:latin typeface="Arial"/>
                <a:cs typeface="Arial"/>
              </a:rPr>
              <a:t> </a:t>
            </a:r>
            <a:r>
              <a:rPr lang="fi-FI" sz="2000" b="1" i="0" err="1">
                <a:solidFill>
                  <a:srgbClr val="000000"/>
                </a:solidFill>
                <a:effectLst/>
                <a:latin typeface="Arial"/>
                <a:cs typeface="Arial"/>
              </a:rPr>
              <a:t>activities</a:t>
            </a:r>
            <a:r>
              <a:rPr lang="fi-FI" sz="2000" b="1" i="0">
                <a:solidFill>
                  <a:srgbClr val="000000"/>
                </a:solidFill>
                <a:effectLst/>
                <a:latin typeface="Arial"/>
                <a:cs typeface="Arial"/>
              </a:rPr>
              <a:t> and </a:t>
            </a:r>
            <a:r>
              <a:rPr lang="fi-FI" sz="2000" b="1" i="0" err="1">
                <a:solidFill>
                  <a:srgbClr val="000000"/>
                </a:solidFill>
                <a:effectLst/>
                <a:latin typeface="Arial"/>
                <a:cs typeface="Arial"/>
              </a:rPr>
              <a:t>drama</a:t>
            </a:r>
            <a:r>
              <a:rPr lang="fi-FI" sz="2000" b="1" i="0">
                <a:solidFill>
                  <a:srgbClr val="000000"/>
                </a:solidFill>
                <a:effectLst/>
                <a:latin typeface="Arial"/>
                <a:cs typeface="Arial"/>
              </a:rPr>
              <a:t> </a:t>
            </a:r>
            <a:r>
              <a:rPr lang="fi-FI" sz="2000" b="1" i="0" err="1">
                <a:solidFill>
                  <a:srgbClr val="000000"/>
                </a:solidFill>
                <a:effectLst/>
                <a:latin typeface="Arial"/>
                <a:cs typeface="Arial"/>
              </a:rPr>
              <a:t>techniques</a:t>
            </a:r>
            <a:r>
              <a:rPr lang="fi-FI" sz="2000" b="1" i="0">
                <a:solidFill>
                  <a:srgbClr val="000000"/>
                </a:solidFill>
                <a:effectLst/>
                <a:latin typeface="Arial"/>
                <a:cs typeface="Arial"/>
              </a:rPr>
              <a:t> in </a:t>
            </a:r>
            <a:r>
              <a:rPr lang="fi-FI" sz="2000" b="1" i="0" err="1">
                <a:solidFill>
                  <a:srgbClr val="000000"/>
                </a:solidFill>
                <a:effectLst/>
                <a:latin typeface="Arial"/>
                <a:cs typeface="Arial"/>
              </a:rPr>
              <a:t>language</a:t>
            </a:r>
            <a:r>
              <a:rPr lang="fi-FI" sz="2000" b="1" i="0">
                <a:solidFill>
                  <a:srgbClr val="000000"/>
                </a:solidFill>
                <a:effectLst/>
                <a:latin typeface="Arial"/>
                <a:cs typeface="Arial"/>
              </a:rPr>
              <a:t> </a:t>
            </a:r>
            <a:r>
              <a:rPr lang="fi-FI" sz="2000" b="1" i="0" err="1">
                <a:solidFill>
                  <a:srgbClr val="000000"/>
                </a:solidFill>
                <a:effectLst/>
                <a:latin typeface="Arial"/>
                <a:cs typeface="Arial"/>
              </a:rPr>
              <a:t>teaching</a:t>
            </a:r>
            <a:r>
              <a:rPr lang="fi-FI" sz="2000" b="1">
                <a:solidFill>
                  <a:srgbClr val="000000"/>
                </a:solidFill>
                <a:latin typeface="Arial"/>
                <a:cs typeface="Arial"/>
              </a:rPr>
              <a:t> </a:t>
            </a:r>
            <a:r>
              <a:rPr lang="fi-FI" sz="2000">
                <a:solidFill>
                  <a:srgbClr val="000000"/>
                </a:solidFill>
                <a:latin typeface="Arial"/>
                <a:cs typeface="Arial"/>
              </a:rPr>
              <a:t>-</a:t>
            </a:r>
            <a:r>
              <a:rPr lang="fi-FI" sz="2000" b="0" i="0">
                <a:solidFill>
                  <a:srgbClr val="000000"/>
                </a:solidFill>
                <a:effectLst/>
                <a:latin typeface="Arial"/>
                <a:cs typeface="Arial"/>
              </a:rPr>
              <a:t> </a:t>
            </a:r>
            <a:r>
              <a:rPr lang="fi-FI" sz="2000" b="0" i="0" err="1">
                <a:solidFill>
                  <a:srgbClr val="000000"/>
                </a:solidFill>
                <a:effectLst/>
                <a:latin typeface="Arial"/>
                <a:cs typeface="Arial"/>
              </a:rPr>
              <a:t>creating</a:t>
            </a:r>
            <a:r>
              <a:rPr lang="fi-FI" sz="2000" b="0" i="0">
                <a:solidFill>
                  <a:srgbClr val="000000"/>
                </a:solidFill>
                <a:effectLst/>
                <a:latin typeface="Arial"/>
                <a:cs typeface="Arial"/>
              </a:rPr>
              <a:t> a </a:t>
            </a:r>
            <a:r>
              <a:rPr lang="fi-FI" sz="2000" b="0" i="0" err="1">
                <a:solidFill>
                  <a:srgbClr val="000000"/>
                </a:solidFill>
                <a:effectLst/>
                <a:latin typeface="Arial"/>
                <a:cs typeface="Arial"/>
              </a:rPr>
              <a:t>supportive</a:t>
            </a:r>
            <a:r>
              <a:rPr lang="fi-FI" sz="2000" b="0" i="0">
                <a:solidFill>
                  <a:srgbClr val="000000"/>
                </a:solidFill>
                <a:effectLst/>
                <a:latin typeface="Arial"/>
                <a:cs typeface="Arial"/>
              </a:rPr>
              <a:t> </a:t>
            </a:r>
            <a:r>
              <a:rPr lang="fi-FI" sz="2000" b="0" i="0" err="1">
                <a:solidFill>
                  <a:srgbClr val="000000"/>
                </a:solidFill>
                <a:effectLst/>
                <a:latin typeface="Arial"/>
                <a:cs typeface="Arial"/>
              </a:rPr>
              <a:t>environment</a:t>
            </a:r>
            <a:r>
              <a:rPr lang="fi-FI" sz="2000" b="0" i="0">
                <a:solidFill>
                  <a:srgbClr val="000000"/>
                </a:solidFill>
                <a:effectLst/>
                <a:latin typeface="Arial"/>
                <a:cs typeface="Arial"/>
              </a:rPr>
              <a:t> for </a:t>
            </a:r>
            <a:r>
              <a:rPr lang="fi-FI" sz="2000" b="0" i="0" err="1">
                <a:solidFill>
                  <a:srgbClr val="000000"/>
                </a:solidFill>
                <a:effectLst/>
                <a:latin typeface="Arial"/>
                <a:cs typeface="Arial"/>
              </a:rPr>
              <a:t>optimal</a:t>
            </a:r>
            <a:r>
              <a:rPr lang="fi-FI" sz="2000" b="0" i="0">
                <a:solidFill>
                  <a:srgbClr val="000000"/>
                </a:solidFill>
                <a:effectLst/>
                <a:latin typeface="Arial"/>
                <a:cs typeface="Arial"/>
              </a:rPr>
              <a:t> </a:t>
            </a:r>
            <a:r>
              <a:rPr lang="fi-FI" sz="2000" b="0" i="0" err="1">
                <a:solidFill>
                  <a:srgbClr val="000000"/>
                </a:solidFill>
                <a:effectLst/>
                <a:latin typeface="Arial"/>
                <a:cs typeface="Arial"/>
              </a:rPr>
              <a:t>development</a:t>
            </a:r>
            <a:r>
              <a:rPr lang="fi-FI" sz="2000" b="0" i="0">
                <a:solidFill>
                  <a:srgbClr val="000000"/>
                </a:solidFill>
                <a:effectLst/>
                <a:latin typeface="Arial"/>
                <a:cs typeface="Arial"/>
              </a:rPr>
              <a:t> </a:t>
            </a:r>
            <a:r>
              <a:rPr lang="fi-FI" sz="2000" b="0" i="0" err="1">
                <a:solidFill>
                  <a:srgbClr val="000000"/>
                </a:solidFill>
                <a:effectLst/>
                <a:latin typeface="Arial"/>
                <a:cs typeface="Arial"/>
              </a:rPr>
              <a:t>by</a:t>
            </a:r>
            <a:r>
              <a:rPr lang="fi-FI" sz="2000" b="0" i="0">
                <a:solidFill>
                  <a:srgbClr val="000000"/>
                </a:solidFill>
                <a:effectLst/>
                <a:latin typeface="Arial"/>
                <a:cs typeface="Arial"/>
              </a:rPr>
              <a:t> Tea </a:t>
            </a:r>
            <a:r>
              <a:rPr lang="fi-FI" sz="2000" b="0" i="0" err="1">
                <a:solidFill>
                  <a:srgbClr val="000000"/>
                </a:solidFill>
                <a:effectLst/>
                <a:latin typeface="Arial"/>
                <a:cs typeface="Arial"/>
              </a:rPr>
              <a:t>Gavrilović</a:t>
            </a:r>
            <a:r>
              <a:rPr lang="fi-FI" sz="2000" b="0" i="0">
                <a:solidFill>
                  <a:srgbClr val="000000"/>
                </a:solidFill>
                <a:effectLst/>
                <a:latin typeface="Arial"/>
                <a:cs typeface="Arial"/>
              </a:rPr>
              <a:t> </a:t>
            </a:r>
            <a:r>
              <a:rPr lang="fi-FI" sz="2000" b="0" i="0" err="1">
                <a:solidFill>
                  <a:srgbClr val="000000"/>
                </a:solidFill>
                <a:effectLst/>
                <a:latin typeface="Arial"/>
                <a:cs typeface="Arial"/>
              </a:rPr>
              <a:t>Smolić</a:t>
            </a:r>
            <a:r>
              <a:rPr lang="fi-FI" sz="2000" b="0" i="0">
                <a:solidFill>
                  <a:srgbClr val="000000"/>
                </a:solidFill>
                <a:effectLst/>
                <a:latin typeface="Arial"/>
                <a:cs typeface="Arial"/>
              </a:rPr>
              <a:t>, </a:t>
            </a:r>
            <a:r>
              <a:rPr lang="fi-FI" sz="2000" b="0" i="0" err="1">
                <a:solidFill>
                  <a:srgbClr val="000000"/>
                </a:solidFill>
                <a:effectLst/>
                <a:latin typeface="Arial"/>
                <a:cs typeface="Arial"/>
              </a:rPr>
              <a:t>University</a:t>
            </a:r>
            <a:r>
              <a:rPr lang="fi-FI" sz="2000" b="0" i="0">
                <a:solidFill>
                  <a:srgbClr val="000000"/>
                </a:solidFill>
                <a:effectLst/>
                <a:latin typeface="Arial"/>
                <a:cs typeface="Arial"/>
              </a:rPr>
              <a:t> of Zagreb, </a:t>
            </a:r>
            <a:r>
              <a:rPr lang="fi-FI" sz="2000" err="1">
                <a:solidFill>
                  <a:srgbClr val="000000"/>
                </a:solidFill>
                <a:latin typeface="Arial"/>
                <a:cs typeface="Arial"/>
              </a:rPr>
              <a:t>Croatia</a:t>
            </a:r>
            <a:r>
              <a:rPr lang="fi-FI" sz="2000">
                <a:solidFill>
                  <a:srgbClr val="000000"/>
                </a:solidFill>
                <a:latin typeface="Arial"/>
                <a:cs typeface="Arial"/>
              </a:rPr>
              <a:t>: S-125 </a:t>
            </a:r>
            <a:endParaRPr lang="fi-FI" sz="2000">
              <a:solidFill>
                <a:srgbClr val="000000"/>
              </a:solidFill>
              <a:latin typeface="Aptos" panose="02110004020202020204"/>
              <a:cs typeface="Arial" panose="020B0604020202020204" pitchFamily="34" charset="0"/>
            </a:endParaRPr>
          </a:p>
          <a:p>
            <a:pPr marL="342900" indent="-342900">
              <a:buAutoNum type="arabicPeriod"/>
            </a:pPr>
            <a:endParaRPr lang="fi-FI" sz="2000">
              <a:solidFill>
                <a:srgbClr val="000000"/>
              </a:solidFill>
              <a:latin typeface="Arial"/>
              <a:cs typeface="Arial"/>
            </a:endParaRPr>
          </a:p>
          <a:p>
            <a:pPr marL="342900" indent="-342900">
              <a:buAutoNum type="arabicPeriod"/>
            </a:pPr>
            <a:r>
              <a:rPr lang="fi-FI" sz="2000" b="1">
                <a:solidFill>
                  <a:srgbClr val="000000"/>
                </a:solidFill>
                <a:latin typeface="Arial"/>
                <a:cs typeface="Arial"/>
              </a:rPr>
              <a:t>Personal </a:t>
            </a:r>
            <a:r>
              <a:rPr lang="fi-FI" sz="2000" b="1" err="1">
                <a:solidFill>
                  <a:srgbClr val="000000"/>
                </a:solidFill>
                <a:latin typeface="Arial"/>
                <a:cs typeface="Arial"/>
              </a:rPr>
              <a:t>sustainability</a:t>
            </a:r>
            <a:r>
              <a:rPr lang="fi-FI" sz="2000" b="1">
                <a:solidFill>
                  <a:srgbClr val="000000"/>
                </a:solidFill>
                <a:latin typeface="Arial"/>
                <a:cs typeface="Arial"/>
              </a:rPr>
              <a:t> in </a:t>
            </a:r>
            <a:r>
              <a:rPr lang="fi-FI" sz="2000" b="1" err="1">
                <a:solidFill>
                  <a:srgbClr val="000000"/>
                </a:solidFill>
                <a:latin typeface="Arial"/>
                <a:cs typeface="Arial"/>
              </a:rPr>
              <a:t>helping</a:t>
            </a:r>
            <a:r>
              <a:rPr lang="fi-FI" sz="2000" b="1">
                <a:solidFill>
                  <a:srgbClr val="000000"/>
                </a:solidFill>
                <a:latin typeface="Arial"/>
                <a:cs typeface="Arial"/>
              </a:rPr>
              <a:t> </a:t>
            </a:r>
            <a:r>
              <a:rPr lang="fi-FI" sz="2000" b="1" err="1">
                <a:solidFill>
                  <a:srgbClr val="000000"/>
                </a:solidFill>
                <a:latin typeface="Arial"/>
                <a:cs typeface="Arial"/>
              </a:rPr>
              <a:t>professions</a:t>
            </a:r>
            <a:r>
              <a:rPr lang="fi-FI" sz="2000" b="1">
                <a:solidFill>
                  <a:srgbClr val="000000"/>
                </a:solidFill>
                <a:latin typeface="Arial"/>
                <a:cs typeface="Arial"/>
              </a:rPr>
              <a:t>: </a:t>
            </a:r>
            <a:r>
              <a:rPr lang="fi-FI" sz="2000" b="1" err="1">
                <a:solidFill>
                  <a:srgbClr val="000000"/>
                </a:solidFill>
                <a:latin typeface="Arial"/>
                <a:cs typeface="Arial"/>
              </a:rPr>
              <a:t>Stress</a:t>
            </a:r>
            <a:r>
              <a:rPr lang="fi-FI" sz="2000" b="1">
                <a:solidFill>
                  <a:srgbClr val="000000"/>
                </a:solidFill>
                <a:latin typeface="Arial"/>
                <a:cs typeface="Arial"/>
              </a:rPr>
              <a:t> management, </a:t>
            </a:r>
            <a:r>
              <a:rPr lang="fi-FI" sz="2000" b="1" err="1">
                <a:solidFill>
                  <a:srgbClr val="000000"/>
                </a:solidFill>
                <a:latin typeface="Arial"/>
                <a:cs typeface="Arial"/>
              </a:rPr>
              <a:t>resiliece</a:t>
            </a:r>
            <a:r>
              <a:rPr lang="fi-FI" sz="2000" b="1">
                <a:solidFill>
                  <a:srgbClr val="000000"/>
                </a:solidFill>
                <a:latin typeface="Arial"/>
                <a:cs typeface="Arial"/>
              </a:rPr>
              <a:t> and </a:t>
            </a:r>
            <a:r>
              <a:rPr lang="fi-FI" sz="2000" b="1" err="1">
                <a:solidFill>
                  <a:srgbClr val="000000"/>
                </a:solidFill>
                <a:latin typeface="Arial"/>
                <a:cs typeface="Arial"/>
              </a:rPr>
              <a:t>wellbeing</a:t>
            </a:r>
            <a:r>
              <a:rPr lang="fi-FI" sz="2000" b="1" i="0">
                <a:solidFill>
                  <a:srgbClr val="000000"/>
                </a:solidFill>
                <a:effectLst/>
                <a:latin typeface="Arial"/>
                <a:cs typeface="Arial"/>
              </a:rPr>
              <a:t> </a:t>
            </a:r>
            <a:r>
              <a:rPr lang="fi-FI" sz="2000" err="1">
                <a:solidFill>
                  <a:srgbClr val="000000"/>
                </a:solidFill>
                <a:latin typeface="Arial"/>
                <a:cs typeface="Arial"/>
              </a:rPr>
              <a:t>by</a:t>
            </a:r>
            <a:r>
              <a:rPr lang="fi-FI" sz="2000" b="1">
                <a:solidFill>
                  <a:srgbClr val="000000"/>
                </a:solidFill>
                <a:latin typeface="Arial"/>
                <a:cs typeface="Arial"/>
              </a:rPr>
              <a:t> </a:t>
            </a:r>
            <a:r>
              <a:rPr lang="fi-FI" sz="2000">
                <a:solidFill>
                  <a:srgbClr val="000000"/>
                </a:solidFill>
                <a:latin typeface="Arial"/>
                <a:cs typeface="Arial"/>
              </a:rPr>
              <a:t>Merli Tammi </a:t>
            </a:r>
            <a:r>
              <a:rPr lang="fi-FI" sz="2000" err="1">
                <a:solidFill>
                  <a:srgbClr val="000000"/>
                </a:solidFill>
                <a:latin typeface="Arial"/>
                <a:cs typeface="Arial"/>
              </a:rPr>
              <a:t>Jõever</a:t>
            </a:r>
            <a:r>
              <a:rPr lang="fi-FI" sz="2000">
                <a:solidFill>
                  <a:srgbClr val="000000"/>
                </a:solidFill>
                <a:latin typeface="Arial"/>
                <a:cs typeface="Arial"/>
              </a:rPr>
              <a:t> &amp; Helen </a:t>
            </a:r>
            <a:r>
              <a:rPr lang="fi-FI" sz="2000" err="1">
                <a:solidFill>
                  <a:srgbClr val="000000"/>
                </a:solidFill>
                <a:latin typeface="Arial"/>
                <a:cs typeface="Arial"/>
              </a:rPr>
              <a:t>Kool</a:t>
            </a:r>
            <a:r>
              <a:rPr lang="fi-FI" sz="2000" b="0" i="0">
                <a:solidFill>
                  <a:srgbClr val="000000"/>
                </a:solidFill>
                <a:effectLst/>
                <a:latin typeface="Arial"/>
                <a:cs typeface="Arial"/>
              </a:rPr>
              <a:t>, </a:t>
            </a:r>
            <a:r>
              <a:rPr lang="fi-FI" sz="2000">
                <a:solidFill>
                  <a:srgbClr val="000000"/>
                </a:solidFill>
                <a:latin typeface="Arial"/>
                <a:cs typeface="Arial"/>
              </a:rPr>
              <a:t>TKTK, Estonia</a:t>
            </a:r>
            <a:r>
              <a:rPr lang="fi-FI" sz="2000" b="0" i="0">
                <a:solidFill>
                  <a:srgbClr val="000000"/>
                </a:solidFill>
                <a:effectLst/>
                <a:latin typeface="Arial"/>
                <a:cs typeface="Arial"/>
              </a:rPr>
              <a:t>: </a:t>
            </a:r>
            <a:r>
              <a:rPr lang="fi-FI" sz="2000">
                <a:solidFill>
                  <a:srgbClr val="000000"/>
                </a:solidFill>
                <a:latin typeface="Arial"/>
                <a:cs typeface="Arial"/>
              </a:rPr>
              <a:t>S-312</a:t>
            </a:r>
            <a:endParaRPr lang="fi-FI" sz="2000">
              <a:solidFill>
                <a:srgbClr val="000000"/>
              </a:solidFill>
              <a:latin typeface="Aptos" panose="02110004020202020204"/>
              <a:cs typeface="Arial" panose="020B0604020202020204" pitchFamily="34" charset="0"/>
            </a:endParaRPr>
          </a:p>
          <a:p>
            <a:pPr marL="342900" indent="-342900">
              <a:buAutoNum type="arabicPeriod"/>
            </a:pPr>
            <a:endParaRPr lang="fi-FI" sz="2000">
              <a:solidFill>
                <a:srgbClr val="000000"/>
              </a:solidFill>
              <a:latin typeface="Arial"/>
              <a:cs typeface="Arial"/>
            </a:endParaRPr>
          </a:p>
          <a:p>
            <a:pPr marL="342900" indent="-342900">
              <a:buAutoNum type="arabicPeriod"/>
            </a:pPr>
            <a:r>
              <a:rPr lang="en-US" sz="2000" b="1">
                <a:solidFill>
                  <a:srgbClr val="000000"/>
                </a:solidFill>
                <a:latin typeface="Arial"/>
                <a:cs typeface="Arial"/>
              </a:rPr>
              <a:t>Package of two lectures</a:t>
            </a:r>
            <a:r>
              <a:rPr lang="en-US" sz="2000">
                <a:solidFill>
                  <a:srgbClr val="000000"/>
                </a:solidFill>
                <a:latin typeface="Arial"/>
                <a:cs typeface="Arial"/>
              </a:rPr>
              <a:t>: </a:t>
            </a:r>
            <a:r>
              <a:rPr lang="en-US" sz="2000" b="1">
                <a:solidFill>
                  <a:srgbClr val="000000"/>
                </a:solidFill>
                <a:latin typeface="Arial"/>
                <a:cs typeface="Arial"/>
              </a:rPr>
              <a:t>Prevention, risks and good use of technology in Spanish schools; </a:t>
            </a:r>
            <a:r>
              <a:rPr lang="en-US" sz="2000">
                <a:solidFill>
                  <a:srgbClr val="000000"/>
                </a:solidFill>
                <a:latin typeface="Arial"/>
                <a:cs typeface="Arial"/>
              </a:rPr>
              <a:t>Manuel García Ibáñez, CMLI, Spain; </a:t>
            </a:r>
            <a:r>
              <a:rPr lang="fi-FI" sz="2000" b="1" err="1">
                <a:solidFill>
                  <a:srgbClr val="000000"/>
                </a:solidFill>
                <a:latin typeface="Arial"/>
                <a:cs typeface="Arial"/>
              </a:rPr>
              <a:t>The</a:t>
            </a:r>
            <a:r>
              <a:rPr lang="fi-FI" sz="2000" b="1">
                <a:solidFill>
                  <a:srgbClr val="000000"/>
                </a:solidFill>
                <a:latin typeface="Arial"/>
                <a:cs typeface="Arial"/>
              </a:rPr>
              <a:t> </a:t>
            </a:r>
            <a:r>
              <a:rPr lang="fi-FI" sz="2000" b="1" err="1">
                <a:solidFill>
                  <a:srgbClr val="000000"/>
                </a:solidFill>
                <a:latin typeface="Arial"/>
                <a:cs typeface="Arial"/>
              </a:rPr>
              <a:t>role</a:t>
            </a:r>
            <a:r>
              <a:rPr lang="fi-FI" sz="2000" b="1">
                <a:solidFill>
                  <a:srgbClr val="000000"/>
                </a:solidFill>
                <a:latin typeface="Arial"/>
                <a:cs typeface="Arial"/>
              </a:rPr>
              <a:t> of </a:t>
            </a:r>
            <a:r>
              <a:rPr lang="fi-FI" sz="2000" b="1" err="1">
                <a:solidFill>
                  <a:srgbClr val="000000"/>
                </a:solidFill>
                <a:latin typeface="Arial"/>
                <a:cs typeface="Arial"/>
              </a:rPr>
              <a:t>storytelling</a:t>
            </a:r>
            <a:r>
              <a:rPr lang="fi-FI" sz="2000" b="1">
                <a:solidFill>
                  <a:srgbClr val="000000"/>
                </a:solidFill>
                <a:latin typeface="Arial"/>
                <a:cs typeface="Arial"/>
              </a:rPr>
              <a:t> and non-</a:t>
            </a:r>
            <a:r>
              <a:rPr lang="fi-FI" sz="2000" b="1" err="1">
                <a:solidFill>
                  <a:srgbClr val="000000"/>
                </a:solidFill>
                <a:latin typeface="Arial"/>
                <a:cs typeface="Arial"/>
              </a:rPr>
              <a:t>verbal</a:t>
            </a:r>
            <a:r>
              <a:rPr lang="fi-FI" sz="2000" b="1">
                <a:solidFill>
                  <a:srgbClr val="000000"/>
                </a:solidFill>
                <a:latin typeface="Arial"/>
                <a:cs typeface="Arial"/>
              </a:rPr>
              <a:t> </a:t>
            </a:r>
            <a:r>
              <a:rPr lang="fi-FI" sz="2000" b="1" err="1">
                <a:solidFill>
                  <a:srgbClr val="000000"/>
                </a:solidFill>
                <a:latin typeface="Arial"/>
                <a:cs typeface="Arial"/>
              </a:rPr>
              <a:t>communication</a:t>
            </a:r>
            <a:r>
              <a:rPr lang="fi-FI" sz="2000" b="1">
                <a:solidFill>
                  <a:srgbClr val="000000"/>
                </a:solidFill>
                <a:latin typeface="Arial"/>
                <a:cs typeface="Arial"/>
              </a:rPr>
              <a:t> in </a:t>
            </a:r>
            <a:r>
              <a:rPr lang="fi-FI" sz="2000" b="1" err="1">
                <a:solidFill>
                  <a:srgbClr val="000000"/>
                </a:solidFill>
                <a:latin typeface="Arial"/>
                <a:cs typeface="Arial"/>
              </a:rPr>
              <a:t>fostering</a:t>
            </a:r>
            <a:r>
              <a:rPr lang="fi-FI" sz="2000" b="1">
                <a:solidFill>
                  <a:srgbClr val="000000"/>
                </a:solidFill>
                <a:latin typeface="Arial"/>
                <a:cs typeface="Arial"/>
              </a:rPr>
              <a:t> a </a:t>
            </a:r>
            <a:r>
              <a:rPr lang="fi-FI" sz="2000" b="1" err="1">
                <a:solidFill>
                  <a:srgbClr val="000000"/>
                </a:solidFill>
                <a:latin typeface="Arial"/>
                <a:cs typeface="Arial"/>
              </a:rPr>
              <a:t>safe</a:t>
            </a:r>
            <a:r>
              <a:rPr lang="fi-FI" sz="2000" b="1">
                <a:solidFill>
                  <a:srgbClr val="000000"/>
                </a:solidFill>
                <a:latin typeface="Arial"/>
                <a:cs typeface="Arial"/>
              </a:rPr>
              <a:t>, </a:t>
            </a:r>
            <a:r>
              <a:rPr lang="fi-FI" sz="2000" b="1" err="1">
                <a:solidFill>
                  <a:srgbClr val="000000"/>
                </a:solidFill>
                <a:latin typeface="Arial"/>
                <a:cs typeface="Arial"/>
              </a:rPr>
              <a:t>plurilingual</a:t>
            </a:r>
            <a:r>
              <a:rPr lang="fi-FI" sz="2000" b="1">
                <a:solidFill>
                  <a:srgbClr val="000000"/>
                </a:solidFill>
                <a:latin typeface="Arial"/>
                <a:cs typeface="Arial"/>
              </a:rPr>
              <a:t> </a:t>
            </a:r>
            <a:r>
              <a:rPr lang="fi-FI" sz="2000" b="1" err="1">
                <a:solidFill>
                  <a:srgbClr val="000000"/>
                </a:solidFill>
                <a:latin typeface="Arial"/>
                <a:cs typeface="Arial"/>
              </a:rPr>
              <a:t>enviroment</a:t>
            </a:r>
            <a:r>
              <a:rPr lang="fi-FI" sz="2000">
                <a:solidFill>
                  <a:srgbClr val="000000"/>
                </a:solidFill>
                <a:latin typeface="Arial"/>
                <a:cs typeface="Arial"/>
              </a:rPr>
              <a:t> - Alenka </a:t>
            </a:r>
            <a:r>
              <a:rPr lang="fi-FI" sz="2000" err="1">
                <a:solidFill>
                  <a:srgbClr val="000000"/>
                </a:solidFill>
                <a:latin typeface="Arial"/>
                <a:cs typeface="Arial"/>
              </a:rPr>
              <a:t>Mikulec</a:t>
            </a:r>
            <a:r>
              <a:rPr lang="fi-FI" sz="2000">
                <a:solidFill>
                  <a:srgbClr val="000000"/>
                </a:solidFill>
                <a:latin typeface="Arial"/>
                <a:cs typeface="Arial"/>
              </a:rPr>
              <a:t>, </a:t>
            </a:r>
            <a:r>
              <a:rPr lang="fi-FI" sz="2000" err="1">
                <a:solidFill>
                  <a:srgbClr val="000000"/>
                </a:solidFill>
                <a:latin typeface="Arial"/>
                <a:cs typeface="Arial"/>
              </a:rPr>
              <a:t>University</a:t>
            </a:r>
            <a:r>
              <a:rPr lang="fi-FI" sz="2000">
                <a:solidFill>
                  <a:srgbClr val="000000"/>
                </a:solidFill>
                <a:latin typeface="Arial"/>
                <a:cs typeface="Arial"/>
              </a:rPr>
              <a:t> of Zagreb, </a:t>
            </a:r>
            <a:r>
              <a:rPr lang="fi-FI" sz="2000" err="1">
                <a:solidFill>
                  <a:srgbClr val="000000"/>
                </a:solidFill>
                <a:latin typeface="Arial"/>
                <a:cs typeface="Arial"/>
              </a:rPr>
              <a:t>Croatia</a:t>
            </a:r>
            <a:r>
              <a:rPr lang="fi-FI" sz="2000">
                <a:solidFill>
                  <a:srgbClr val="000000"/>
                </a:solidFill>
                <a:latin typeface="Arial"/>
                <a:cs typeface="Arial"/>
              </a:rPr>
              <a:t>: </a:t>
            </a:r>
            <a:r>
              <a:rPr lang="fi-FI" sz="2000" err="1">
                <a:solidFill>
                  <a:srgbClr val="000000"/>
                </a:solidFill>
                <a:latin typeface="Arial"/>
                <a:cs typeface="Arial"/>
              </a:rPr>
              <a:t>Auditorium</a:t>
            </a:r>
            <a:r>
              <a:rPr lang="fi-FI" sz="2000">
                <a:solidFill>
                  <a:srgbClr val="000000"/>
                </a:solidFill>
                <a:latin typeface="Arial"/>
                <a:cs typeface="Arial"/>
              </a:rPr>
              <a:t> C (C-103 and C-104)</a:t>
            </a:r>
            <a:endParaRPr lang="fi-FI" sz="2000">
              <a:solidFill>
                <a:srgbClr val="000000"/>
              </a:solidFill>
              <a:latin typeface="Arial" panose="020B0604020202020204" pitchFamily="34" charset="0"/>
              <a:cs typeface="Arial" panose="020B0604020202020204" pitchFamily="34" charset="0"/>
            </a:endParaRPr>
          </a:p>
        </p:txBody>
      </p:sp>
      <p:sp>
        <p:nvSpPr>
          <p:cNvPr id="7" name="Sisällön paikkamerkki 6">
            <a:extLst>
              <a:ext uri="{FF2B5EF4-FFF2-40B4-BE49-F238E27FC236}">
                <a16:creationId xmlns:a16="http://schemas.microsoft.com/office/drawing/2014/main" id="{FEF929C1-BD2F-42A3-8EB3-17492BA5418B}"/>
              </a:ext>
            </a:extLst>
          </p:cNvPr>
          <p:cNvSpPr>
            <a:spLocks noGrp="1"/>
          </p:cNvSpPr>
          <p:nvPr>
            <p:ph idx="1"/>
          </p:nvPr>
        </p:nvSpPr>
        <p:spPr>
          <a:xfrm flipV="1">
            <a:off x="9109765" y="6243223"/>
            <a:ext cx="2498035" cy="121270"/>
          </a:xfrm>
        </p:spPr>
        <p:txBody>
          <a:bodyPr vert="horz" lIns="91440" tIns="45720" rIns="91440" bIns="45720" rtlCol="0" anchor="t">
            <a:normAutofit fontScale="25000" lnSpcReduction="20000"/>
          </a:bodyPr>
          <a:lstStyle/>
          <a:p>
            <a:pPr marL="0" indent="0">
              <a:buNone/>
            </a:pPr>
            <a:endParaRPr lang="fi-FI"/>
          </a:p>
        </p:txBody>
      </p:sp>
    </p:spTree>
    <p:extLst>
      <p:ext uri="{BB962C8B-B14F-4D97-AF65-F5344CB8AC3E}">
        <p14:creationId xmlns:p14="http://schemas.microsoft.com/office/powerpoint/2010/main" val="2973708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a:bodyPr>
          <a:lstStyle/>
          <a:p>
            <a:r>
              <a:rPr lang="fi-FI" sz="4900" err="1"/>
              <a:t>Signs</a:t>
            </a:r>
            <a:r>
              <a:rPr lang="fi-FI" sz="4900"/>
              <a:t> of </a:t>
            </a:r>
            <a:r>
              <a:rPr lang="fi-FI" sz="4900" err="1"/>
              <a:t>Safety</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656641"/>
          </a:xfrm>
        </p:spPr>
        <p:txBody>
          <a:bodyPr vert="horz" lIns="91440" tIns="45720" rIns="91440" bIns="45720" rtlCol="0" anchor="t">
            <a:noAutofit/>
          </a:bodyPr>
          <a:lstStyle/>
          <a:p>
            <a:pPr>
              <a:buNone/>
            </a:pPr>
            <a:r>
              <a:rPr lang="fi-FI" sz="1400" err="1">
                <a:latin typeface="Inter"/>
              </a:rPr>
              <a:t>This</a:t>
            </a:r>
            <a:r>
              <a:rPr lang="fi-FI" sz="1400">
                <a:latin typeface="Inter"/>
              </a:rPr>
              <a:t> </a:t>
            </a:r>
            <a:r>
              <a:rPr lang="fi-FI" sz="1400" err="1">
                <a:latin typeface="Inter"/>
              </a:rPr>
              <a:t>inspiring</a:t>
            </a:r>
            <a:r>
              <a:rPr lang="fi-FI" sz="1400">
                <a:latin typeface="Inter"/>
              </a:rPr>
              <a:t> workshop </a:t>
            </a:r>
            <a:r>
              <a:rPr lang="fi-FI" sz="1400" err="1">
                <a:latin typeface="Inter"/>
              </a:rPr>
              <a:t>focuses</a:t>
            </a:r>
            <a:r>
              <a:rPr lang="fi-FI" sz="1400">
                <a:latin typeface="Inter"/>
              </a:rPr>
              <a:t> on </a:t>
            </a:r>
            <a:r>
              <a:rPr lang="fi-FI" sz="1400" err="1">
                <a:latin typeface="Inter"/>
              </a:rPr>
              <a:t>promoting</a:t>
            </a:r>
            <a:r>
              <a:rPr lang="fi-FI" sz="1400">
                <a:latin typeface="Inter"/>
              </a:rPr>
              <a:t> </a:t>
            </a:r>
            <a:r>
              <a:rPr lang="fi-FI" sz="1400" err="1">
                <a:latin typeface="Inter"/>
              </a:rPr>
              <a:t>safety</a:t>
            </a:r>
            <a:r>
              <a:rPr lang="fi-FI" sz="1400">
                <a:latin typeface="Inter"/>
              </a:rPr>
              <a:t> and </a:t>
            </a:r>
            <a:r>
              <a:rPr lang="fi-FI" sz="1400" err="1">
                <a:latin typeface="Inter"/>
              </a:rPr>
              <a:t>mobilizing</a:t>
            </a:r>
            <a:r>
              <a:rPr lang="fi-FI" sz="1400">
                <a:latin typeface="Inter"/>
              </a:rPr>
              <a:t> </a:t>
            </a:r>
            <a:r>
              <a:rPr lang="fi-FI" sz="1400" err="1">
                <a:latin typeface="Inter"/>
              </a:rPr>
              <a:t>networks</a:t>
            </a:r>
            <a:r>
              <a:rPr lang="fi-FI" sz="1400">
                <a:latin typeface="Inter"/>
              </a:rPr>
              <a:t> and </a:t>
            </a:r>
            <a:r>
              <a:rPr lang="fi-FI" sz="1400" err="1">
                <a:latin typeface="Inter"/>
              </a:rPr>
              <a:t>resources</a:t>
            </a:r>
            <a:r>
              <a:rPr lang="fi-FI" sz="1400">
                <a:latin typeface="Inter"/>
              </a:rPr>
              <a:t> to </a:t>
            </a:r>
            <a:r>
              <a:rPr lang="fi-FI" sz="1400" err="1">
                <a:latin typeface="Inter"/>
              </a:rPr>
              <a:t>address</a:t>
            </a:r>
            <a:r>
              <a:rPr lang="fi-FI" sz="1400">
                <a:latin typeface="Inter"/>
              </a:rPr>
              <a:t> </a:t>
            </a:r>
            <a:r>
              <a:rPr lang="fi-FI" sz="1400" err="1">
                <a:latin typeface="Inter"/>
              </a:rPr>
              <a:t>insecurity</a:t>
            </a:r>
            <a:r>
              <a:rPr lang="fi-FI" sz="1400">
                <a:latin typeface="Inter"/>
              </a:rPr>
              <a:t>. </a:t>
            </a:r>
            <a:r>
              <a:rPr lang="fi-FI" sz="1400" err="1">
                <a:latin typeface="Inter"/>
              </a:rPr>
              <a:t>The</a:t>
            </a:r>
            <a:r>
              <a:rPr lang="fi-FI" sz="1400">
                <a:latin typeface="Inter"/>
              </a:rPr>
              <a:t> </a:t>
            </a:r>
            <a:r>
              <a:rPr lang="fi-FI" sz="1400" err="1">
                <a:latin typeface="Inter"/>
              </a:rPr>
              <a:t>Signs</a:t>
            </a:r>
            <a:r>
              <a:rPr lang="fi-FI" sz="1400">
                <a:latin typeface="Inter"/>
              </a:rPr>
              <a:t> of </a:t>
            </a:r>
            <a:r>
              <a:rPr lang="fi-FI" sz="1400" err="1">
                <a:latin typeface="Inter"/>
              </a:rPr>
              <a:t>Safety</a:t>
            </a:r>
            <a:r>
              <a:rPr lang="fi-FI" sz="1400">
                <a:latin typeface="Inter"/>
              </a:rPr>
              <a:t> </a:t>
            </a:r>
            <a:r>
              <a:rPr lang="fi-FI" sz="1400" err="1">
                <a:latin typeface="Inter"/>
              </a:rPr>
              <a:t>approach</a:t>
            </a:r>
            <a:r>
              <a:rPr lang="fi-FI" sz="1400">
                <a:latin typeface="Inter"/>
              </a:rPr>
              <a:t>, </a:t>
            </a:r>
            <a:r>
              <a:rPr lang="fi-FI" sz="1400" err="1">
                <a:latin typeface="Inter"/>
              </a:rPr>
              <a:t>developed</a:t>
            </a:r>
            <a:r>
              <a:rPr lang="fi-FI" sz="1400">
                <a:latin typeface="Inter"/>
              </a:rPr>
              <a:t> </a:t>
            </a:r>
            <a:r>
              <a:rPr lang="fi-FI" sz="1400" err="1">
                <a:latin typeface="Inter"/>
              </a:rPr>
              <a:t>by</a:t>
            </a:r>
            <a:r>
              <a:rPr lang="fi-FI" sz="1400">
                <a:latin typeface="Inter"/>
              </a:rPr>
              <a:t> </a:t>
            </a:r>
            <a:r>
              <a:rPr lang="fi-FI" sz="1400" err="1">
                <a:latin typeface="Inter"/>
              </a:rPr>
              <a:t>Australians</a:t>
            </a:r>
            <a:r>
              <a:rPr lang="fi-FI" sz="1400">
                <a:latin typeface="Inter"/>
              </a:rPr>
              <a:t> Andrew </a:t>
            </a:r>
            <a:r>
              <a:rPr lang="fi-FI" sz="1400" err="1">
                <a:latin typeface="Inter"/>
              </a:rPr>
              <a:t>Turnell</a:t>
            </a:r>
            <a:r>
              <a:rPr lang="fi-FI" sz="1400">
                <a:latin typeface="Inter"/>
              </a:rPr>
              <a:t> and Steve Edwards, </a:t>
            </a:r>
            <a:r>
              <a:rPr lang="fi-FI" sz="1400" err="1">
                <a:latin typeface="Inter"/>
              </a:rPr>
              <a:t>aims</a:t>
            </a:r>
            <a:r>
              <a:rPr lang="fi-FI" sz="1400">
                <a:latin typeface="Inter"/>
              </a:rPr>
              <a:t> to </a:t>
            </a:r>
            <a:r>
              <a:rPr lang="fi-FI" sz="1400" err="1">
                <a:latin typeface="Inter"/>
              </a:rPr>
              <a:t>create</a:t>
            </a:r>
            <a:r>
              <a:rPr lang="fi-FI" sz="1400">
                <a:latin typeface="Inter"/>
              </a:rPr>
              <a:t> as </a:t>
            </a:r>
            <a:r>
              <a:rPr lang="fi-FI" sz="1400" err="1">
                <a:latin typeface="Inter"/>
              </a:rPr>
              <a:t>much</a:t>
            </a:r>
            <a:r>
              <a:rPr lang="fi-FI" sz="1400">
                <a:latin typeface="Inter"/>
              </a:rPr>
              <a:t> </a:t>
            </a:r>
            <a:r>
              <a:rPr lang="fi-FI" sz="1400" err="1">
                <a:latin typeface="Inter"/>
              </a:rPr>
              <a:t>safety</a:t>
            </a:r>
            <a:r>
              <a:rPr lang="fi-FI" sz="1400">
                <a:latin typeface="Inter"/>
              </a:rPr>
              <a:t> as </a:t>
            </a:r>
            <a:r>
              <a:rPr lang="fi-FI" sz="1400" err="1">
                <a:latin typeface="Inter"/>
              </a:rPr>
              <a:t>possible</a:t>
            </a:r>
            <a:r>
              <a:rPr lang="fi-FI" sz="1400">
                <a:latin typeface="Inter"/>
              </a:rPr>
              <a:t> in </a:t>
            </a:r>
            <a:r>
              <a:rPr lang="fi-FI" sz="1400" err="1">
                <a:latin typeface="Inter"/>
              </a:rPr>
              <a:t>family</a:t>
            </a:r>
            <a:r>
              <a:rPr lang="fi-FI" sz="1400">
                <a:latin typeface="Inter"/>
              </a:rPr>
              <a:t> </a:t>
            </a:r>
            <a:r>
              <a:rPr lang="fi-FI" sz="1400" err="1">
                <a:latin typeface="Inter"/>
              </a:rPr>
              <a:t>situations</a:t>
            </a:r>
            <a:r>
              <a:rPr lang="fi-FI" sz="1400">
                <a:latin typeface="Inter"/>
              </a:rPr>
              <a:t>. By </a:t>
            </a:r>
            <a:r>
              <a:rPr lang="fi-FI" sz="1400" err="1">
                <a:latin typeface="Inter"/>
              </a:rPr>
              <a:t>engaging</a:t>
            </a:r>
            <a:r>
              <a:rPr lang="fi-FI" sz="1400">
                <a:latin typeface="Inter"/>
              </a:rPr>
              <a:t> in </a:t>
            </a:r>
            <a:r>
              <a:rPr lang="fi-FI" sz="1400" err="1">
                <a:latin typeface="Inter"/>
              </a:rPr>
              <a:t>conversations</a:t>
            </a:r>
            <a:r>
              <a:rPr lang="fi-FI" sz="1400">
                <a:latin typeface="Inter"/>
              </a:rPr>
              <a:t> </a:t>
            </a:r>
            <a:r>
              <a:rPr lang="fi-FI" sz="1400" err="1">
                <a:latin typeface="Inter"/>
              </a:rPr>
              <a:t>with</a:t>
            </a:r>
            <a:r>
              <a:rPr lang="fi-FI" sz="1400">
                <a:latin typeface="Inter"/>
              </a:rPr>
              <a:t> </a:t>
            </a:r>
            <a:r>
              <a:rPr lang="fi-FI" sz="1400" err="1">
                <a:latin typeface="Inter"/>
              </a:rPr>
              <a:t>all</a:t>
            </a:r>
            <a:r>
              <a:rPr lang="fi-FI" sz="1400">
                <a:latin typeface="Inter"/>
              </a:rPr>
              <a:t> </a:t>
            </a:r>
            <a:r>
              <a:rPr lang="fi-FI" sz="1400" err="1">
                <a:latin typeface="Inter"/>
              </a:rPr>
              <a:t>family</a:t>
            </a:r>
            <a:r>
              <a:rPr lang="fi-FI" sz="1400">
                <a:latin typeface="Inter"/>
              </a:rPr>
              <a:t> </a:t>
            </a:r>
            <a:r>
              <a:rPr lang="fi-FI" sz="1400" err="1">
                <a:latin typeface="Inter"/>
              </a:rPr>
              <a:t>members</a:t>
            </a:r>
            <a:r>
              <a:rPr lang="fi-FI" sz="1400">
                <a:latin typeface="Inter"/>
              </a:rPr>
              <a:t> </a:t>
            </a:r>
            <a:r>
              <a:rPr lang="fi-FI" sz="1400" err="1">
                <a:latin typeface="Inter"/>
              </a:rPr>
              <a:t>involved</a:t>
            </a:r>
            <a:r>
              <a:rPr lang="fi-FI" sz="1400">
                <a:latin typeface="Inter"/>
              </a:rPr>
              <a:t>, </a:t>
            </a:r>
            <a:r>
              <a:rPr lang="fi-FI" sz="1400" err="1">
                <a:latin typeface="Inter"/>
              </a:rPr>
              <a:t>positive</a:t>
            </a:r>
            <a:r>
              <a:rPr lang="fi-FI" sz="1400">
                <a:latin typeface="Inter"/>
              </a:rPr>
              <a:t> </a:t>
            </a:r>
            <a:r>
              <a:rPr lang="fi-FI" sz="1400" err="1">
                <a:latin typeface="Inter"/>
              </a:rPr>
              <a:t>forces</a:t>
            </a:r>
            <a:r>
              <a:rPr lang="fi-FI" sz="1400">
                <a:latin typeface="Inter"/>
              </a:rPr>
              <a:t> </a:t>
            </a:r>
            <a:r>
              <a:rPr lang="fi-FI" sz="1400" err="1">
                <a:latin typeface="Inter"/>
              </a:rPr>
              <a:t>are</a:t>
            </a:r>
            <a:r>
              <a:rPr lang="fi-FI" sz="1400">
                <a:latin typeface="Inter"/>
              </a:rPr>
              <a:t> </a:t>
            </a:r>
            <a:r>
              <a:rPr lang="fi-FI" sz="1400" err="1">
                <a:latin typeface="Inter"/>
              </a:rPr>
              <a:t>mobilized</a:t>
            </a:r>
            <a:r>
              <a:rPr lang="fi-FI" sz="1400">
                <a:latin typeface="Inter"/>
              </a:rPr>
              <a:t> to </a:t>
            </a:r>
            <a:r>
              <a:rPr lang="fi-FI" sz="1400" err="1">
                <a:latin typeface="Inter"/>
              </a:rPr>
              <a:t>tackle</a:t>
            </a:r>
            <a:r>
              <a:rPr lang="fi-FI" sz="1400">
                <a:latin typeface="Inter"/>
              </a:rPr>
              <a:t> </a:t>
            </a:r>
            <a:r>
              <a:rPr lang="fi-FI" sz="1400" err="1">
                <a:latin typeface="Inter"/>
              </a:rPr>
              <a:t>problems</a:t>
            </a:r>
            <a:r>
              <a:rPr lang="fi-FI" sz="1400">
                <a:latin typeface="Inter"/>
              </a:rPr>
              <a:t> </a:t>
            </a:r>
            <a:r>
              <a:rPr lang="fi-FI" sz="1400" err="1">
                <a:latin typeface="Inter"/>
              </a:rPr>
              <a:t>together</a:t>
            </a:r>
            <a:r>
              <a:rPr lang="fi-FI" sz="1400">
                <a:latin typeface="Inter"/>
              </a:rPr>
              <a:t>. </a:t>
            </a:r>
            <a:r>
              <a:rPr lang="fi-FI" sz="1400" err="1">
                <a:latin typeface="Inter"/>
              </a:rPr>
              <a:t>During</a:t>
            </a:r>
            <a:r>
              <a:rPr lang="fi-FI" sz="1400">
                <a:latin typeface="Inter"/>
              </a:rPr>
              <a:t> </a:t>
            </a:r>
            <a:r>
              <a:rPr lang="fi-FI" sz="1400" err="1">
                <a:latin typeface="Inter"/>
              </a:rPr>
              <a:t>the</a:t>
            </a:r>
            <a:r>
              <a:rPr lang="fi-FI" sz="1400">
                <a:latin typeface="Inter"/>
              </a:rPr>
              <a:t> workshop, </a:t>
            </a:r>
            <a:r>
              <a:rPr lang="fi-FI" sz="1400" err="1">
                <a:latin typeface="Inter"/>
              </a:rPr>
              <a:t>participants</a:t>
            </a:r>
            <a:r>
              <a:rPr lang="fi-FI" sz="1400">
                <a:latin typeface="Inter"/>
              </a:rPr>
              <a:t> </a:t>
            </a:r>
            <a:r>
              <a:rPr lang="fi-FI" sz="1400" err="1">
                <a:latin typeface="Inter"/>
              </a:rPr>
              <a:t>are</a:t>
            </a:r>
            <a:r>
              <a:rPr lang="fi-FI" sz="1400">
                <a:latin typeface="Inter"/>
              </a:rPr>
              <a:t> </a:t>
            </a:r>
            <a:r>
              <a:rPr lang="fi-FI" sz="1400" err="1">
                <a:latin typeface="Inter"/>
              </a:rPr>
              <a:t>introduced</a:t>
            </a:r>
            <a:r>
              <a:rPr lang="fi-FI" sz="1400">
                <a:latin typeface="Inter"/>
              </a:rPr>
              <a:t> to </a:t>
            </a:r>
            <a:r>
              <a:rPr lang="fi-FI" sz="1400" err="1">
                <a:latin typeface="Inter"/>
              </a:rPr>
              <a:t>the</a:t>
            </a:r>
            <a:r>
              <a:rPr lang="fi-FI" sz="1400">
                <a:latin typeface="Inter"/>
              </a:rPr>
              <a:t> </a:t>
            </a:r>
            <a:r>
              <a:rPr lang="fi-FI" sz="1400" err="1">
                <a:latin typeface="Inter"/>
              </a:rPr>
              <a:t>Signs</a:t>
            </a:r>
            <a:r>
              <a:rPr lang="fi-FI" sz="1400">
                <a:latin typeface="Inter"/>
              </a:rPr>
              <a:t> of </a:t>
            </a:r>
            <a:r>
              <a:rPr lang="fi-FI" sz="1400" err="1">
                <a:latin typeface="Inter"/>
              </a:rPr>
              <a:t>Safety</a:t>
            </a:r>
            <a:r>
              <a:rPr lang="fi-FI" sz="1400">
                <a:latin typeface="Inter"/>
              </a:rPr>
              <a:t> </a:t>
            </a:r>
            <a:r>
              <a:rPr lang="fi-FI" sz="1400" err="1">
                <a:latin typeface="Inter"/>
              </a:rPr>
              <a:t>approach</a:t>
            </a:r>
            <a:r>
              <a:rPr lang="fi-FI" sz="1400">
                <a:latin typeface="Inter"/>
              </a:rPr>
              <a:t>. </a:t>
            </a:r>
            <a:r>
              <a:rPr lang="fi-FI" sz="1400" err="1">
                <a:latin typeface="Inter"/>
              </a:rPr>
              <a:t>The</a:t>
            </a:r>
            <a:r>
              <a:rPr lang="fi-FI" sz="1400">
                <a:latin typeface="Inter"/>
              </a:rPr>
              <a:t> </a:t>
            </a:r>
            <a:r>
              <a:rPr lang="fi-FI" sz="1400" err="1">
                <a:latin typeface="Inter"/>
              </a:rPr>
              <a:t>principles</a:t>
            </a:r>
            <a:r>
              <a:rPr lang="fi-FI" sz="1400">
                <a:latin typeface="Inter"/>
              </a:rPr>
              <a:t> and </a:t>
            </a:r>
            <a:r>
              <a:rPr lang="fi-FI" sz="1400" err="1">
                <a:latin typeface="Inter"/>
              </a:rPr>
              <a:t>foundations</a:t>
            </a:r>
            <a:r>
              <a:rPr lang="fi-FI" sz="1400">
                <a:latin typeface="Inter"/>
              </a:rPr>
              <a:t> of </a:t>
            </a:r>
            <a:r>
              <a:rPr lang="fi-FI" sz="1400" err="1">
                <a:latin typeface="Inter"/>
              </a:rPr>
              <a:t>working</a:t>
            </a:r>
            <a:r>
              <a:rPr lang="fi-FI" sz="1400">
                <a:latin typeface="Inter"/>
              </a:rPr>
              <a:t> </a:t>
            </a:r>
            <a:r>
              <a:rPr lang="fi-FI" sz="1400" err="1">
                <a:latin typeface="Inter"/>
              </a:rPr>
              <a:t>with</a:t>
            </a:r>
            <a:r>
              <a:rPr lang="fi-FI" sz="1400">
                <a:latin typeface="Inter"/>
              </a:rPr>
              <a:t> </a:t>
            </a:r>
            <a:r>
              <a:rPr lang="fi-FI" sz="1400" err="1">
                <a:latin typeface="Inter"/>
              </a:rPr>
              <a:t>safety</a:t>
            </a:r>
            <a:r>
              <a:rPr lang="fi-FI" sz="1400">
                <a:latin typeface="Inter"/>
              </a:rPr>
              <a:t> </a:t>
            </a:r>
            <a:r>
              <a:rPr lang="fi-FI" sz="1400" err="1">
                <a:latin typeface="Inter"/>
              </a:rPr>
              <a:t>signals</a:t>
            </a:r>
            <a:r>
              <a:rPr lang="fi-FI" sz="1400">
                <a:latin typeface="Inter"/>
              </a:rPr>
              <a:t> </a:t>
            </a:r>
            <a:r>
              <a:rPr lang="fi-FI" sz="1400" err="1">
                <a:latin typeface="Inter"/>
              </a:rPr>
              <a:t>are</a:t>
            </a:r>
            <a:r>
              <a:rPr lang="fi-FI" sz="1400">
                <a:latin typeface="Inter"/>
              </a:rPr>
              <a:t> </a:t>
            </a:r>
            <a:r>
              <a:rPr lang="fi-FI" sz="1400" err="1">
                <a:latin typeface="Inter"/>
              </a:rPr>
              <a:t>discussed</a:t>
            </a:r>
            <a:r>
              <a:rPr lang="fi-FI" sz="1400">
                <a:latin typeface="Inter"/>
              </a:rPr>
              <a:t> in </a:t>
            </a:r>
            <a:r>
              <a:rPr lang="fi-FI" sz="1400" err="1">
                <a:latin typeface="Inter"/>
              </a:rPr>
              <a:t>detail</a:t>
            </a:r>
            <a:r>
              <a:rPr lang="fi-FI" sz="1400">
                <a:latin typeface="Inter"/>
              </a:rPr>
              <a:t>. </a:t>
            </a:r>
            <a:r>
              <a:rPr lang="fi-FI" sz="1400" err="1">
                <a:latin typeface="Inter"/>
              </a:rPr>
              <a:t>The</a:t>
            </a:r>
            <a:r>
              <a:rPr lang="fi-FI" sz="1400">
                <a:latin typeface="Inter"/>
              </a:rPr>
              <a:t> workshop </a:t>
            </a:r>
            <a:r>
              <a:rPr lang="fi-FI" sz="1400" err="1">
                <a:latin typeface="Inter"/>
              </a:rPr>
              <a:t>offers</a:t>
            </a:r>
            <a:r>
              <a:rPr lang="fi-FI" sz="1400">
                <a:latin typeface="Inter"/>
              </a:rPr>
              <a:t> </a:t>
            </a:r>
            <a:r>
              <a:rPr lang="fi-FI" sz="1400" err="1">
                <a:latin typeface="Inter"/>
              </a:rPr>
              <a:t>participants</a:t>
            </a:r>
            <a:r>
              <a:rPr lang="fi-FI" sz="1400">
                <a:latin typeface="Inter"/>
              </a:rPr>
              <a:t> </a:t>
            </a:r>
            <a:r>
              <a:rPr lang="fi-FI" sz="1400" err="1">
                <a:latin typeface="Inter"/>
              </a:rPr>
              <a:t>the</a:t>
            </a:r>
            <a:r>
              <a:rPr lang="fi-FI" sz="1400">
                <a:latin typeface="Inter"/>
              </a:rPr>
              <a:t> </a:t>
            </a:r>
            <a:r>
              <a:rPr lang="fi-FI" sz="1400" err="1">
                <a:latin typeface="Inter"/>
              </a:rPr>
              <a:t>opportunity</a:t>
            </a:r>
            <a:r>
              <a:rPr lang="fi-FI" sz="1400">
                <a:latin typeface="Inter"/>
              </a:rPr>
              <a:t> to </a:t>
            </a:r>
            <a:r>
              <a:rPr lang="fi-FI" sz="1400" err="1">
                <a:latin typeface="Inter"/>
              </a:rPr>
              <a:t>practice</a:t>
            </a:r>
            <a:r>
              <a:rPr lang="fi-FI" sz="1400">
                <a:latin typeface="Inter"/>
              </a:rPr>
              <a:t> and </a:t>
            </a:r>
            <a:r>
              <a:rPr lang="fi-FI" sz="1400" err="1">
                <a:latin typeface="Inter"/>
              </a:rPr>
              <a:t>share</a:t>
            </a:r>
            <a:r>
              <a:rPr lang="fi-FI" sz="1400">
                <a:latin typeface="Inter"/>
              </a:rPr>
              <a:t> </a:t>
            </a:r>
            <a:r>
              <a:rPr lang="fi-FI" sz="1400" err="1">
                <a:latin typeface="Inter"/>
              </a:rPr>
              <a:t>experiences</a:t>
            </a:r>
            <a:r>
              <a:rPr lang="fi-FI" sz="1400">
                <a:latin typeface="Inter"/>
              </a:rPr>
              <a:t>. Using case </a:t>
            </a:r>
            <a:r>
              <a:rPr lang="fi-FI" sz="1400" err="1">
                <a:latin typeface="Inter"/>
              </a:rPr>
              <a:t>studies</a:t>
            </a:r>
            <a:r>
              <a:rPr lang="fi-FI" sz="1400">
                <a:latin typeface="Inter"/>
              </a:rPr>
              <a:t>, </a:t>
            </a:r>
            <a:r>
              <a:rPr lang="fi-FI" sz="1400" err="1">
                <a:latin typeface="Inter"/>
              </a:rPr>
              <a:t>participants</a:t>
            </a:r>
            <a:r>
              <a:rPr lang="fi-FI" sz="1400">
                <a:latin typeface="Inter"/>
              </a:rPr>
              <a:t> </a:t>
            </a:r>
            <a:r>
              <a:rPr lang="fi-FI" sz="1400" err="1">
                <a:latin typeface="Inter"/>
              </a:rPr>
              <a:t>methodically</a:t>
            </a:r>
            <a:r>
              <a:rPr lang="fi-FI" sz="1400">
                <a:latin typeface="Inter"/>
              </a:rPr>
              <a:t> and </a:t>
            </a:r>
            <a:r>
              <a:rPr lang="fi-FI" sz="1400" err="1">
                <a:latin typeface="Inter"/>
              </a:rPr>
              <a:t>systematically</a:t>
            </a:r>
            <a:r>
              <a:rPr lang="fi-FI" sz="1400">
                <a:latin typeface="Inter"/>
              </a:rPr>
              <a:t> </a:t>
            </a:r>
            <a:r>
              <a:rPr lang="fi-FI" sz="1400" err="1">
                <a:latin typeface="Inter"/>
              </a:rPr>
              <a:t>map</a:t>
            </a:r>
            <a:r>
              <a:rPr lang="fi-FI" sz="1400">
                <a:latin typeface="Inter"/>
              </a:rPr>
              <a:t> out </a:t>
            </a:r>
            <a:r>
              <a:rPr lang="fi-FI" sz="1400" err="1">
                <a:latin typeface="Inter"/>
              </a:rPr>
              <a:t>safety</a:t>
            </a:r>
            <a:r>
              <a:rPr lang="fi-FI" sz="1400">
                <a:latin typeface="Inter"/>
              </a:rPr>
              <a:t>.</a:t>
            </a:r>
            <a:endParaRPr lang="fi-FI" sz="1400"/>
          </a:p>
          <a:p>
            <a:pPr>
              <a:buNone/>
            </a:pPr>
            <a:r>
              <a:rPr lang="fi-FI" sz="1400">
                <a:latin typeface="Inter"/>
              </a:rPr>
              <a:t>    Co-presenters: Linda </a:t>
            </a:r>
            <a:r>
              <a:rPr lang="fi-FI" sz="1400" err="1">
                <a:latin typeface="Inter"/>
              </a:rPr>
              <a:t>Kruiper</a:t>
            </a:r>
            <a:r>
              <a:rPr lang="fi-FI" sz="1400">
                <a:latin typeface="Inter"/>
              </a:rPr>
              <a:t> &amp; </a:t>
            </a:r>
            <a:r>
              <a:rPr lang="fi-FI" sz="1400" err="1">
                <a:latin typeface="Inter"/>
              </a:rPr>
              <a:t>Wijnie</a:t>
            </a:r>
            <a:r>
              <a:rPr lang="fi-FI" sz="1400">
                <a:latin typeface="Inter"/>
              </a:rPr>
              <a:t> </a:t>
            </a:r>
            <a:r>
              <a:rPr lang="fi-FI" sz="1400" err="1">
                <a:latin typeface="Inter"/>
              </a:rPr>
              <a:t>Lalkens</a:t>
            </a:r>
            <a:endParaRPr lang="fi-FI" sz="1400" err="1"/>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4052638" y="3932321"/>
            <a:ext cx="73954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Inter"/>
              </a:rPr>
              <a:t>Hillary </a:t>
            </a:r>
            <a:r>
              <a:rPr lang="fi-FI" sz="1400" err="1">
                <a:latin typeface="Inter"/>
              </a:rPr>
              <a:t>Boeke-Vos</a:t>
            </a:r>
            <a:endParaRPr lang="fi-FI" sz="1400"/>
          </a:p>
          <a:p>
            <a:endParaRPr lang="fi-FI" sz="1400">
              <a:latin typeface="Inter"/>
            </a:endParaRPr>
          </a:p>
          <a:p>
            <a:r>
              <a:rPr lang="fi-FI" sz="1400" err="1">
                <a:latin typeface="Inter"/>
              </a:rPr>
              <a:t>I’m</a:t>
            </a:r>
            <a:r>
              <a:rPr lang="fi-FI" sz="1400">
                <a:latin typeface="Inter"/>
              </a:rPr>
              <a:t> a </a:t>
            </a:r>
            <a:r>
              <a:rPr lang="fi-FI" sz="1400" err="1">
                <a:latin typeface="Inter"/>
              </a:rPr>
              <a:t>lecturer</a:t>
            </a:r>
            <a:r>
              <a:rPr lang="fi-FI" sz="1400">
                <a:latin typeface="Inter"/>
              </a:rPr>
              <a:t> at NHL-</a:t>
            </a:r>
            <a:r>
              <a:rPr lang="fi-FI" sz="1400" err="1">
                <a:latin typeface="Inter"/>
              </a:rPr>
              <a:t>Stenden</a:t>
            </a:r>
            <a:r>
              <a:rPr lang="fi-FI" sz="1400">
                <a:latin typeface="Inter"/>
              </a:rPr>
              <a:t> </a:t>
            </a:r>
            <a:r>
              <a:rPr lang="fi-FI" sz="1400" err="1">
                <a:latin typeface="Inter"/>
              </a:rPr>
              <a:t>University</a:t>
            </a:r>
            <a:r>
              <a:rPr lang="fi-FI" sz="1400">
                <a:latin typeface="Inter"/>
              </a:rPr>
              <a:t> of </a:t>
            </a:r>
            <a:r>
              <a:rPr lang="fi-FI" sz="1400" err="1">
                <a:latin typeface="Inter"/>
              </a:rPr>
              <a:t>applied</a:t>
            </a:r>
            <a:r>
              <a:rPr lang="fi-FI" sz="1400">
                <a:latin typeface="Inter"/>
              </a:rPr>
              <a:t> </a:t>
            </a:r>
            <a:r>
              <a:rPr lang="fi-FI" sz="1400" err="1">
                <a:latin typeface="Inter"/>
              </a:rPr>
              <a:t>sciences</a:t>
            </a:r>
            <a:r>
              <a:rPr lang="fi-FI" sz="1400">
                <a:latin typeface="Inter"/>
              </a:rPr>
              <a:t>. My </a:t>
            </a:r>
            <a:r>
              <a:rPr lang="fi-FI" sz="1400" err="1">
                <a:latin typeface="Inter"/>
              </a:rPr>
              <a:t>professional</a:t>
            </a:r>
            <a:r>
              <a:rPr lang="fi-FI" sz="1400">
                <a:latin typeface="Inter"/>
              </a:rPr>
              <a:t> </a:t>
            </a:r>
            <a:r>
              <a:rPr lang="fi-FI" sz="1400" err="1">
                <a:latin typeface="Inter"/>
              </a:rPr>
              <a:t>background</a:t>
            </a:r>
            <a:r>
              <a:rPr lang="fi-FI" sz="1400">
                <a:latin typeface="Inter"/>
              </a:rPr>
              <a:t> is </a:t>
            </a:r>
            <a:r>
              <a:rPr lang="fi-FI" sz="1400" err="1">
                <a:latin typeface="Inter"/>
              </a:rPr>
              <a:t>pedagogy</a:t>
            </a:r>
            <a:r>
              <a:rPr lang="fi-FI" sz="1400">
                <a:latin typeface="Inter"/>
              </a:rPr>
              <a:t>. At </a:t>
            </a:r>
            <a:r>
              <a:rPr lang="fi-FI" sz="1400" err="1">
                <a:latin typeface="Inter"/>
              </a:rPr>
              <a:t>the</a:t>
            </a:r>
            <a:r>
              <a:rPr lang="fi-FI" sz="1400">
                <a:latin typeface="Inter"/>
              </a:rPr>
              <a:t> </a:t>
            </a:r>
            <a:r>
              <a:rPr lang="fi-FI" sz="1400" err="1">
                <a:latin typeface="Inter"/>
              </a:rPr>
              <a:t>masterprogramme</a:t>
            </a:r>
            <a:r>
              <a:rPr lang="fi-FI" sz="1400">
                <a:latin typeface="Inter"/>
              </a:rPr>
              <a:t> </a:t>
            </a:r>
            <a:r>
              <a:rPr lang="fi-FI" sz="1400" err="1">
                <a:latin typeface="Inter"/>
              </a:rPr>
              <a:t>Pedagogy</a:t>
            </a:r>
            <a:r>
              <a:rPr lang="fi-FI" sz="1400">
                <a:latin typeface="Inter"/>
              </a:rPr>
              <a:t> I </a:t>
            </a:r>
            <a:r>
              <a:rPr lang="fi-FI" sz="1400" err="1">
                <a:latin typeface="Inter"/>
              </a:rPr>
              <a:t>teach</a:t>
            </a:r>
            <a:r>
              <a:rPr lang="fi-FI" sz="1400">
                <a:latin typeface="Inter"/>
              </a:rPr>
              <a:t> </a:t>
            </a:r>
            <a:r>
              <a:rPr lang="fi-FI" sz="1400" err="1">
                <a:latin typeface="Inter"/>
              </a:rPr>
              <a:t>philosophy</a:t>
            </a:r>
            <a:r>
              <a:rPr lang="fi-FI" sz="1400">
                <a:latin typeface="Inter"/>
              </a:rPr>
              <a:t> of </a:t>
            </a:r>
            <a:r>
              <a:rPr lang="fi-FI" sz="1400" err="1">
                <a:latin typeface="Inter"/>
              </a:rPr>
              <a:t>education</a:t>
            </a:r>
            <a:r>
              <a:rPr lang="fi-FI" sz="1400">
                <a:latin typeface="Inter"/>
              </a:rPr>
              <a:t> and </a:t>
            </a:r>
            <a:r>
              <a:rPr lang="fi-FI" sz="1400" err="1">
                <a:latin typeface="Inter"/>
              </a:rPr>
              <a:t>theories</a:t>
            </a:r>
            <a:r>
              <a:rPr lang="fi-FI" sz="1400">
                <a:latin typeface="Inter"/>
              </a:rPr>
              <a:t> of </a:t>
            </a:r>
            <a:r>
              <a:rPr lang="fi-FI" sz="1400" err="1">
                <a:latin typeface="Inter"/>
              </a:rPr>
              <a:t>change</a:t>
            </a:r>
            <a:r>
              <a:rPr lang="fi-FI" sz="1400">
                <a:latin typeface="Inter"/>
              </a:rPr>
              <a:t>(management). </a:t>
            </a:r>
            <a:r>
              <a:rPr lang="fi-FI" sz="1400" err="1">
                <a:latin typeface="Inter"/>
              </a:rPr>
              <a:t>Furthermore</a:t>
            </a:r>
            <a:r>
              <a:rPr lang="fi-FI" sz="1400">
                <a:latin typeface="Inter"/>
              </a:rPr>
              <a:t> I </a:t>
            </a:r>
            <a:r>
              <a:rPr lang="fi-FI" sz="1400" err="1">
                <a:latin typeface="Inter"/>
              </a:rPr>
              <a:t>supervise</a:t>
            </a:r>
            <a:r>
              <a:rPr lang="fi-FI" sz="1400">
                <a:latin typeface="Inter"/>
              </a:rPr>
              <a:t> </a:t>
            </a:r>
            <a:r>
              <a:rPr lang="fi-FI" sz="1400" err="1">
                <a:latin typeface="Inter"/>
              </a:rPr>
              <a:t>the</a:t>
            </a:r>
            <a:r>
              <a:rPr lang="fi-FI" sz="1400">
                <a:latin typeface="Inter"/>
              </a:rPr>
              <a:t> </a:t>
            </a:r>
            <a:r>
              <a:rPr lang="fi-FI" sz="1400" err="1">
                <a:latin typeface="Inter"/>
              </a:rPr>
              <a:t>students</a:t>
            </a:r>
            <a:r>
              <a:rPr lang="fi-FI" sz="1400">
                <a:latin typeface="Inter"/>
              </a:rPr>
              <a:t> in </a:t>
            </a:r>
            <a:r>
              <a:rPr lang="fi-FI" sz="1400" err="1">
                <a:latin typeface="Inter"/>
              </a:rPr>
              <a:t>their</a:t>
            </a:r>
            <a:r>
              <a:rPr lang="fi-FI" sz="1400">
                <a:latin typeface="Inter"/>
              </a:rPr>
              <a:t> </a:t>
            </a:r>
            <a:r>
              <a:rPr lang="fi-FI" sz="1400" err="1">
                <a:latin typeface="Inter"/>
              </a:rPr>
              <a:t>applied</a:t>
            </a:r>
            <a:r>
              <a:rPr lang="fi-FI" sz="1400">
                <a:latin typeface="Inter"/>
              </a:rPr>
              <a:t> </a:t>
            </a:r>
            <a:r>
              <a:rPr lang="fi-FI" sz="1400" err="1">
                <a:latin typeface="Inter"/>
              </a:rPr>
              <a:t>reseach</a:t>
            </a:r>
            <a:r>
              <a:rPr lang="fi-FI" sz="1400">
                <a:latin typeface="Inter"/>
              </a:rPr>
              <a:t>.</a:t>
            </a:r>
            <a:endParaRPr lang="fi-FI" sz="1400"/>
          </a:p>
          <a:p>
            <a:r>
              <a:rPr lang="fi-FI" sz="1400" err="1">
                <a:latin typeface="Inter"/>
              </a:rPr>
              <a:t>I’m</a:t>
            </a:r>
            <a:r>
              <a:rPr lang="fi-FI" sz="1400">
                <a:latin typeface="Inter"/>
              </a:rPr>
              <a:t> </a:t>
            </a:r>
            <a:r>
              <a:rPr lang="fi-FI" sz="1400" err="1">
                <a:latin typeface="Inter"/>
              </a:rPr>
              <a:t>also</a:t>
            </a:r>
            <a:r>
              <a:rPr lang="fi-FI" sz="1400">
                <a:latin typeface="Inter"/>
              </a:rPr>
              <a:t> </a:t>
            </a:r>
            <a:r>
              <a:rPr lang="fi-FI" sz="1400" err="1">
                <a:latin typeface="Inter"/>
              </a:rPr>
              <a:t>concerned</a:t>
            </a:r>
            <a:r>
              <a:rPr lang="fi-FI" sz="1400">
                <a:latin typeface="Inter"/>
              </a:rPr>
              <a:t> in </a:t>
            </a:r>
            <a:r>
              <a:rPr lang="fi-FI" sz="1400" err="1">
                <a:latin typeface="Inter"/>
              </a:rPr>
              <a:t>the</a:t>
            </a:r>
            <a:r>
              <a:rPr lang="fi-FI" sz="1400">
                <a:latin typeface="Inter"/>
              </a:rPr>
              <a:t> </a:t>
            </a:r>
            <a:r>
              <a:rPr lang="fi-FI" sz="1400" err="1">
                <a:latin typeface="Inter"/>
              </a:rPr>
              <a:t>master</a:t>
            </a:r>
            <a:r>
              <a:rPr lang="fi-FI" sz="1400">
                <a:latin typeface="Inter"/>
              </a:rPr>
              <a:t> </a:t>
            </a:r>
            <a:r>
              <a:rPr lang="fi-FI" sz="1400" err="1">
                <a:latin typeface="Inter"/>
              </a:rPr>
              <a:t>programme</a:t>
            </a:r>
            <a:r>
              <a:rPr lang="fi-FI" sz="1400">
                <a:latin typeface="Inter"/>
              </a:rPr>
              <a:t> of </a:t>
            </a:r>
            <a:r>
              <a:rPr lang="fi-FI" sz="1400" err="1">
                <a:latin typeface="Inter"/>
              </a:rPr>
              <a:t>education</a:t>
            </a:r>
            <a:r>
              <a:rPr lang="fi-FI" sz="1400">
                <a:latin typeface="Inter"/>
              </a:rPr>
              <a:t> in </a:t>
            </a:r>
            <a:r>
              <a:rPr lang="fi-FI" sz="1400" err="1">
                <a:latin typeface="Inter"/>
              </a:rPr>
              <a:t>arts</a:t>
            </a:r>
            <a:r>
              <a:rPr lang="fi-FI" sz="1400">
                <a:latin typeface="Inter"/>
              </a:rPr>
              <a:t>.</a:t>
            </a:r>
            <a:endParaRPr lang="fi-FI" sz="1400"/>
          </a:p>
          <a:p>
            <a:endParaRPr lang="fi-FI" sz="1200">
              <a:latin typeface="Inter"/>
              <a:cs typeface="Times New Roman"/>
            </a:endParaRPr>
          </a:p>
        </p:txBody>
      </p:sp>
      <p:pic>
        <p:nvPicPr>
          <p:cNvPr id="3" name="Kuva 2" descr="Kuva, joka sisältää kohteen Ihmisen kasvot, henkilö, hymy, kaula&#10;&#10;Kuvaus luotu automaattisesti">
            <a:extLst>
              <a:ext uri="{FF2B5EF4-FFF2-40B4-BE49-F238E27FC236}">
                <a16:creationId xmlns:a16="http://schemas.microsoft.com/office/drawing/2014/main" id="{9ADF97A2-B28F-DE43-077E-C5A48B5125E4}"/>
              </a:ext>
            </a:extLst>
          </p:cNvPr>
          <p:cNvPicPr>
            <a:picLocks noChangeAspect="1"/>
          </p:cNvPicPr>
          <p:nvPr/>
        </p:nvPicPr>
        <p:blipFill>
          <a:blip r:embed="rId3"/>
          <a:stretch>
            <a:fillRect/>
          </a:stretch>
        </p:blipFill>
        <p:spPr>
          <a:xfrm>
            <a:off x="1103897" y="3799974"/>
            <a:ext cx="1943100" cy="2667000"/>
          </a:xfrm>
          <a:prstGeom prst="rect">
            <a:avLst/>
          </a:prstGeom>
        </p:spPr>
      </p:pic>
      <p:sp>
        <p:nvSpPr>
          <p:cNvPr id="5" name="Ellipsi 4">
            <a:extLst>
              <a:ext uri="{FF2B5EF4-FFF2-40B4-BE49-F238E27FC236}">
                <a16:creationId xmlns:a16="http://schemas.microsoft.com/office/drawing/2014/main" id="{991B7713-A6B8-A2F0-F446-8038A0A043B1}"/>
              </a:ext>
            </a:extLst>
          </p:cNvPr>
          <p:cNvSpPr/>
          <p:nvPr/>
        </p:nvSpPr>
        <p:spPr>
          <a:xfrm>
            <a:off x="9801106"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9:00 – 11:30</a:t>
            </a:r>
            <a:endParaRPr lang="en-US"/>
          </a:p>
          <a:p>
            <a:r>
              <a:rPr lang="fi-FI"/>
              <a:t>​S-301</a:t>
            </a:r>
          </a:p>
        </p:txBody>
      </p:sp>
    </p:spTree>
    <p:extLst>
      <p:ext uri="{BB962C8B-B14F-4D97-AF65-F5344CB8AC3E}">
        <p14:creationId xmlns:p14="http://schemas.microsoft.com/office/powerpoint/2010/main" val="2465493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err="1"/>
              <a:t>Movement-based</a:t>
            </a:r>
            <a:r>
              <a:rPr lang="fi-FI"/>
              <a:t> </a:t>
            </a:r>
            <a:r>
              <a:rPr lang="fi-FI" err="1"/>
              <a:t>activies</a:t>
            </a:r>
            <a:r>
              <a:rPr lang="fi-FI"/>
              <a:t> and </a:t>
            </a:r>
            <a:r>
              <a:rPr lang="fi-FI" err="1"/>
              <a:t>drama</a:t>
            </a:r>
            <a:r>
              <a:rPr lang="fi-FI"/>
              <a:t> </a:t>
            </a:r>
            <a:r>
              <a:rPr lang="fi-FI" err="1"/>
              <a:t>techniques</a:t>
            </a:r>
            <a:r>
              <a:rPr lang="fi-FI"/>
              <a:t> in </a:t>
            </a:r>
            <a:r>
              <a:rPr lang="fi-FI" err="1"/>
              <a:t>language</a:t>
            </a:r>
            <a:r>
              <a:rPr lang="fi-FI"/>
              <a:t> </a:t>
            </a:r>
            <a:r>
              <a:rPr lang="fi-FI" err="1"/>
              <a:t>teaching</a:t>
            </a:r>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656641"/>
          </a:xfrm>
        </p:spPr>
        <p:txBody>
          <a:bodyPr vert="horz" lIns="91440" tIns="45720" rIns="91440" bIns="45720" rtlCol="0" anchor="t">
            <a:noAutofit/>
          </a:bodyPr>
          <a:lstStyle/>
          <a:p>
            <a:pPr>
              <a:buNone/>
            </a:pPr>
            <a:r>
              <a:rPr lang="fi-FI" sz="1200" err="1">
                <a:latin typeface="Inter"/>
              </a:rPr>
              <a:t>The</a:t>
            </a:r>
            <a:r>
              <a:rPr lang="fi-FI" sz="1200">
                <a:latin typeface="Inter"/>
              </a:rPr>
              <a:t> </a:t>
            </a:r>
            <a:r>
              <a:rPr lang="fi-FI" sz="1200" err="1">
                <a:latin typeface="Inter"/>
              </a:rPr>
              <a:t>participants</a:t>
            </a:r>
            <a:r>
              <a:rPr lang="fi-FI" sz="1200">
                <a:latin typeface="Inter"/>
              </a:rPr>
              <a:t> </a:t>
            </a:r>
            <a:r>
              <a:rPr lang="fi-FI" sz="1200" err="1">
                <a:latin typeface="Inter"/>
              </a:rPr>
              <a:t>will</a:t>
            </a:r>
            <a:r>
              <a:rPr lang="fi-FI" sz="1200">
                <a:latin typeface="Inter"/>
              </a:rPr>
              <a:t> be encouraged to take part in movement and drama-based activities and will be presented with ways of involving children in such activities, reinforcing social relations and team work, as well as creating a safe, supportive and encouraging environment for the children to be able to express themselves freely and develop their potentials. Various possibilities of using sound, rhythm, intonation, movement, play and drama techniques in (language) teaching will be exemplified. In the last part of the workshop, benefits and positive effects of movement-based activities and drama techniques on children’s overall development will be discussed.</a:t>
            </a:r>
            <a:endParaRPr lang="fi-FI"/>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4052638" y="3932321"/>
            <a:ext cx="739541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rPr>
              <a:t>Tea </a:t>
            </a:r>
            <a:r>
              <a:rPr lang="fi-FI" sz="1200" err="1">
                <a:latin typeface="Inter"/>
              </a:rPr>
              <a:t>Gavrilović</a:t>
            </a:r>
            <a:r>
              <a:rPr lang="fi-FI" sz="1200">
                <a:latin typeface="Inter"/>
              </a:rPr>
              <a:t> </a:t>
            </a:r>
            <a:r>
              <a:rPr lang="fi-FI" sz="1200" err="1">
                <a:latin typeface="Inter"/>
              </a:rPr>
              <a:t>Smolić</a:t>
            </a:r>
            <a:endParaRPr lang="fi-FI" err="1"/>
          </a:p>
          <a:p>
            <a:endParaRPr lang="fi-FI" sz="1200">
              <a:latin typeface="Inter"/>
            </a:endParaRPr>
          </a:p>
          <a:p>
            <a:r>
              <a:rPr lang="fi-FI" sz="1200">
                <a:latin typeface="Inter"/>
              </a:rPr>
              <a:t>Tea </a:t>
            </a:r>
            <a:r>
              <a:rPr lang="fi-FI" sz="1200" err="1">
                <a:latin typeface="Inter"/>
              </a:rPr>
              <a:t>Gavrilović</a:t>
            </a:r>
            <a:r>
              <a:rPr lang="fi-FI" sz="1200">
                <a:latin typeface="Inter"/>
              </a:rPr>
              <a:t> </a:t>
            </a:r>
            <a:r>
              <a:rPr lang="fi-FI" sz="1200" err="1">
                <a:latin typeface="Inter"/>
              </a:rPr>
              <a:t>Smolić</a:t>
            </a:r>
            <a:r>
              <a:rPr lang="fi-FI" sz="1200">
                <a:latin typeface="Inter"/>
              </a:rPr>
              <a:t> is a senior </a:t>
            </a:r>
            <a:r>
              <a:rPr lang="fi-FI" sz="1200" err="1">
                <a:latin typeface="Inter"/>
              </a:rPr>
              <a:t>lecturer</a:t>
            </a:r>
            <a:r>
              <a:rPr lang="fi-FI" sz="1200">
                <a:latin typeface="Inter"/>
              </a:rPr>
              <a:t> at </a:t>
            </a:r>
            <a:r>
              <a:rPr lang="fi-FI" sz="1200" err="1">
                <a:latin typeface="Inter"/>
              </a:rPr>
              <a:t>the</a:t>
            </a:r>
            <a:r>
              <a:rPr lang="fi-FI" sz="1200">
                <a:latin typeface="Inter"/>
              </a:rPr>
              <a:t> English </a:t>
            </a:r>
            <a:r>
              <a:rPr lang="fi-FI" sz="1200" err="1">
                <a:latin typeface="Inter"/>
              </a:rPr>
              <a:t>Teaching</a:t>
            </a:r>
            <a:r>
              <a:rPr lang="fi-FI" sz="1200">
                <a:latin typeface="Inter"/>
              </a:rPr>
              <a:t> Department, </a:t>
            </a:r>
            <a:r>
              <a:rPr lang="fi-FI" sz="1200" err="1">
                <a:latin typeface="Inter"/>
              </a:rPr>
              <a:t>Faculty</a:t>
            </a:r>
            <a:r>
              <a:rPr lang="fi-FI" sz="1200">
                <a:latin typeface="Inter"/>
              </a:rPr>
              <a:t> of </a:t>
            </a:r>
            <a:r>
              <a:rPr lang="fi-FI" sz="1200" err="1">
                <a:latin typeface="Inter"/>
              </a:rPr>
              <a:t>Teacher</a:t>
            </a:r>
            <a:r>
              <a:rPr lang="fi-FI" sz="1200">
                <a:latin typeface="Inter"/>
              </a:rPr>
              <a:t> </a:t>
            </a:r>
            <a:r>
              <a:rPr lang="fi-FI" sz="1200" err="1">
                <a:latin typeface="Inter"/>
              </a:rPr>
              <a:t>Education</a:t>
            </a:r>
            <a:r>
              <a:rPr lang="fi-FI" sz="1200">
                <a:latin typeface="Inter"/>
              </a:rPr>
              <a:t>, </a:t>
            </a:r>
            <a:r>
              <a:rPr lang="fi-FI" sz="1200" err="1">
                <a:latin typeface="Inter"/>
              </a:rPr>
              <a:t>University</a:t>
            </a:r>
            <a:r>
              <a:rPr lang="fi-FI" sz="1200">
                <a:latin typeface="Inter"/>
              </a:rPr>
              <a:t> of Zagreb. </a:t>
            </a:r>
            <a:r>
              <a:rPr lang="fi-FI" sz="1200" err="1">
                <a:latin typeface="Inter"/>
              </a:rPr>
              <a:t>She</a:t>
            </a:r>
            <a:r>
              <a:rPr lang="fi-FI" sz="1200">
                <a:latin typeface="Inter"/>
              </a:rPr>
              <a:t> </a:t>
            </a:r>
            <a:r>
              <a:rPr lang="fi-FI" sz="1200" err="1">
                <a:latin typeface="Inter"/>
              </a:rPr>
              <a:t>teaches</a:t>
            </a:r>
            <a:r>
              <a:rPr lang="fi-FI" sz="1200">
                <a:latin typeface="Inter"/>
              </a:rPr>
              <a:t> </a:t>
            </a:r>
            <a:r>
              <a:rPr lang="fi-FI" sz="1200" err="1">
                <a:latin typeface="Inter"/>
              </a:rPr>
              <a:t>methodology</a:t>
            </a:r>
            <a:r>
              <a:rPr lang="fi-FI" sz="1200">
                <a:latin typeface="Inter"/>
              </a:rPr>
              <a:t> and ESP </a:t>
            </a:r>
            <a:r>
              <a:rPr lang="fi-FI" sz="1200" err="1">
                <a:latin typeface="Inter"/>
              </a:rPr>
              <a:t>courses</a:t>
            </a:r>
            <a:r>
              <a:rPr lang="fi-FI" sz="1200">
                <a:latin typeface="Inter"/>
              </a:rPr>
              <a:t>. </a:t>
            </a:r>
            <a:r>
              <a:rPr lang="fi-FI" sz="1200" err="1">
                <a:latin typeface="Inter"/>
              </a:rPr>
              <a:t>She</a:t>
            </a:r>
            <a:r>
              <a:rPr lang="fi-FI" sz="1200">
                <a:latin typeface="Inter"/>
              </a:rPr>
              <a:t> </a:t>
            </a:r>
            <a:r>
              <a:rPr lang="fi-FI" sz="1200" err="1">
                <a:latin typeface="Inter"/>
              </a:rPr>
              <a:t>has</a:t>
            </a:r>
            <a:r>
              <a:rPr lang="fi-FI" sz="1200">
                <a:latin typeface="Inter"/>
              </a:rPr>
              <a:t> </a:t>
            </a:r>
            <a:r>
              <a:rPr lang="fi-FI" sz="1200" err="1">
                <a:latin typeface="Inter"/>
              </a:rPr>
              <a:t>extensive</a:t>
            </a:r>
            <a:r>
              <a:rPr lang="fi-FI" sz="1200">
                <a:latin typeface="Inter"/>
              </a:rPr>
              <a:t> </a:t>
            </a:r>
            <a:r>
              <a:rPr lang="fi-FI" sz="1200" err="1">
                <a:latin typeface="Inter"/>
              </a:rPr>
              <a:t>experience</a:t>
            </a:r>
            <a:r>
              <a:rPr lang="fi-FI" sz="1200">
                <a:latin typeface="Inter"/>
              </a:rPr>
              <a:t> in </a:t>
            </a:r>
            <a:r>
              <a:rPr lang="fi-FI" sz="1200" err="1">
                <a:latin typeface="Inter"/>
              </a:rPr>
              <a:t>teaching</a:t>
            </a:r>
            <a:r>
              <a:rPr lang="fi-FI" sz="1200">
                <a:latin typeface="Inter"/>
              </a:rPr>
              <a:t> English in </a:t>
            </a:r>
            <a:r>
              <a:rPr lang="fi-FI" sz="1200" err="1">
                <a:latin typeface="Inter"/>
              </a:rPr>
              <a:t>various</a:t>
            </a:r>
            <a:r>
              <a:rPr lang="fi-FI" sz="1200">
                <a:latin typeface="Inter"/>
              </a:rPr>
              <a:t> </a:t>
            </a:r>
            <a:r>
              <a:rPr lang="fi-FI" sz="1200" err="1">
                <a:latin typeface="Inter"/>
              </a:rPr>
              <a:t>educational</a:t>
            </a:r>
            <a:r>
              <a:rPr lang="fi-FI" sz="1200">
                <a:latin typeface="Inter"/>
              </a:rPr>
              <a:t> </a:t>
            </a:r>
            <a:r>
              <a:rPr lang="fi-FI" sz="1200" err="1">
                <a:latin typeface="Inter"/>
              </a:rPr>
              <a:t>contexts</a:t>
            </a:r>
            <a:r>
              <a:rPr lang="fi-FI" sz="1200">
                <a:latin typeface="Inter"/>
              </a:rPr>
              <a:t> (</a:t>
            </a:r>
            <a:r>
              <a:rPr lang="fi-FI" sz="1200" err="1">
                <a:latin typeface="Inter"/>
              </a:rPr>
              <a:t>foreign</a:t>
            </a:r>
            <a:r>
              <a:rPr lang="fi-FI" sz="1200">
                <a:latin typeface="Inter"/>
              </a:rPr>
              <a:t> </a:t>
            </a:r>
            <a:r>
              <a:rPr lang="fi-FI" sz="1200" err="1">
                <a:latin typeface="Inter"/>
              </a:rPr>
              <a:t>language</a:t>
            </a:r>
            <a:r>
              <a:rPr lang="fi-FI" sz="1200">
                <a:latin typeface="Inter"/>
              </a:rPr>
              <a:t> and </a:t>
            </a:r>
            <a:r>
              <a:rPr lang="fi-FI" sz="1200" err="1">
                <a:latin typeface="Inter"/>
              </a:rPr>
              <a:t>primary</a:t>
            </a:r>
            <a:r>
              <a:rPr lang="fi-FI" sz="1200">
                <a:latin typeface="Inter"/>
              </a:rPr>
              <a:t> </a:t>
            </a:r>
            <a:r>
              <a:rPr lang="fi-FI" sz="1200" err="1">
                <a:latin typeface="Inter"/>
              </a:rPr>
              <a:t>schools</a:t>
            </a:r>
            <a:r>
              <a:rPr lang="fi-FI" sz="1200">
                <a:latin typeface="Inter"/>
              </a:rPr>
              <a:t>, </a:t>
            </a:r>
            <a:r>
              <a:rPr lang="fi-FI" sz="1200" err="1">
                <a:latin typeface="Inter"/>
              </a:rPr>
              <a:t>kindergarten</a:t>
            </a:r>
            <a:r>
              <a:rPr lang="fi-FI" sz="1200">
                <a:latin typeface="Inter"/>
              </a:rPr>
              <a:t>, English </a:t>
            </a:r>
            <a:r>
              <a:rPr lang="fi-FI" sz="1200" err="1">
                <a:latin typeface="Inter"/>
              </a:rPr>
              <a:t>drama</a:t>
            </a:r>
            <a:r>
              <a:rPr lang="fi-FI" sz="1200">
                <a:latin typeface="Inter"/>
              </a:rPr>
              <a:t> </a:t>
            </a:r>
            <a:r>
              <a:rPr lang="fi-FI" sz="1200" err="1">
                <a:latin typeface="Inter"/>
              </a:rPr>
              <a:t>workshops</a:t>
            </a:r>
            <a:r>
              <a:rPr lang="fi-FI" sz="1200">
                <a:latin typeface="Inter"/>
              </a:rPr>
              <a:t>, </a:t>
            </a:r>
            <a:r>
              <a:rPr lang="fi-FI" sz="1200" err="1">
                <a:latin typeface="Inter"/>
              </a:rPr>
              <a:t>staging</a:t>
            </a:r>
            <a:r>
              <a:rPr lang="fi-FI" sz="1200">
                <a:latin typeface="Inter"/>
              </a:rPr>
              <a:t> </a:t>
            </a:r>
            <a:r>
              <a:rPr lang="fi-FI" sz="1200" err="1">
                <a:latin typeface="Inter"/>
              </a:rPr>
              <a:t>children's</a:t>
            </a:r>
            <a:r>
              <a:rPr lang="fi-FI" sz="1200">
                <a:latin typeface="Inter"/>
              </a:rPr>
              <a:t> </a:t>
            </a:r>
            <a:r>
              <a:rPr lang="fi-FI" sz="1200" err="1">
                <a:latin typeface="Inter"/>
              </a:rPr>
              <a:t>plays</a:t>
            </a:r>
            <a:r>
              <a:rPr lang="fi-FI" sz="1200">
                <a:latin typeface="Inter"/>
              </a:rPr>
              <a:t> in English). </a:t>
            </a:r>
            <a:r>
              <a:rPr lang="fi-FI" sz="1200" err="1">
                <a:latin typeface="Inter"/>
              </a:rPr>
              <a:t>She</a:t>
            </a:r>
            <a:r>
              <a:rPr lang="fi-FI" sz="1200">
                <a:latin typeface="Inter"/>
              </a:rPr>
              <a:t> </a:t>
            </a:r>
            <a:r>
              <a:rPr lang="fi-FI" sz="1200" err="1">
                <a:latin typeface="Inter"/>
              </a:rPr>
              <a:t>has</a:t>
            </a:r>
            <a:r>
              <a:rPr lang="fi-FI" sz="1200">
                <a:latin typeface="Inter"/>
              </a:rPr>
              <a:t> </a:t>
            </a:r>
            <a:r>
              <a:rPr lang="fi-FI" sz="1200" err="1">
                <a:latin typeface="Inter"/>
              </a:rPr>
              <a:t>also</a:t>
            </a:r>
            <a:r>
              <a:rPr lang="fi-FI" sz="1200">
                <a:latin typeface="Inter"/>
              </a:rPr>
              <a:t> </a:t>
            </a:r>
            <a:r>
              <a:rPr lang="fi-FI" sz="1200" err="1">
                <a:latin typeface="Inter"/>
              </a:rPr>
              <a:t>worked</a:t>
            </a:r>
            <a:r>
              <a:rPr lang="fi-FI" sz="1200">
                <a:latin typeface="Inter"/>
              </a:rPr>
              <a:t> as a </a:t>
            </a:r>
            <a:r>
              <a:rPr lang="fi-FI" sz="1200" err="1">
                <a:latin typeface="Inter"/>
              </a:rPr>
              <a:t>dance</a:t>
            </a:r>
            <a:r>
              <a:rPr lang="fi-FI" sz="1200">
                <a:latin typeface="Inter"/>
              </a:rPr>
              <a:t> </a:t>
            </a:r>
            <a:r>
              <a:rPr lang="fi-FI" sz="1200" err="1">
                <a:latin typeface="Inter"/>
              </a:rPr>
              <a:t>pedagogue</a:t>
            </a:r>
            <a:r>
              <a:rPr lang="fi-FI" sz="1200">
                <a:latin typeface="Inter"/>
              </a:rPr>
              <a:t>, </a:t>
            </a:r>
            <a:r>
              <a:rPr lang="fi-FI" sz="1200" err="1">
                <a:latin typeface="Inter"/>
              </a:rPr>
              <a:t>director</a:t>
            </a:r>
            <a:r>
              <a:rPr lang="fi-FI" sz="1200">
                <a:latin typeface="Inter"/>
              </a:rPr>
              <a:t> of </a:t>
            </a:r>
            <a:r>
              <a:rPr lang="fi-FI" sz="1200" err="1">
                <a:latin typeface="Inter"/>
              </a:rPr>
              <a:t>studies</a:t>
            </a:r>
            <a:r>
              <a:rPr lang="fi-FI" sz="1200">
                <a:latin typeface="Inter"/>
              </a:rPr>
              <a:t>, </a:t>
            </a:r>
            <a:r>
              <a:rPr lang="fi-FI" sz="1200" err="1">
                <a:latin typeface="Inter"/>
              </a:rPr>
              <a:t>mentor</a:t>
            </a:r>
            <a:r>
              <a:rPr lang="fi-FI" sz="1200">
                <a:latin typeface="Inter"/>
              </a:rPr>
              <a:t> to </a:t>
            </a:r>
            <a:r>
              <a:rPr lang="fi-FI" sz="1200" err="1">
                <a:latin typeface="Inter"/>
              </a:rPr>
              <a:t>students</a:t>
            </a:r>
            <a:r>
              <a:rPr lang="fi-FI" sz="1200">
                <a:latin typeface="Inter"/>
              </a:rPr>
              <a:t> and </a:t>
            </a:r>
            <a:r>
              <a:rPr lang="fi-FI" sz="1200" err="1">
                <a:latin typeface="Inter"/>
              </a:rPr>
              <a:t>novice</a:t>
            </a:r>
            <a:r>
              <a:rPr lang="fi-FI" sz="1200">
                <a:latin typeface="Inter"/>
              </a:rPr>
              <a:t> </a:t>
            </a:r>
            <a:r>
              <a:rPr lang="fi-FI" sz="1200" err="1">
                <a:latin typeface="Inter"/>
              </a:rPr>
              <a:t>teachers</a:t>
            </a:r>
            <a:r>
              <a:rPr lang="fi-FI" sz="1200">
                <a:latin typeface="Inter"/>
              </a:rPr>
              <a:t>. </a:t>
            </a:r>
            <a:r>
              <a:rPr lang="fi-FI" sz="1200" err="1">
                <a:latin typeface="Inter"/>
              </a:rPr>
              <a:t>Her</a:t>
            </a:r>
            <a:r>
              <a:rPr lang="fi-FI" sz="1200">
                <a:latin typeface="Inter"/>
              </a:rPr>
              <a:t> </a:t>
            </a:r>
            <a:r>
              <a:rPr lang="fi-FI" sz="1200" err="1">
                <a:latin typeface="Inter"/>
              </a:rPr>
              <a:t>interests</a:t>
            </a:r>
            <a:r>
              <a:rPr lang="fi-FI" sz="1200">
                <a:latin typeface="Inter"/>
              </a:rPr>
              <a:t> </a:t>
            </a:r>
            <a:r>
              <a:rPr lang="fi-FI" sz="1200" err="1">
                <a:latin typeface="Inter"/>
              </a:rPr>
              <a:t>include</a:t>
            </a:r>
            <a:r>
              <a:rPr lang="fi-FI" sz="1200">
                <a:latin typeface="Inter"/>
              </a:rPr>
              <a:t> </a:t>
            </a:r>
            <a:r>
              <a:rPr lang="fi-FI" sz="1200" err="1">
                <a:latin typeface="Inter"/>
              </a:rPr>
              <a:t>various</a:t>
            </a:r>
            <a:r>
              <a:rPr lang="fi-FI" sz="1200">
                <a:latin typeface="Inter"/>
              </a:rPr>
              <a:t> </a:t>
            </a:r>
            <a:r>
              <a:rPr lang="fi-FI" sz="1200" err="1">
                <a:latin typeface="Inter"/>
              </a:rPr>
              <a:t>aspects</a:t>
            </a:r>
            <a:r>
              <a:rPr lang="fi-FI" sz="1200">
                <a:latin typeface="Inter"/>
              </a:rPr>
              <a:t> of ELT, in </a:t>
            </a:r>
            <a:r>
              <a:rPr lang="fi-FI" sz="1200" err="1">
                <a:latin typeface="Inter"/>
              </a:rPr>
              <a:t>particular</a:t>
            </a:r>
            <a:r>
              <a:rPr lang="fi-FI" sz="1200">
                <a:latin typeface="Inter"/>
              </a:rPr>
              <a:t> </a:t>
            </a:r>
            <a:r>
              <a:rPr lang="fi-FI" sz="1200" err="1">
                <a:latin typeface="Inter"/>
              </a:rPr>
              <a:t>movement</a:t>
            </a:r>
            <a:r>
              <a:rPr lang="fi-FI" sz="1200">
                <a:latin typeface="Inter"/>
              </a:rPr>
              <a:t> and </a:t>
            </a:r>
            <a:r>
              <a:rPr lang="fi-FI" sz="1200" err="1">
                <a:latin typeface="Inter"/>
              </a:rPr>
              <a:t>drama</a:t>
            </a:r>
            <a:r>
              <a:rPr lang="fi-FI" sz="1200">
                <a:latin typeface="Inter"/>
              </a:rPr>
              <a:t> </a:t>
            </a:r>
            <a:r>
              <a:rPr lang="fi-FI" sz="1200" err="1">
                <a:latin typeface="Inter"/>
              </a:rPr>
              <a:t>pedagogy</a:t>
            </a:r>
            <a:r>
              <a:rPr lang="fi-FI" sz="1200">
                <a:latin typeface="Inter"/>
              </a:rPr>
              <a:t> in </a:t>
            </a:r>
            <a:r>
              <a:rPr lang="fi-FI" sz="1200" err="1">
                <a:latin typeface="Inter"/>
              </a:rPr>
              <a:t>early</a:t>
            </a:r>
            <a:r>
              <a:rPr lang="fi-FI" sz="1200">
                <a:latin typeface="Inter"/>
              </a:rPr>
              <a:t> </a:t>
            </a:r>
            <a:r>
              <a:rPr lang="fi-FI" sz="1200" err="1">
                <a:latin typeface="Inter"/>
              </a:rPr>
              <a:t>language</a:t>
            </a:r>
            <a:r>
              <a:rPr lang="fi-FI" sz="1200">
                <a:latin typeface="Inter"/>
              </a:rPr>
              <a:t> </a:t>
            </a:r>
            <a:r>
              <a:rPr lang="fi-FI" sz="1200" err="1">
                <a:latin typeface="Inter"/>
              </a:rPr>
              <a:t>acquisition</a:t>
            </a:r>
            <a:r>
              <a:rPr lang="fi-FI" sz="1200">
                <a:latin typeface="Inter"/>
              </a:rPr>
              <a:t> and </a:t>
            </a:r>
            <a:r>
              <a:rPr lang="fi-FI" sz="1200" err="1">
                <a:latin typeface="Inter"/>
              </a:rPr>
              <a:t>teaching</a:t>
            </a:r>
            <a:r>
              <a:rPr lang="fi-FI" sz="1200">
                <a:latin typeface="Inter"/>
              </a:rPr>
              <a:t>. </a:t>
            </a:r>
            <a:r>
              <a:rPr lang="fi-FI" sz="1200" err="1">
                <a:latin typeface="Inter"/>
              </a:rPr>
              <a:t>She</a:t>
            </a:r>
            <a:r>
              <a:rPr lang="fi-FI" sz="1200">
                <a:latin typeface="Inter"/>
              </a:rPr>
              <a:t> </a:t>
            </a:r>
            <a:r>
              <a:rPr lang="fi-FI" sz="1200" err="1">
                <a:latin typeface="Inter"/>
              </a:rPr>
              <a:t>has</a:t>
            </a:r>
            <a:r>
              <a:rPr lang="fi-FI" sz="1200">
                <a:latin typeface="Inter"/>
              </a:rPr>
              <a:t> </a:t>
            </a:r>
            <a:r>
              <a:rPr lang="fi-FI" sz="1200" err="1">
                <a:latin typeface="Inter"/>
              </a:rPr>
              <a:t>presented</a:t>
            </a:r>
            <a:r>
              <a:rPr lang="fi-FI" sz="1200">
                <a:latin typeface="Inter"/>
              </a:rPr>
              <a:t> at </a:t>
            </a:r>
            <a:r>
              <a:rPr lang="fi-FI" sz="1200" err="1">
                <a:latin typeface="Inter"/>
              </a:rPr>
              <a:t>conferences</a:t>
            </a:r>
            <a:r>
              <a:rPr lang="fi-FI" sz="1200">
                <a:latin typeface="Inter"/>
              </a:rPr>
              <a:t> in </a:t>
            </a:r>
            <a:r>
              <a:rPr lang="fi-FI" sz="1200" err="1">
                <a:latin typeface="Inter"/>
              </a:rPr>
              <a:t>Croatia</a:t>
            </a:r>
            <a:r>
              <a:rPr lang="fi-FI" sz="1200">
                <a:latin typeface="Inter"/>
              </a:rPr>
              <a:t> and </a:t>
            </a:r>
            <a:r>
              <a:rPr lang="fi-FI" sz="1200" err="1">
                <a:latin typeface="Inter"/>
              </a:rPr>
              <a:t>abroad</a:t>
            </a:r>
            <a:r>
              <a:rPr lang="fi-FI" sz="1200">
                <a:latin typeface="Inter"/>
              </a:rPr>
              <a:t> and </a:t>
            </a:r>
            <a:r>
              <a:rPr lang="fi-FI" sz="1200" err="1">
                <a:latin typeface="Inter"/>
              </a:rPr>
              <a:t>has</a:t>
            </a:r>
            <a:r>
              <a:rPr lang="fi-FI" sz="1200">
                <a:latin typeface="Inter"/>
              </a:rPr>
              <a:t> </a:t>
            </a:r>
            <a:r>
              <a:rPr lang="fi-FI" sz="1200" err="1">
                <a:latin typeface="Inter"/>
              </a:rPr>
              <a:t>published</a:t>
            </a:r>
            <a:r>
              <a:rPr lang="fi-FI" sz="1200">
                <a:latin typeface="Inter"/>
              </a:rPr>
              <a:t> </a:t>
            </a:r>
            <a:r>
              <a:rPr lang="fi-FI" sz="1200" err="1">
                <a:latin typeface="Inter"/>
              </a:rPr>
              <a:t>papers</a:t>
            </a:r>
            <a:r>
              <a:rPr lang="fi-FI" sz="1200">
                <a:latin typeface="Inter"/>
              </a:rPr>
              <a:t> on EFL </a:t>
            </a:r>
            <a:r>
              <a:rPr lang="fi-FI" sz="1200" err="1">
                <a:latin typeface="Inter"/>
              </a:rPr>
              <a:t>learning</a:t>
            </a:r>
            <a:r>
              <a:rPr lang="fi-FI" sz="1200">
                <a:latin typeface="Inter"/>
              </a:rPr>
              <a:t> and </a:t>
            </a:r>
            <a:r>
              <a:rPr lang="fi-FI" sz="1200" err="1">
                <a:latin typeface="Inter"/>
              </a:rPr>
              <a:t>teaching</a:t>
            </a:r>
            <a:r>
              <a:rPr lang="fi-FI" sz="1200">
                <a:latin typeface="Inter"/>
              </a:rPr>
              <a:t>.</a:t>
            </a:r>
            <a:endParaRPr lang="fi-FI"/>
          </a:p>
          <a:p>
            <a:endParaRPr lang="fi-FI" sz="1200">
              <a:latin typeface="Inter"/>
              <a:cs typeface="Times New Roman"/>
            </a:endParaRPr>
          </a:p>
        </p:txBody>
      </p:sp>
      <p:pic>
        <p:nvPicPr>
          <p:cNvPr id="4" name="Kuva 3" descr="Kuva, joka sisältää kohteen Ihmisen kasvot, henkilö, valokuvakehys, hymy&#10;&#10;Kuvaus luotu automaattisesti">
            <a:extLst>
              <a:ext uri="{FF2B5EF4-FFF2-40B4-BE49-F238E27FC236}">
                <a16:creationId xmlns:a16="http://schemas.microsoft.com/office/drawing/2014/main" id="{FC55BC41-3A6D-50FF-F69E-C4C3D43C7E5E}"/>
              </a:ext>
            </a:extLst>
          </p:cNvPr>
          <p:cNvPicPr>
            <a:picLocks noChangeAspect="1"/>
          </p:cNvPicPr>
          <p:nvPr/>
        </p:nvPicPr>
        <p:blipFill>
          <a:blip r:embed="rId3"/>
          <a:stretch>
            <a:fillRect/>
          </a:stretch>
        </p:blipFill>
        <p:spPr>
          <a:xfrm>
            <a:off x="592555" y="3378868"/>
            <a:ext cx="3086100" cy="3048000"/>
          </a:xfrm>
          <a:prstGeom prst="rect">
            <a:avLst/>
          </a:prstGeom>
        </p:spPr>
      </p:pic>
      <p:sp>
        <p:nvSpPr>
          <p:cNvPr id="5" name="Ellipsi 4">
            <a:extLst>
              <a:ext uri="{FF2B5EF4-FFF2-40B4-BE49-F238E27FC236}">
                <a16:creationId xmlns:a16="http://schemas.microsoft.com/office/drawing/2014/main" id="{211C9B99-FC29-43A5-79E1-278661E0FE22}"/>
              </a:ext>
            </a:extLst>
          </p:cNvPr>
          <p:cNvSpPr/>
          <p:nvPr/>
        </p:nvSpPr>
        <p:spPr>
          <a:xfrm>
            <a:off x="9801106"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9:00 – 11:30</a:t>
            </a:r>
            <a:endParaRPr lang="en-US"/>
          </a:p>
          <a:p>
            <a:r>
              <a:rPr lang="fi-FI"/>
              <a:t>​S-125</a:t>
            </a:r>
          </a:p>
        </p:txBody>
      </p:sp>
    </p:spTree>
    <p:extLst>
      <p:ext uri="{BB962C8B-B14F-4D97-AF65-F5344CB8AC3E}">
        <p14:creationId xmlns:p14="http://schemas.microsoft.com/office/powerpoint/2010/main" val="3025310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32566" y="365125"/>
            <a:ext cx="8322821" cy="1325563"/>
          </a:xfrm>
        </p:spPr>
        <p:txBody>
          <a:bodyPr>
            <a:normAutofit fontScale="90000"/>
          </a:bodyPr>
          <a:lstStyle/>
          <a:p>
            <a:r>
              <a:rPr lang="fi-FI"/>
              <a:t>Personal </a:t>
            </a:r>
            <a:r>
              <a:rPr lang="fi-FI" err="1"/>
              <a:t>sustainability</a:t>
            </a:r>
            <a:r>
              <a:rPr lang="fi-FI"/>
              <a:t> in </a:t>
            </a:r>
            <a:r>
              <a:rPr lang="fi-FI" err="1"/>
              <a:t>helping</a:t>
            </a:r>
            <a:r>
              <a:rPr lang="fi-FI"/>
              <a:t> </a:t>
            </a:r>
            <a:r>
              <a:rPr lang="fi-FI" err="1"/>
              <a:t>professions</a:t>
            </a:r>
            <a:r>
              <a:rPr lang="fi-FI"/>
              <a:t>: </a:t>
            </a:r>
            <a:r>
              <a:rPr lang="fi-FI" err="1"/>
              <a:t>Stress</a:t>
            </a:r>
            <a:r>
              <a:rPr lang="fi-FI"/>
              <a:t> management, </a:t>
            </a:r>
            <a:r>
              <a:rPr lang="fi-FI" err="1"/>
              <a:t>resilience</a:t>
            </a:r>
            <a:r>
              <a:rPr lang="fi-FI"/>
              <a:t> and </a:t>
            </a:r>
            <a:r>
              <a:rPr lang="fi-FI" err="1"/>
              <a:t>wellbeing</a:t>
            </a:r>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pic>
        <p:nvPicPr>
          <p:cNvPr id="5" name="Sisällön paikkamerkki 4" descr="Kuva, joka sisältää kohteen vaate, henkilö, Ihmisen kasvot, hymy&#10;&#10;Kuvaus luotu automaattisesti">
            <a:extLst>
              <a:ext uri="{FF2B5EF4-FFF2-40B4-BE49-F238E27FC236}">
                <a16:creationId xmlns:a16="http://schemas.microsoft.com/office/drawing/2014/main" id="{45A4853C-5218-8B9B-2BC7-AB2A1CD2A5B6}"/>
              </a:ext>
            </a:extLst>
          </p:cNvPr>
          <p:cNvPicPr>
            <a:picLocks noGrp="1" noChangeAspect="1"/>
          </p:cNvPicPr>
          <p:nvPr>
            <p:ph sz="half" idx="2"/>
          </p:nvPr>
        </p:nvPicPr>
        <p:blipFill>
          <a:blip r:embed="rId3"/>
          <a:stretch>
            <a:fillRect/>
          </a:stretch>
        </p:blipFill>
        <p:spPr>
          <a:xfrm>
            <a:off x="4456052" y="2771232"/>
            <a:ext cx="2527338" cy="3723774"/>
          </a:xfrm>
        </p:spPr>
      </p:pic>
      <p:sp>
        <p:nvSpPr>
          <p:cNvPr id="12" name="Tekstiruutu 11">
            <a:extLst>
              <a:ext uri="{FF2B5EF4-FFF2-40B4-BE49-F238E27FC236}">
                <a16:creationId xmlns:a16="http://schemas.microsoft.com/office/drawing/2014/main" id="{912CB92A-3162-5C61-86B4-1E55720799AA}"/>
              </a:ext>
            </a:extLst>
          </p:cNvPr>
          <p:cNvSpPr txBox="1"/>
          <p:nvPr/>
        </p:nvSpPr>
        <p:spPr>
          <a:xfrm>
            <a:off x="844216" y="2769269"/>
            <a:ext cx="2853489"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rPr>
              <a:t>Helen </a:t>
            </a:r>
            <a:r>
              <a:rPr lang="fi-FI" sz="1200" err="1">
                <a:latin typeface="Inter"/>
              </a:rPr>
              <a:t>Kool</a:t>
            </a:r>
            <a:endParaRPr lang="fi-FI" sz="1200">
              <a:latin typeface="Inter"/>
            </a:endParaRPr>
          </a:p>
          <a:p>
            <a:endParaRPr lang="fi-FI" sz="1200">
              <a:latin typeface="Inter"/>
            </a:endParaRPr>
          </a:p>
          <a:p>
            <a:r>
              <a:rPr lang="fi-FI" sz="1200">
                <a:latin typeface="Inter"/>
              </a:rPr>
              <a:t>Helen </a:t>
            </a:r>
            <a:r>
              <a:rPr lang="fi-FI" sz="1200" err="1">
                <a:latin typeface="Inter"/>
              </a:rPr>
              <a:t>Kool</a:t>
            </a:r>
            <a:r>
              <a:rPr lang="fi-FI" sz="1200">
                <a:latin typeface="Inter"/>
              </a:rPr>
              <a:t> is a </a:t>
            </a:r>
            <a:r>
              <a:rPr lang="fi-FI" sz="1200" err="1">
                <a:latin typeface="Inter"/>
              </a:rPr>
              <a:t>leading</a:t>
            </a:r>
            <a:r>
              <a:rPr lang="fi-FI" sz="1200">
                <a:latin typeface="Inter"/>
              </a:rPr>
              <a:t> </a:t>
            </a:r>
            <a:r>
              <a:rPr lang="fi-FI" sz="1200" err="1">
                <a:latin typeface="Inter"/>
              </a:rPr>
              <a:t>lector</a:t>
            </a:r>
            <a:r>
              <a:rPr lang="fi-FI" sz="1200">
                <a:latin typeface="Inter"/>
              </a:rPr>
              <a:t> of </a:t>
            </a:r>
            <a:r>
              <a:rPr lang="fi-FI" sz="1200" err="1">
                <a:latin typeface="Inter"/>
              </a:rPr>
              <a:t>Social</a:t>
            </a:r>
            <a:r>
              <a:rPr lang="fi-FI" sz="1200">
                <a:latin typeface="Inter"/>
              </a:rPr>
              <a:t> </a:t>
            </a:r>
            <a:r>
              <a:rPr lang="fi-FI" sz="1200" err="1">
                <a:latin typeface="Inter"/>
              </a:rPr>
              <a:t>Work</a:t>
            </a:r>
            <a:r>
              <a:rPr lang="fi-FI" sz="1200">
                <a:latin typeface="Inter"/>
              </a:rPr>
              <a:t> at TTK </a:t>
            </a:r>
            <a:r>
              <a:rPr lang="fi-FI" sz="1200" err="1">
                <a:latin typeface="Inter"/>
              </a:rPr>
              <a:t>University</a:t>
            </a:r>
            <a:r>
              <a:rPr lang="fi-FI" sz="1200">
                <a:latin typeface="Inter"/>
              </a:rPr>
              <a:t> of </a:t>
            </a:r>
            <a:r>
              <a:rPr lang="fi-FI" sz="1200" err="1">
                <a:latin typeface="Inter"/>
              </a:rPr>
              <a:t>Applied</a:t>
            </a:r>
            <a:r>
              <a:rPr lang="fi-FI" sz="1200">
                <a:latin typeface="Inter"/>
              </a:rPr>
              <a:t> Sciences (UAS), </a:t>
            </a:r>
            <a:r>
              <a:rPr lang="fi-FI" sz="1200" err="1">
                <a:latin typeface="Inter"/>
              </a:rPr>
              <a:t>where</a:t>
            </a:r>
            <a:r>
              <a:rPr lang="fi-FI" sz="1200">
                <a:latin typeface="Inter"/>
              </a:rPr>
              <a:t> </a:t>
            </a:r>
            <a:r>
              <a:rPr lang="fi-FI" sz="1200" err="1">
                <a:latin typeface="Inter"/>
              </a:rPr>
              <a:t>she's</a:t>
            </a:r>
            <a:r>
              <a:rPr lang="fi-FI" sz="1200">
                <a:latin typeface="Inter"/>
              </a:rPr>
              <a:t>  </a:t>
            </a:r>
            <a:r>
              <a:rPr lang="fi-FI" sz="1200" err="1">
                <a:latin typeface="Inter"/>
              </a:rPr>
              <a:t>managing</a:t>
            </a:r>
            <a:r>
              <a:rPr lang="fi-FI" sz="1200">
                <a:latin typeface="Inter"/>
              </a:rPr>
              <a:t> </a:t>
            </a:r>
            <a:r>
              <a:rPr lang="fi-FI" sz="1200" err="1">
                <a:latin typeface="Inter"/>
              </a:rPr>
              <a:t>the</a:t>
            </a:r>
            <a:r>
              <a:rPr lang="fi-FI" sz="1200">
                <a:latin typeface="Inter"/>
              </a:rPr>
              <a:t> </a:t>
            </a:r>
            <a:r>
              <a:rPr lang="fi-FI" sz="1200" err="1">
                <a:latin typeface="Inter"/>
              </a:rPr>
              <a:t>university's</a:t>
            </a:r>
            <a:r>
              <a:rPr lang="fi-FI" sz="1200">
                <a:latin typeface="Inter"/>
              </a:rPr>
              <a:t> </a:t>
            </a:r>
            <a:r>
              <a:rPr lang="fi-FI" sz="1200" err="1">
                <a:latin typeface="Inter"/>
              </a:rPr>
              <a:t>Social</a:t>
            </a:r>
            <a:r>
              <a:rPr lang="fi-FI" sz="1200">
                <a:latin typeface="Inter"/>
              </a:rPr>
              <a:t> </a:t>
            </a:r>
            <a:r>
              <a:rPr lang="fi-FI" sz="1200" err="1">
                <a:latin typeface="Inter"/>
              </a:rPr>
              <a:t>Work</a:t>
            </a:r>
            <a:r>
              <a:rPr lang="fi-FI" sz="1200">
                <a:latin typeface="Inter"/>
              </a:rPr>
              <a:t> </a:t>
            </a:r>
            <a:r>
              <a:rPr lang="fi-FI" sz="1200" err="1">
                <a:latin typeface="Inter"/>
              </a:rPr>
              <a:t>curricula</a:t>
            </a:r>
            <a:r>
              <a:rPr lang="fi-FI" sz="1200">
                <a:latin typeface="Inter"/>
              </a:rPr>
              <a:t>. </a:t>
            </a:r>
            <a:r>
              <a:rPr lang="fi-FI" sz="1200" err="1">
                <a:latin typeface="Inter"/>
              </a:rPr>
              <a:t>She</a:t>
            </a:r>
            <a:r>
              <a:rPr lang="fi-FI" sz="1200">
                <a:latin typeface="Inter"/>
              </a:rPr>
              <a:t> </a:t>
            </a:r>
            <a:r>
              <a:rPr lang="fi-FI" sz="1200" err="1">
                <a:latin typeface="Inter"/>
              </a:rPr>
              <a:t>integrates</a:t>
            </a:r>
            <a:r>
              <a:rPr lang="fi-FI" sz="1200">
                <a:latin typeface="Inter"/>
              </a:rPr>
              <a:t> </a:t>
            </a:r>
            <a:r>
              <a:rPr lang="fi-FI" sz="1200" err="1">
                <a:latin typeface="Inter"/>
              </a:rPr>
              <a:t>innovative</a:t>
            </a:r>
            <a:r>
              <a:rPr lang="fi-FI" sz="1200">
                <a:latin typeface="Inter"/>
              </a:rPr>
              <a:t> </a:t>
            </a:r>
            <a:r>
              <a:rPr lang="fi-FI" sz="1200" err="1">
                <a:latin typeface="Inter"/>
              </a:rPr>
              <a:t>teaching</a:t>
            </a:r>
            <a:r>
              <a:rPr lang="fi-FI" sz="1200">
                <a:latin typeface="Inter"/>
              </a:rPr>
              <a:t> </a:t>
            </a:r>
            <a:r>
              <a:rPr lang="fi-FI" sz="1200" err="1">
                <a:latin typeface="Inter"/>
              </a:rPr>
              <a:t>methods</a:t>
            </a:r>
            <a:r>
              <a:rPr lang="fi-FI" sz="1200">
                <a:latin typeface="Inter"/>
              </a:rPr>
              <a:t> and </a:t>
            </a:r>
            <a:r>
              <a:rPr lang="fi-FI" sz="1200" err="1">
                <a:latin typeface="Inter"/>
              </a:rPr>
              <a:t>practical</a:t>
            </a:r>
            <a:r>
              <a:rPr lang="fi-FI" sz="1200">
                <a:latin typeface="Inter"/>
              </a:rPr>
              <a:t> </a:t>
            </a:r>
            <a:r>
              <a:rPr lang="fi-FI" sz="1200" err="1">
                <a:latin typeface="Inter"/>
              </a:rPr>
              <a:t>learning</a:t>
            </a:r>
            <a:r>
              <a:rPr lang="fi-FI" sz="1200">
                <a:latin typeface="Inter"/>
              </a:rPr>
              <a:t> </a:t>
            </a:r>
            <a:r>
              <a:rPr lang="fi-FI" sz="1200" err="1">
                <a:latin typeface="Inter"/>
              </a:rPr>
              <a:t>experiences</a:t>
            </a:r>
            <a:r>
              <a:rPr lang="fi-FI" sz="1200">
                <a:latin typeface="Inter"/>
              </a:rPr>
              <a:t> into </a:t>
            </a:r>
            <a:r>
              <a:rPr lang="fi-FI" sz="1200" err="1">
                <a:latin typeface="Inter"/>
              </a:rPr>
              <a:t>her</a:t>
            </a:r>
            <a:r>
              <a:rPr lang="fi-FI" sz="1200">
                <a:latin typeface="Inter"/>
              </a:rPr>
              <a:t> </a:t>
            </a:r>
            <a:r>
              <a:rPr lang="fi-FI" sz="1200" err="1">
                <a:latin typeface="Inter"/>
              </a:rPr>
              <a:t>courses</a:t>
            </a:r>
            <a:r>
              <a:rPr lang="fi-FI" sz="1200">
                <a:latin typeface="Inter"/>
              </a:rPr>
              <a:t>. In addition to </a:t>
            </a:r>
            <a:r>
              <a:rPr lang="fi-FI" sz="1200" err="1">
                <a:latin typeface="Inter"/>
              </a:rPr>
              <a:t>her</a:t>
            </a:r>
            <a:r>
              <a:rPr lang="fi-FI" sz="1200">
                <a:latin typeface="Inter"/>
              </a:rPr>
              <a:t> </a:t>
            </a:r>
            <a:r>
              <a:rPr lang="fi-FI" sz="1200" err="1">
                <a:latin typeface="Inter"/>
              </a:rPr>
              <a:t>academic</a:t>
            </a:r>
            <a:r>
              <a:rPr lang="fi-FI" sz="1200">
                <a:latin typeface="Inter"/>
              </a:rPr>
              <a:t> </a:t>
            </a:r>
            <a:r>
              <a:rPr lang="fi-FI" sz="1200" err="1">
                <a:latin typeface="Inter"/>
              </a:rPr>
              <a:t>responsibilities</a:t>
            </a:r>
            <a:r>
              <a:rPr lang="fi-FI" sz="1200">
                <a:latin typeface="Inter"/>
              </a:rPr>
              <a:t>, Helen is </a:t>
            </a:r>
            <a:r>
              <a:rPr lang="fi-FI" sz="1200" err="1">
                <a:latin typeface="Inter"/>
              </a:rPr>
              <a:t>also</a:t>
            </a:r>
            <a:r>
              <a:rPr lang="fi-FI" sz="1200">
                <a:latin typeface="Inter"/>
              </a:rPr>
              <a:t> in </a:t>
            </a:r>
            <a:r>
              <a:rPr lang="fi-FI" sz="1200" err="1">
                <a:latin typeface="Inter"/>
              </a:rPr>
              <a:t>charge</a:t>
            </a:r>
            <a:r>
              <a:rPr lang="fi-FI" sz="1200">
                <a:latin typeface="Inter"/>
              </a:rPr>
              <a:t> of </a:t>
            </a:r>
            <a:r>
              <a:rPr lang="fi-FI" sz="1200" err="1">
                <a:latin typeface="Inter"/>
              </a:rPr>
              <a:t>the</a:t>
            </a:r>
            <a:r>
              <a:rPr lang="fi-FI" sz="1200">
                <a:latin typeface="Inter"/>
              </a:rPr>
              <a:t> </a:t>
            </a:r>
            <a:r>
              <a:rPr lang="fi-FI" sz="1200" err="1">
                <a:latin typeface="Inter"/>
              </a:rPr>
              <a:t>Lab</a:t>
            </a:r>
            <a:r>
              <a:rPr lang="fi-FI" sz="1200">
                <a:latin typeface="Inter"/>
              </a:rPr>
              <a:t> of </a:t>
            </a:r>
            <a:r>
              <a:rPr lang="fi-FI" sz="1200" err="1">
                <a:latin typeface="Inter"/>
              </a:rPr>
              <a:t>Wellbeing</a:t>
            </a:r>
            <a:r>
              <a:rPr lang="fi-FI" sz="1200">
                <a:latin typeface="Inter"/>
              </a:rPr>
              <a:t> Technologies, </a:t>
            </a:r>
            <a:r>
              <a:rPr lang="fi-FI" sz="1200" err="1">
                <a:latin typeface="Inter"/>
              </a:rPr>
              <a:t>where</a:t>
            </a:r>
            <a:r>
              <a:rPr lang="fi-FI" sz="1200">
                <a:latin typeface="Inter"/>
              </a:rPr>
              <a:t> </a:t>
            </a:r>
            <a:r>
              <a:rPr lang="fi-FI" sz="1200" err="1">
                <a:latin typeface="Inter"/>
              </a:rPr>
              <a:t>she</a:t>
            </a:r>
            <a:r>
              <a:rPr lang="fi-FI" sz="1200">
                <a:latin typeface="Inter"/>
              </a:rPr>
              <a:t> </a:t>
            </a:r>
            <a:r>
              <a:rPr lang="fi-FI" sz="1200" err="1">
                <a:latin typeface="Inter"/>
              </a:rPr>
              <a:t>explores</a:t>
            </a:r>
            <a:r>
              <a:rPr lang="fi-FI" sz="1200">
                <a:latin typeface="Inter"/>
              </a:rPr>
              <a:t> </a:t>
            </a:r>
            <a:r>
              <a:rPr lang="fi-FI" sz="1200" err="1">
                <a:latin typeface="Inter"/>
              </a:rPr>
              <a:t>the</a:t>
            </a:r>
            <a:r>
              <a:rPr lang="fi-FI" sz="1200">
                <a:latin typeface="Inter"/>
              </a:rPr>
              <a:t> </a:t>
            </a:r>
            <a:r>
              <a:rPr lang="fi-FI" sz="1200" err="1">
                <a:latin typeface="Inter"/>
              </a:rPr>
              <a:t>intersection</a:t>
            </a:r>
            <a:r>
              <a:rPr lang="fi-FI" sz="1200">
                <a:latin typeface="Inter"/>
              </a:rPr>
              <a:t> of </a:t>
            </a:r>
            <a:r>
              <a:rPr lang="fi-FI" sz="1200" err="1">
                <a:latin typeface="Inter"/>
              </a:rPr>
              <a:t>technology</a:t>
            </a:r>
            <a:r>
              <a:rPr lang="fi-FI" sz="1200">
                <a:latin typeface="Inter"/>
              </a:rPr>
              <a:t> and </a:t>
            </a:r>
            <a:r>
              <a:rPr lang="fi-FI" sz="1200" err="1">
                <a:latin typeface="Inter"/>
              </a:rPr>
              <a:t>social</a:t>
            </a:r>
            <a:r>
              <a:rPr lang="fi-FI" sz="1200">
                <a:latin typeface="Inter"/>
              </a:rPr>
              <a:t> </a:t>
            </a:r>
            <a:r>
              <a:rPr lang="fi-FI" sz="1200" err="1">
                <a:latin typeface="Inter"/>
              </a:rPr>
              <a:t>work</a:t>
            </a:r>
            <a:r>
              <a:rPr lang="fi-FI" sz="1200">
                <a:latin typeface="Inter"/>
              </a:rPr>
              <a:t> to </a:t>
            </a:r>
            <a:r>
              <a:rPr lang="fi-FI" sz="1200" err="1">
                <a:latin typeface="Inter"/>
              </a:rPr>
              <a:t>enhance</a:t>
            </a:r>
            <a:r>
              <a:rPr lang="fi-FI" sz="1200">
                <a:latin typeface="Inter"/>
              </a:rPr>
              <a:t> </a:t>
            </a:r>
            <a:r>
              <a:rPr lang="fi-FI" sz="1200" err="1">
                <a:latin typeface="Inter"/>
              </a:rPr>
              <a:t>well-being</a:t>
            </a:r>
            <a:r>
              <a:rPr lang="fi-FI" sz="1200">
                <a:latin typeface="Inter"/>
              </a:rPr>
              <a:t> and </a:t>
            </a:r>
            <a:r>
              <a:rPr lang="fi-FI" sz="1200" err="1">
                <a:latin typeface="Inter"/>
              </a:rPr>
              <a:t>improve</a:t>
            </a:r>
            <a:r>
              <a:rPr lang="fi-FI" sz="1200">
                <a:latin typeface="Inter"/>
              </a:rPr>
              <a:t> </a:t>
            </a:r>
            <a:r>
              <a:rPr lang="fi-FI" sz="1200" err="1">
                <a:latin typeface="Inter"/>
              </a:rPr>
              <a:t>social</a:t>
            </a:r>
            <a:r>
              <a:rPr lang="fi-FI" sz="1200">
                <a:latin typeface="Inter"/>
              </a:rPr>
              <a:t> </a:t>
            </a:r>
            <a:r>
              <a:rPr lang="fi-FI" sz="1200" err="1">
                <a:latin typeface="Inter"/>
              </a:rPr>
              <a:t>services</a:t>
            </a:r>
            <a:r>
              <a:rPr lang="fi-FI" sz="1200">
                <a:latin typeface="Inter"/>
              </a:rPr>
              <a:t>. </a:t>
            </a:r>
            <a:r>
              <a:rPr lang="fi-FI" sz="1200" err="1">
                <a:latin typeface="Inter"/>
              </a:rPr>
              <a:t>Her</a:t>
            </a:r>
            <a:r>
              <a:rPr lang="fi-FI" sz="1200">
                <a:latin typeface="Inter"/>
              </a:rPr>
              <a:t> </a:t>
            </a:r>
            <a:r>
              <a:rPr lang="fi-FI" sz="1200" err="1">
                <a:latin typeface="Inter"/>
              </a:rPr>
              <a:t>work</a:t>
            </a:r>
            <a:r>
              <a:rPr lang="fi-FI" sz="1200">
                <a:latin typeface="Inter"/>
              </a:rPr>
              <a:t> </a:t>
            </a:r>
            <a:r>
              <a:rPr lang="fi-FI" sz="1200" err="1">
                <a:latin typeface="Inter"/>
              </a:rPr>
              <a:t>bridges</a:t>
            </a:r>
            <a:r>
              <a:rPr lang="fi-FI" sz="1200">
                <a:latin typeface="Inter"/>
              </a:rPr>
              <a:t> </a:t>
            </a:r>
            <a:r>
              <a:rPr lang="fi-FI" sz="1200" err="1">
                <a:latin typeface="Inter"/>
              </a:rPr>
              <a:t>theory</a:t>
            </a:r>
            <a:r>
              <a:rPr lang="fi-FI" sz="1200">
                <a:latin typeface="Inter"/>
              </a:rPr>
              <a:t> and </a:t>
            </a:r>
            <a:r>
              <a:rPr lang="fi-FI" sz="1200" err="1">
                <a:latin typeface="Inter"/>
              </a:rPr>
              <a:t>practice</a:t>
            </a:r>
            <a:r>
              <a:rPr lang="fi-FI" sz="1200">
                <a:latin typeface="Inter"/>
              </a:rPr>
              <a:t>, </a:t>
            </a:r>
            <a:r>
              <a:rPr lang="fi-FI" sz="1200" err="1">
                <a:latin typeface="Inter"/>
              </a:rPr>
              <a:t>ensuring</a:t>
            </a:r>
            <a:r>
              <a:rPr lang="fi-FI" sz="1200">
                <a:latin typeface="Inter"/>
              </a:rPr>
              <a:t> </a:t>
            </a:r>
            <a:r>
              <a:rPr lang="fi-FI" sz="1200" err="1">
                <a:latin typeface="Inter"/>
              </a:rPr>
              <a:t>that</a:t>
            </a:r>
            <a:r>
              <a:rPr lang="fi-FI" sz="1200">
                <a:latin typeface="Inter"/>
              </a:rPr>
              <a:t> </a:t>
            </a:r>
            <a:r>
              <a:rPr lang="fi-FI" sz="1200" err="1">
                <a:latin typeface="Inter"/>
              </a:rPr>
              <a:t>students</a:t>
            </a:r>
            <a:r>
              <a:rPr lang="fi-FI" sz="1200">
                <a:latin typeface="Inter"/>
              </a:rPr>
              <a:t> </a:t>
            </a:r>
            <a:r>
              <a:rPr lang="fi-FI" sz="1200" err="1">
                <a:latin typeface="Inter"/>
              </a:rPr>
              <a:t>are</a:t>
            </a:r>
            <a:r>
              <a:rPr lang="fi-FI" sz="1200">
                <a:latin typeface="Inter"/>
              </a:rPr>
              <a:t> </a:t>
            </a:r>
            <a:r>
              <a:rPr lang="fi-FI" sz="1200" err="1">
                <a:latin typeface="Inter"/>
              </a:rPr>
              <a:t>equipped</a:t>
            </a:r>
            <a:r>
              <a:rPr lang="fi-FI" sz="1200">
                <a:latin typeface="Inter"/>
              </a:rPr>
              <a:t> </a:t>
            </a:r>
            <a:r>
              <a:rPr lang="fi-FI" sz="1200" err="1">
                <a:latin typeface="Inter"/>
              </a:rPr>
              <a:t>with</a:t>
            </a:r>
            <a:r>
              <a:rPr lang="fi-FI" sz="1200">
                <a:latin typeface="Inter"/>
              </a:rPr>
              <a:t> </a:t>
            </a:r>
            <a:r>
              <a:rPr lang="fi-FI" sz="1200" err="1">
                <a:latin typeface="Inter"/>
              </a:rPr>
              <a:t>the</a:t>
            </a:r>
            <a:r>
              <a:rPr lang="fi-FI" sz="1200">
                <a:latin typeface="Inter"/>
              </a:rPr>
              <a:t> </a:t>
            </a:r>
            <a:r>
              <a:rPr lang="fi-FI" sz="1200" err="1">
                <a:latin typeface="Inter"/>
              </a:rPr>
              <a:t>knowledge</a:t>
            </a:r>
            <a:r>
              <a:rPr lang="fi-FI" sz="1200">
                <a:latin typeface="Inter"/>
              </a:rPr>
              <a:t> and </a:t>
            </a:r>
            <a:r>
              <a:rPr lang="fi-FI" sz="1200" err="1">
                <a:latin typeface="Inter"/>
              </a:rPr>
              <a:t>skills</a:t>
            </a:r>
            <a:r>
              <a:rPr lang="fi-FI" sz="1200">
                <a:latin typeface="Inter"/>
              </a:rPr>
              <a:t> to </a:t>
            </a:r>
            <a:r>
              <a:rPr lang="fi-FI" sz="1200" err="1">
                <a:latin typeface="Inter"/>
              </a:rPr>
              <a:t>address</a:t>
            </a:r>
            <a:r>
              <a:rPr lang="fi-FI" sz="1200">
                <a:latin typeface="Inter"/>
              </a:rPr>
              <a:t> </a:t>
            </a:r>
            <a:r>
              <a:rPr lang="fi-FI" sz="1200" err="1">
                <a:latin typeface="Inter"/>
              </a:rPr>
              <a:t>contemporary</a:t>
            </a:r>
            <a:r>
              <a:rPr lang="fi-FI" sz="1200">
                <a:latin typeface="Inter"/>
              </a:rPr>
              <a:t> </a:t>
            </a:r>
            <a:r>
              <a:rPr lang="fi-FI" sz="1200" err="1">
                <a:latin typeface="Inter"/>
              </a:rPr>
              <a:t>social</a:t>
            </a:r>
            <a:r>
              <a:rPr lang="fi-FI" sz="1200">
                <a:latin typeface="Inter"/>
              </a:rPr>
              <a:t> </a:t>
            </a:r>
            <a:r>
              <a:rPr lang="fi-FI" sz="1200" err="1">
                <a:latin typeface="Inter"/>
              </a:rPr>
              <a:t>challenges</a:t>
            </a:r>
            <a:r>
              <a:rPr lang="fi-FI" sz="1200">
                <a:latin typeface="Inter"/>
                <a:cs typeface="Times New Roman"/>
              </a:rPr>
              <a:t>.</a:t>
            </a:r>
            <a:endParaRPr lang="fi-FI" sz="1200">
              <a:latin typeface="Inter"/>
            </a:endParaRPr>
          </a:p>
          <a:p>
            <a:endParaRPr lang="fi-FI" sz="1200">
              <a:latin typeface="Inter"/>
              <a:cs typeface="Times New Roman"/>
            </a:endParaRPr>
          </a:p>
        </p:txBody>
      </p:sp>
      <p:sp>
        <p:nvSpPr>
          <p:cNvPr id="6" name="Tekstiruutu 5">
            <a:extLst>
              <a:ext uri="{FF2B5EF4-FFF2-40B4-BE49-F238E27FC236}">
                <a16:creationId xmlns:a16="http://schemas.microsoft.com/office/drawing/2014/main" id="{844651AB-1A05-5AF3-501E-B837EAD3CB28}"/>
              </a:ext>
            </a:extLst>
          </p:cNvPr>
          <p:cNvSpPr txBox="1"/>
          <p:nvPr/>
        </p:nvSpPr>
        <p:spPr>
          <a:xfrm>
            <a:off x="7972926" y="2769268"/>
            <a:ext cx="318435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Inter"/>
                <a:cs typeface="Arial"/>
              </a:rPr>
              <a:t>Merli Tammi-</a:t>
            </a:r>
            <a:r>
              <a:rPr lang="en-US" sz="1200" err="1">
                <a:latin typeface="Inter"/>
                <a:cs typeface="Arial"/>
              </a:rPr>
              <a:t>Jõeveer</a:t>
            </a:r>
            <a:r>
              <a:rPr lang="en-US" sz="1200">
                <a:latin typeface="Inter"/>
                <a:cs typeface="Arial"/>
              </a:rPr>
              <a:t> </a:t>
            </a:r>
            <a:endParaRPr lang="fi-FI"/>
          </a:p>
          <a:p>
            <a:endParaRPr lang="en-US" sz="1200">
              <a:latin typeface="Inter"/>
              <a:cs typeface="Arial"/>
            </a:endParaRPr>
          </a:p>
          <a:p>
            <a:r>
              <a:rPr lang="en-US" sz="1200">
                <a:latin typeface="Inter"/>
                <a:cs typeface="Arial"/>
              </a:rPr>
              <a:t>Merli Tammi-</a:t>
            </a:r>
            <a:r>
              <a:rPr lang="en-US" sz="1200" err="1">
                <a:latin typeface="Inter"/>
                <a:cs typeface="Arial"/>
              </a:rPr>
              <a:t>Jõeveer</a:t>
            </a:r>
            <a:r>
              <a:rPr lang="en-US" sz="1200">
                <a:latin typeface="Inter"/>
                <a:cs typeface="Arial"/>
              </a:rPr>
              <a:t> is an experienced educator in the field of social work, serving as a lecturer of Social Work at the TTK University of Applied Sciences (TTK UAS) in Estonia. In addition, she is a student counselor, offering guidance and support to students throughout their academic journey. Her expertise spans several areas, including domestic violence prevention, conflict management and addictive behavior. Merli teaches courses that equip students with the knowledge and skills to address these complex social issues. Merli also participates the university’s </a:t>
            </a:r>
            <a:r>
              <a:rPr lang="en-US" sz="1200" err="1">
                <a:latin typeface="Inter"/>
                <a:cs typeface="Arial"/>
              </a:rPr>
              <a:t>ChildWork</a:t>
            </a:r>
            <a:r>
              <a:rPr lang="en-US" sz="1200">
                <a:latin typeface="Inter"/>
                <a:cs typeface="Arial"/>
              </a:rPr>
              <a:t> Lab, where students engage in practical training related to working with children in vulnerable situations.</a:t>
            </a:r>
            <a:endParaRPr lang="en-US"/>
          </a:p>
        </p:txBody>
      </p:sp>
      <p:sp>
        <p:nvSpPr>
          <p:cNvPr id="8" name="Tekstiruutu 7">
            <a:extLst>
              <a:ext uri="{FF2B5EF4-FFF2-40B4-BE49-F238E27FC236}">
                <a16:creationId xmlns:a16="http://schemas.microsoft.com/office/drawing/2014/main" id="{8F8BE088-5290-7298-8EFB-1E93881DCA01}"/>
              </a:ext>
            </a:extLst>
          </p:cNvPr>
          <p:cNvSpPr txBox="1"/>
          <p:nvPr/>
        </p:nvSpPr>
        <p:spPr>
          <a:xfrm>
            <a:off x="593558" y="1917031"/>
            <a:ext cx="112856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Inter"/>
                <a:cs typeface="Arial"/>
              </a:rPr>
              <a:t>Our workshop is about "Personal Sustainability in Helping Professions: Stress Management, Resilience, and Wellbeing." This session will explore essential strategies to enhance personal sustainability in the helping professions, focusing on practical tools for stress management and fostering resilience.  </a:t>
            </a:r>
          </a:p>
        </p:txBody>
      </p:sp>
      <p:sp>
        <p:nvSpPr>
          <p:cNvPr id="4" name="Ellipsi 3">
            <a:extLst>
              <a:ext uri="{FF2B5EF4-FFF2-40B4-BE49-F238E27FC236}">
                <a16:creationId xmlns:a16="http://schemas.microsoft.com/office/drawing/2014/main" id="{B1879397-A489-43B6-70A1-8C98BC73FCFF}"/>
              </a:ext>
            </a:extLst>
          </p:cNvPr>
          <p:cNvSpPr/>
          <p:nvPr/>
        </p:nvSpPr>
        <p:spPr>
          <a:xfrm>
            <a:off x="9933628" y="364447"/>
            <a:ext cx="2099355"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9:00 – 11:30</a:t>
            </a:r>
            <a:endParaRPr lang="en-US"/>
          </a:p>
          <a:p>
            <a:r>
              <a:rPr lang="fi-FI"/>
              <a:t>​S-312</a:t>
            </a:r>
          </a:p>
        </p:txBody>
      </p:sp>
    </p:spTree>
    <p:extLst>
      <p:ext uri="{BB962C8B-B14F-4D97-AF65-F5344CB8AC3E}">
        <p14:creationId xmlns:p14="http://schemas.microsoft.com/office/powerpoint/2010/main" val="1452899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sz="4900"/>
              <a:t>Prevention, </a:t>
            </a:r>
            <a:r>
              <a:rPr lang="fi-FI" sz="4900" err="1"/>
              <a:t>risks</a:t>
            </a:r>
            <a:r>
              <a:rPr lang="fi-FI" sz="4900"/>
              <a:t> and </a:t>
            </a:r>
            <a:r>
              <a:rPr lang="fi-FI" sz="4900" err="1"/>
              <a:t>good</a:t>
            </a:r>
            <a:r>
              <a:rPr lang="fi-FI" sz="4900"/>
              <a:t> </a:t>
            </a:r>
            <a:r>
              <a:rPr lang="fi-FI" sz="4900" err="1"/>
              <a:t>use</a:t>
            </a:r>
            <a:r>
              <a:rPr lang="fi-FI" sz="4900"/>
              <a:t> of </a:t>
            </a:r>
            <a:r>
              <a:rPr lang="fi-FI" sz="4900" err="1"/>
              <a:t>technology</a:t>
            </a:r>
            <a:r>
              <a:rPr lang="fi-FI" sz="4900"/>
              <a:t> in Spanish </a:t>
            </a:r>
            <a:r>
              <a:rPr lang="fi-FI" sz="4900" err="1"/>
              <a:t>schools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656641"/>
          </a:xfrm>
        </p:spPr>
        <p:txBody>
          <a:bodyPr vert="horz" lIns="91440" tIns="45720" rIns="91440" bIns="45720" rtlCol="0" anchor="t">
            <a:noAutofit/>
          </a:bodyPr>
          <a:lstStyle/>
          <a:p>
            <a:pPr>
              <a:buNone/>
            </a:pPr>
            <a:r>
              <a:rPr lang="fi-FI" sz="1600">
                <a:latin typeface="Inter"/>
              </a:rPr>
              <a:t>Some </a:t>
            </a:r>
            <a:r>
              <a:rPr lang="fi-FI" sz="1600" err="1">
                <a:latin typeface="Inter"/>
              </a:rPr>
              <a:t>aspects</a:t>
            </a:r>
            <a:r>
              <a:rPr lang="fi-FI" sz="1600">
                <a:latin typeface="Inter"/>
              </a:rPr>
              <a:t> </a:t>
            </a:r>
            <a:r>
              <a:rPr lang="fi-FI" sz="1600" err="1">
                <a:latin typeface="Inter"/>
              </a:rPr>
              <a:t>related</a:t>
            </a:r>
            <a:r>
              <a:rPr lang="fi-FI" sz="1600">
                <a:latin typeface="Inter"/>
              </a:rPr>
              <a:t> to </a:t>
            </a:r>
            <a:r>
              <a:rPr lang="fi-FI" sz="1600" err="1">
                <a:latin typeface="Inter"/>
              </a:rPr>
              <a:t>the</a:t>
            </a:r>
            <a:r>
              <a:rPr lang="fi-FI" sz="1600">
                <a:latin typeface="Inter"/>
              </a:rPr>
              <a:t> prevention, </a:t>
            </a:r>
            <a:r>
              <a:rPr lang="fi-FI" sz="1600" err="1">
                <a:latin typeface="Inter"/>
              </a:rPr>
              <a:t>risks</a:t>
            </a:r>
            <a:r>
              <a:rPr lang="fi-FI" sz="1600">
                <a:latin typeface="Inter"/>
              </a:rPr>
              <a:t> and </a:t>
            </a:r>
            <a:r>
              <a:rPr lang="fi-FI" sz="1600" err="1">
                <a:latin typeface="Inter"/>
              </a:rPr>
              <a:t>good</a:t>
            </a:r>
            <a:r>
              <a:rPr lang="fi-FI" sz="1600">
                <a:latin typeface="Inter"/>
              </a:rPr>
              <a:t> </a:t>
            </a:r>
            <a:r>
              <a:rPr lang="fi-FI" sz="1600" err="1">
                <a:latin typeface="Inter"/>
              </a:rPr>
              <a:t>use</a:t>
            </a:r>
            <a:r>
              <a:rPr lang="fi-FI" sz="1600">
                <a:latin typeface="Inter"/>
              </a:rPr>
              <a:t> of </a:t>
            </a:r>
            <a:r>
              <a:rPr lang="fi-FI" sz="1600" err="1">
                <a:latin typeface="Inter"/>
              </a:rPr>
              <a:t>technology</a:t>
            </a:r>
            <a:r>
              <a:rPr lang="fi-FI" sz="1600">
                <a:latin typeface="Inter"/>
              </a:rPr>
              <a:t> in </a:t>
            </a:r>
            <a:r>
              <a:rPr lang="fi-FI" sz="1600" err="1">
                <a:latin typeface="Inter"/>
              </a:rPr>
              <a:t>schools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presented</a:t>
            </a:r>
            <a:r>
              <a:rPr lang="fi-FI" sz="1600">
                <a:latin typeface="Inter"/>
              </a:rPr>
              <a:t> </a:t>
            </a:r>
            <a:r>
              <a:rPr lang="fi-FI" sz="1600" err="1">
                <a:latin typeface="Inter"/>
              </a:rPr>
              <a:t>from</a:t>
            </a:r>
            <a:r>
              <a:rPr lang="fi-FI" sz="1600">
                <a:latin typeface="Inter"/>
              </a:rPr>
              <a:t> </a:t>
            </a:r>
            <a:r>
              <a:rPr lang="fi-FI" sz="1600" err="1">
                <a:latin typeface="Inter"/>
              </a:rPr>
              <a:t>the</a:t>
            </a:r>
            <a:r>
              <a:rPr lang="fi-FI" sz="1600">
                <a:latin typeface="Inter"/>
              </a:rPr>
              <a:t> </a:t>
            </a:r>
            <a:r>
              <a:rPr lang="fi-FI" sz="1600" err="1">
                <a:latin typeface="Inter"/>
              </a:rPr>
              <a:t>perspective</a:t>
            </a:r>
            <a:r>
              <a:rPr lang="fi-FI" sz="1600">
                <a:latin typeface="Inter"/>
              </a:rPr>
              <a:t> of a trainer of </a:t>
            </a:r>
            <a:r>
              <a:rPr lang="fi-FI" sz="1600" err="1">
                <a:latin typeface="Inter"/>
              </a:rPr>
              <a:t>future</a:t>
            </a:r>
            <a:r>
              <a:rPr lang="fi-FI" sz="1600">
                <a:latin typeface="Inter"/>
              </a:rPr>
              <a:t> </a:t>
            </a:r>
            <a:r>
              <a:rPr lang="fi-FI" sz="1600" err="1">
                <a:latin typeface="Inter"/>
              </a:rPr>
              <a:t>teachers</a:t>
            </a:r>
            <a:r>
              <a:rPr lang="fi-FI" sz="1600">
                <a:latin typeface="Inter"/>
              </a:rPr>
              <a:t>. A </a:t>
            </a:r>
            <a:r>
              <a:rPr lang="fi-FI" sz="1600" err="1">
                <a:latin typeface="Inter"/>
              </a:rPr>
              <a:t>review</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made of </a:t>
            </a:r>
            <a:r>
              <a:rPr lang="fi-FI" sz="1600" err="1">
                <a:latin typeface="Inter"/>
              </a:rPr>
              <a:t>the</a:t>
            </a:r>
            <a:r>
              <a:rPr lang="fi-FI" sz="1600">
                <a:latin typeface="Inter"/>
              </a:rPr>
              <a:t> </a:t>
            </a:r>
            <a:r>
              <a:rPr lang="fi-FI" sz="1600" err="1">
                <a:latin typeface="Inter"/>
              </a:rPr>
              <a:t>regulations</a:t>
            </a:r>
            <a:r>
              <a:rPr lang="fi-FI" sz="1600">
                <a:latin typeface="Inter"/>
              </a:rPr>
              <a:t> </a:t>
            </a:r>
            <a:r>
              <a:rPr lang="fi-FI" sz="1600" err="1">
                <a:latin typeface="Inter"/>
              </a:rPr>
              <a:t>that</a:t>
            </a:r>
            <a:r>
              <a:rPr lang="fi-FI" sz="1600">
                <a:latin typeface="Inter"/>
              </a:rPr>
              <a:t> </a:t>
            </a:r>
            <a:r>
              <a:rPr lang="fi-FI" sz="1600" err="1">
                <a:latin typeface="Inter"/>
              </a:rPr>
              <a:t>are</a:t>
            </a:r>
            <a:r>
              <a:rPr lang="fi-FI" sz="1600">
                <a:latin typeface="Inter"/>
              </a:rPr>
              <a:t> </a:t>
            </a:r>
            <a:r>
              <a:rPr lang="fi-FI" sz="1600" err="1">
                <a:latin typeface="Inter"/>
              </a:rPr>
              <a:t>followed</a:t>
            </a:r>
            <a:r>
              <a:rPr lang="fi-FI" sz="1600">
                <a:latin typeface="Inter"/>
              </a:rPr>
              <a:t>, as </a:t>
            </a:r>
            <a:r>
              <a:rPr lang="fi-FI" sz="1600" err="1">
                <a:latin typeface="Inter"/>
              </a:rPr>
              <a:t>well</a:t>
            </a:r>
            <a:r>
              <a:rPr lang="fi-FI" sz="1600">
                <a:latin typeface="Inter"/>
              </a:rPr>
              <a:t> as </a:t>
            </a:r>
            <a:r>
              <a:rPr lang="fi-FI" sz="1600" err="1">
                <a:latin typeface="Inter"/>
              </a:rPr>
              <a:t>the</a:t>
            </a:r>
            <a:r>
              <a:rPr lang="fi-FI" sz="1600">
                <a:latin typeface="Inter"/>
              </a:rPr>
              <a:t> </a:t>
            </a:r>
            <a:r>
              <a:rPr lang="fi-FI" sz="1600" err="1">
                <a:latin typeface="Inter"/>
              </a:rPr>
              <a:t>recommendations</a:t>
            </a:r>
            <a:r>
              <a:rPr lang="fi-FI" sz="1600">
                <a:latin typeface="Inter"/>
              </a:rPr>
              <a:t> of </a:t>
            </a:r>
            <a:r>
              <a:rPr lang="fi-FI" sz="1600" err="1">
                <a:latin typeface="Inter"/>
              </a:rPr>
              <a:t>national</a:t>
            </a:r>
            <a:r>
              <a:rPr lang="fi-FI" sz="1600">
                <a:latin typeface="Inter"/>
              </a:rPr>
              <a:t> </a:t>
            </a:r>
            <a:r>
              <a:rPr lang="fi-FI" sz="1600" err="1">
                <a:latin typeface="Inter"/>
              </a:rPr>
              <a:t>bodies</a:t>
            </a:r>
            <a:r>
              <a:rPr lang="fi-FI" sz="1600">
                <a:latin typeface="Inter"/>
              </a:rPr>
              <a:t> </a:t>
            </a:r>
            <a:r>
              <a:rPr lang="fi-FI" sz="1600" err="1">
                <a:latin typeface="Inter"/>
              </a:rPr>
              <a:t>such</a:t>
            </a:r>
            <a:r>
              <a:rPr lang="fi-FI" sz="1600">
                <a:latin typeface="Inter"/>
              </a:rPr>
              <a:t> as </a:t>
            </a:r>
            <a:r>
              <a:rPr lang="fi-FI" sz="1600" err="1">
                <a:latin typeface="Inter"/>
              </a:rPr>
              <a:t>the</a:t>
            </a:r>
            <a:r>
              <a:rPr lang="fi-FI" sz="1600">
                <a:latin typeface="Inter"/>
              </a:rPr>
              <a:t> National Institute of </a:t>
            </a:r>
            <a:r>
              <a:rPr lang="fi-FI" sz="1600" err="1">
                <a:latin typeface="Inter"/>
              </a:rPr>
              <a:t>Cybersecurity</a:t>
            </a:r>
            <a:r>
              <a:rPr lang="fi-FI" sz="1600">
                <a:latin typeface="Inter"/>
              </a:rPr>
              <a:t> </a:t>
            </a:r>
            <a:r>
              <a:rPr lang="fi-FI" sz="1600" err="1">
                <a:latin typeface="Inter"/>
              </a:rPr>
              <a:t>or</a:t>
            </a:r>
            <a:r>
              <a:rPr lang="fi-FI" sz="1600">
                <a:latin typeface="Inter"/>
              </a:rPr>
              <a:t> </a:t>
            </a:r>
            <a:r>
              <a:rPr lang="fi-FI" sz="1600" err="1">
                <a:latin typeface="Inter"/>
              </a:rPr>
              <a:t>the</a:t>
            </a:r>
            <a:r>
              <a:rPr lang="fi-FI" sz="1600">
                <a:latin typeface="Inter"/>
              </a:rPr>
              <a:t> National Institute of </a:t>
            </a:r>
            <a:r>
              <a:rPr lang="fi-FI" sz="1600" err="1">
                <a:latin typeface="Inter"/>
              </a:rPr>
              <a:t>Educational</a:t>
            </a:r>
            <a:r>
              <a:rPr lang="fi-FI" sz="1600">
                <a:latin typeface="Inter"/>
              </a:rPr>
              <a:t> Technologies and </a:t>
            </a:r>
            <a:r>
              <a:rPr lang="fi-FI" sz="1600" err="1">
                <a:latin typeface="Inter"/>
              </a:rPr>
              <a:t>Teacher</a:t>
            </a:r>
            <a:r>
              <a:rPr lang="fi-FI" sz="1600">
                <a:latin typeface="Inter"/>
              </a:rPr>
              <a:t> Training, </a:t>
            </a:r>
            <a:r>
              <a:rPr lang="fi-FI" sz="1600" err="1">
                <a:latin typeface="Inter"/>
              </a:rPr>
              <a:t>the</a:t>
            </a:r>
            <a:r>
              <a:rPr lang="fi-FI" sz="1600">
                <a:latin typeface="Inter"/>
              </a:rPr>
              <a:t> </a:t>
            </a:r>
            <a:r>
              <a:rPr lang="fi-FI" sz="1600" err="1">
                <a:latin typeface="Inter"/>
              </a:rPr>
              <a:t>University</a:t>
            </a:r>
            <a:r>
              <a:rPr lang="fi-FI" sz="1600">
                <a:latin typeface="Inter"/>
              </a:rPr>
              <a:t> of Granada and </a:t>
            </a:r>
            <a:r>
              <a:rPr lang="fi-FI" sz="1600" err="1">
                <a:latin typeface="Inter"/>
              </a:rPr>
              <a:t>various</a:t>
            </a:r>
            <a:r>
              <a:rPr lang="fi-FI" sz="1600">
                <a:latin typeface="Inter"/>
              </a:rPr>
              <a:t> </a:t>
            </a:r>
            <a:r>
              <a:rPr lang="fi-FI" sz="1600" err="1">
                <a:latin typeface="Inter"/>
              </a:rPr>
              <a:t>experts</a:t>
            </a:r>
            <a:r>
              <a:rPr lang="fi-FI" sz="1600">
                <a:latin typeface="Inter"/>
              </a:rPr>
              <a:t> on </a:t>
            </a:r>
            <a:r>
              <a:rPr lang="fi-FI" sz="1600" err="1">
                <a:latin typeface="Inter"/>
              </a:rPr>
              <a:t>the</a:t>
            </a:r>
            <a:r>
              <a:rPr lang="fi-FI" sz="1600">
                <a:latin typeface="Inter"/>
              </a:rPr>
              <a:t> </a:t>
            </a:r>
            <a:r>
              <a:rPr lang="fi-FI" sz="1600" err="1">
                <a:latin typeface="Inter"/>
              </a:rPr>
              <a:t>subject</a:t>
            </a:r>
            <a:r>
              <a:rPr lang="fi-FI" sz="1600">
                <a:latin typeface="Inter"/>
              </a:rPr>
              <a:t>.</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2638928" y="3791953"/>
            <a:ext cx="8813902"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Inter"/>
              </a:rPr>
              <a:t>Manuel García </a:t>
            </a:r>
            <a:r>
              <a:rPr lang="fi-FI" sz="1400" err="1">
                <a:latin typeface="Inter"/>
              </a:rPr>
              <a:t>Ibáñez</a:t>
            </a:r>
            <a:endParaRPr lang="fi-FI" sz="1400"/>
          </a:p>
          <a:p>
            <a:endParaRPr lang="fi-FI" sz="1400">
              <a:latin typeface="Inter"/>
            </a:endParaRPr>
          </a:p>
          <a:p>
            <a:r>
              <a:rPr lang="fi-FI" sz="1400">
                <a:latin typeface="Inter"/>
              </a:rPr>
              <a:t>Bachelor in </a:t>
            </a:r>
            <a:r>
              <a:rPr lang="fi-FI" sz="1400" err="1">
                <a:latin typeface="Inter"/>
              </a:rPr>
              <a:t>Pedagogy</a:t>
            </a:r>
            <a:r>
              <a:rPr lang="fi-FI" sz="1400">
                <a:latin typeface="Inter"/>
              </a:rPr>
              <a:t>, Master in </a:t>
            </a:r>
            <a:r>
              <a:rPr lang="fi-FI" sz="1400" err="1">
                <a:latin typeface="Inter"/>
              </a:rPr>
              <a:t>Social</a:t>
            </a:r>
            <a:r>
              <a:rPr lang="fi-FI" sz="1400">
                <a:latin typeface="Inter"/>
              </a:rPr>
              <a:t> Networks and Digital Learning, Master in </a:t>
            </a:r>
            <a:r>
              <a:rPr lang="fi-FI" sz="1400" err="1">
                <a:latin typeface="Inter"/>
              </a:rPr>
              <a:t>Research</a:t>
            </a:r>
            <a:r>
              <a:rPr lang="fi-FI" sz="1400">
                <a:latin typeface="Inter"/>
              </a:rPr>
              <a:t> and Innovation in curriculum and </a:t>
            </a:r>
            <a:r>
              <a:rPr lang="fi-FI" sz="1400" err="1">
                <a:latin typeface="Inter"/>
              </a:rPr>
              <a:t>training</a:t>
            </a:r>
            <a:r>
              <a:rPr lang="fi-FI" sz="1400">
                <a:latin typeface="Inter"/>
              </a:rPr>
              <a:t>, PhD </a:t>
            </a:r>
            <a:r>
              <a:rPr lang="fi-FI" sz="1400" err="1">
                <a:latin typeface="Inter"/>
              </a:rPr>
              <a:t>student</a:t>
            </a:r>
            <a:r>
              <a:rPr lang="fi-FI" sz="1400">
                <a:latin typeface="Inter"/>
              </a:rPr>
              <a:t> in </a:t>
            </a:r>
            <a:r>
              <a:rPr lang="fi-FI" sz="1400" err="1">
                <a:latin typeface="Inter"/>
              </a:rPr>
              <a:t>the</a:t>
            </a:r>
            <a:r>
              <a:rPr lang="fi-FI" sz="1400">
                <a:latin typeface="Inter"/>
              </a:rPr>
              <a:t> </a:t>
            </a:r>
            <a:r>
              <a:rPr lang="fi-FI" sz="1400" err="1">
                <a:latin typeface="Inter"/>
              </a:rPr>
              <a:t>programme</a:t>
            </a:r>
            <a:r>
              <a:rPr lang="fi-FI" sz="1400">
                <a:latin typeface="Inter"/>
              </a:rPr>
              <a:t> of </a:t>
            </a:r>
            <a:r>
              <a:rPr lang="fi-FI" sz="1400" err="1">
                <a:latin typeface="Inter"/>
              </a:rPr>
              <a:t>Educational</a:t>
            </a:r>
            <a:r>
              <a:rPr lang="fi-FI" sz="1400">
                <a:latin typeface="Inter"/>
              </a:rPr>
              <a:t> Sciences in </a:t>
            </a:r>
            <a:r>
              <a:rPr lang="fi-FI" sz="1400" err="1">
                <a:latin typeface="Inter"/>
              </a:rPr>
              <a:t>the</a:t>
            </a:r>
            <a:r>
              <a:rPr lang="fi-FI" sz="1400">
                <a:latin typeface="Inter"/>
              </a:rPr>
              <a:t> </a:t>
            </a:r>
            <a:r>
              <a:rPr lang="fi-FI" sz="1400" err="1">
                <a:latin typeface="Inter"/>
              </a:rPr>
              <a:t>line</a:t>
            </a:r>
            <a:r>
              <a:rPr lang="fi-FI" sz="1400">
                <a:latin typeface="Inter"/>
              </a:rPr>
              <a:t> </a:t>
            </a:r>
            <a:r>
              <a:rPr lang="fi-FI" sz="1400" err="1">
                <a:latin typeface="Inter"/>
              </a:rPr>
              <a:t>Psychology</a:t>
            </a:r>
            <a:r>
              <a:rPr lang="fi-FI" sz="1400">
                <a:latin typeface="Inter"/>
              </a:rPr>
              <a:t>, </a:t>
            </a:r>
            <a:r>
              <a:rPr lang="fi-FI" sz="1400" err="1">
                <a:latin typeface="Inter"/>
              </a:rPr>
              <a:t>Education</a:t>
            </a:r>
            <a:r>
              <a:rPr lang="fi-FI" sz="1400">
                <a:latin typeface="Inter"/>
              </a:rPr>
              <a:t> and </a:t>
            </a:r>
            <a:r>
              <a:rPr lang="fi-FI" sz="1400" err="1">
                <a:latin typeface="Inter"/>
              </a:rPr>
              <a:t>Development</a:t>
            </a:r>
            <a:r>
              <a:rPr lang="fi-FI" sz="1400">
                <a:latin typeface="Inter"/>
              </a:rPr>
              <a:t>.</a:t>
            </a:r>
            <a:endParaRPr lang="fi-FI" sz="1400"/>
          </a:p>
          <a:p>
            <a:r>
              <a:rPr lang="fi-FI" sz="1400" err="1">
                <a:latin typeface="Inter"/>
              </a:rPr>
              <a:t>Lecturer</a:t>
            </a:r>
            <a:r>
              <a:rPr lang="fi-FI" sz="1400">
                <a:latin typeface="Inter"/>
              </a:rPr>
              <a:t> at </a:t>
            </a:r>
            <a:r>
              <a:rPr lang="fi-FI" sz="1400" err="1">
                <a:latin typeface="Inter"/>
              </a:rPr>
              <a:t>the</a:t>
            </a:r>
            <a:r>
              <a:rPr lang="fi-FI" sz="1400">
                <a:latin typeface="Inter"/>
              </a:rPr>
              <a:t> </a:t>
            </a:r>
            <a:r>
              <a:rPr lang="fi-FI" sz="1400" err="1">
                <a:latin typeface="Inter"/>
              </a:rPr>
              <a:t>Teaching</a:t>
            </a:r>
            <a:r>
              <a:rPr lang="fi-FI" sz="1400">
                <a:latin typeface="Inter"/>
              </a:rPr>
              <a:t> Centre La </a:t>
            </a:r>
            <a:r>
              <a:rPr lang="fi-FI" sz="1400" err="1">
                <a:latin typeface="Inter"/>
              </a:rPr>
              <a:t>Inmaculada</a:t>
            </a:r>
            <a:r>
              <a:rPr lang="fi-FI" sz="1400">
                <a:latin typeface="Inter"/>
              </a:rPr>
              <a:t>, </a:t>
            </a:r>
            <a:r>
              <a:rPr lang="fi-FI" sz="1400" err="1">
                <a:latin typeface="Inter"/>
              </a:rPr>
              <a:t>attached</a:t>
            </a:r>
            <a:r>
              <a:rPr lang="fi-FI" sz="1400">
                <a:latin typeface="Inter"/>
              </a:rPr>
              <a:t> to </a:t>
            </a:r>
            <a:r>
              <a:rPr lang="fi-FI" sz="1400" err="1">
                <a:latin typeface="Inter"/>
              </a:rPr>
              <a:t>the</a:t>
            </a:r>
            <a:r>
              <a:rPr lang="fi-FI" sz="1400">
                <a:latin typeface="Inter"/>
              </a:rPr>
              <a:t> </a:t>
            </a:r>
            <a:r>
              <a:rPr lang="fi-FI" sz="1400" err="1">
                <a:latin typeface="Inter"/>
              </a:rPr>
              <a:t>University</a:t>
            </a:r>
            <a:r>
              <a:rPr lang="fi-FI" sz="1400">
                <a:latin typeface="Inter"/>
              </a:rPr>
              <a:t> of Granada, </a:t>
            </a:r>
            <a:r>
              <a:rPr lang="fi-FI" sz="1400" err="1">
                <a:latin typeface="Inter"/>
              </a:rPr>
              <a:t>since</a:t>
            </a:r>
            <a:r>
              <a:rPr lang="fi-FI" sz="1400">
                <a:latin typeface="Inter"/>
              </a:rPr>
              <a:t> 2019 in </a:t>
            </a:r>
            <a:r>
              <a:rPr lang="fi-FI" sz="1400" err="1">
                <a:latin typeface="Inter"/>
              </a:rPr>
              <a:t>the</a:t>
            </a:r>
            <a:r>
              <a:rPr lang="fi-FI" sz="1400">
                <a:latin typeface="Inter"/>
              </a:rPr>
              <a:t> Department of </a:t>
            </a:r>
            <a:r>
              <a:rPr lang="fi-FI" sz="1400" err="1">
                <a:latin typeface="Inter"/>
              </a:rPr>
              <a:t>Pedagogy</a:t>
            </a:r>
            <a:r>
              <a:rPr lang="fi-FI" sz="1400">
                <a:latin typeface="Inter"/>
              </a:rPr>
              <a:t>. </a:t>
            </a:r>
            <a:r>
              <a:rPr lang="fi-FI" sz="1400" err="1">
                <a:latin typeface="Inter"/>
              </a:rPr>
              <a:t>Teaching</a:t>
            </a:r>
            <a:r>
              <a:rPr lang="fi-FI" sz="1400">
                <a:latin typeface="Inter"/>
              </a:rPr>
              <a:t> in </a:t>
            </a:r>
            <a:r>
              <a:rPr lang="fi-FI" sz="1400" err="1">
                <a:latin typeface="Inter"/>
              </a:rPr>
              <a:t>the</a:t>
            </a:r>
            <a:r>
              <a:rPr lang="fi-FI" sz="1400">
                <a:latin typeface="Inter"/>
              </a:rPr>
              <a:t> </a:t>
            </a:r>
            <a:r>
              <a:rPr lang="fi-FI" sz="1400" err="1">
                <a:latin typeface="Inter"/>
              </a:rPr>
              <a:t>subjects</a:t>
            </a:r>
            <a:r>
              <a:rPr lang="fi-FI" sz="1400">
                <a:latin typeface="Inter"/>
              </a:rPr>
              <a:t> of ‘</a:t>
            </a:r>
            <a:r>
              <a:rPr lang="fi-FI" sz="1400" err="1">
                <a:latin typeface="Inter"/>
              </a:rPr>
              <a:t>Didactic-Technological</a:t>
            </a:r>
            <a:r>
              <a:rPr lang="fi-FI" sz="1400">
                <a:latin typeface="Inter"/>
              </a:rPr>
              <a:t> Resources </a:t>
            </a:r>
            <a:r>
              <a:rPr lang="fi-FI" sz="1400" err="1">
                <a:latin typeface="Inter"/>
              </a:rPr>
              <a:t>Applied</a:t>
            </a:r>
            <a:r>
              <a:rPr lang="fi-FI" sz="1400">
                <a:latin typeface="Inter"/>
              </a:rPr>
              <a:t> to </a:t>
            </a:r>
            <a:r>
              <a:rPr lang="fi-FI" sz="1400" err="1">
                <a:latin typeface="Inter"/>
              </a:rPr>
              <a:t>Early</a:t>
            </a:r>
            <a:r>
              <a:rPr lang="fi-FI" sz="1400">
                <a:latin typeface="Inter"/>
              </a:rPr>
              <a:t> </a:t>
            </a:r>
            <a:r>
              <a:rPr lang="fi-FI" sz="1400" err="1">
                <a:latin typeface="Inter"/>
              </a:rPr>
              <a:t>Childhood</a:t>
            </a:r>
            <a:r>
              <a:rPr lang="fi-FI" sz="1400">
                <a:latin typeface="Inter"/>
              </a:rPr>
              <a:t> </a:t>
            </a:r>
            <a:r>
              <a:rPr lang="fi-FI" sz="1400" err="1">
                <a:latin typeface="Inter"/>
              </a:rPr>
              <a:t>Education</a:t>
            </a:r>
            <a:r>
              <a:rPr lang="fi-FI" sz="1400">
                <a:latin typeface="Inter"/>
              </a:rPr>
              <a:t>’, ‘</a:t>
            </a:r>
            <a:r>
              <a:rPr lang="fi-FI" sz="1400" err="1">
                <a:latin typeface="Inter"/>
              </a:rPr>
              <a:t>Didactic-Technological</a:t>
            </a:r>
            <a:r>
              <a:rPr lang="fi-FI" sz="1400">
                <a:latin typeface="Inter"/>
              </a:rPr>
              <a:t> Resources </a:t>
            </a:r>
            <a:r>
              <a:rPr lang="fi-FI" sz="1400" err="1">
                <a:latin typeface="Inter"/>
              </a:rPr>
              <a:t>Applied</a:t>
            </a:r>
            <a:r>
              <a:rPr lang="fi-FI" sz="1400">
                <a:latin typeface="Inter"/>
              </a:rPr>
              <a:t> to </a:t>
            </a:r>
            <a:r>
              <a:rPr lang="fi-FI" sz="1400" err="1">
                <a:latin typeface="Inter"/>
              </a:rPr>
              <a:t>Primary</a:t>
            </a:r>
            <a:r>
              <a:rPr lang="fi-FI" sz="1400">
                <a:latin typeface="Inter"/>
              </a:rPr>
              <a:t> </a:t>
            </a:r>
            <a:r>
              <a:rPr lang="fi-FI" sz="1400" err="1">
                <a:latin typeface="Inter"/>
              </a:rPr>
              <a:t>Education</a:t>
            </a:r>
            <a:r>
              <a:rPr lang="fi-FI" sz="1400">
                <a:latin typeface="Inter"/>
              </a:rPr>
              <a:t>’, ‘</a:t>
            </a:r>
            <a:r>
              <a:rPr lang="fi-FI" sz="1400" err="1">
                <a:latin typeface="Inter"/>
              </a:rPr>
              <a:t>The</a:t>
            </a:r>
            <a:r>
              <a:rPr lang="fi-FI" sz="1400">
                <a:latin typeface="Inter"/>
              </a:rPr>
              <a:t> School in </a:t>
            </a:r>
            <a:r>
              <a:rPr lang="fi-FI" sz="1400" err="1">
                <a:latin typeface="Inter"/>
              </a:rPr>
              <a:t>Early</a:t>
            </a:r>
            <a:r>
              <a:rPr lang="fi-FI" sz="1400">
                <a:latin typeface="Inter"/>
              </a:rPr>
              <a:t> </a:t>
            </a:r>
            <a:r>
              <a:rPr lang="fi-FI" sz="1400" err="1">
                <a:latin typeface="Inter"/>
              </a:rPr>
              <a:t>Childhood</a:t>
            </a:r>
            <a:r>
              <a:rPr lang="fi-FI" sz="1400">
                <a:latin typeface="Inter"/>
              </a:rPr>
              <a:t> </a:t>
            </a:r>
            <a:r>
              <a:rPr lang="fi-FI" sz="1400" err="1">
                <a:latin typeface="Inter"/>
              </a:rPr>
              <a:t>Education</a:t>
            </a:r>
            <a:r>
              <a:rPr lang="fi-FI" sz="1400">
                <a:latin typeface="Inter"/>
              </a:rPr>
              <a:t>: </a:t>
            </a:r>
            <a:r>
              <a:rPr lang="fi-FI" sz="1400" err="1">
                <a:latin typeface="Inter"/>
              </a:rPr>
              <a:t>Comparative</a:t>
            </a:r>
            <a:r>
              <a:rPr lang="fi-FI" sz="1400">
                <a:latin typeface="Inter"/>
              </a:rPr>
              <a:t> </a:t>
            </a:r>
            <a:r>
              <a:rPr lang="fi-FI" sz="1400" err="1">
                <a:latin typeface="Inter"/>
              </a:rPr>
              <a:t>Policies</a:t>
            </a:r>
            <a:r>
              <a:rPr lang="fi-FI" sz="1400">
                <a:latin typeface="Inter"/>
              </a:rPr>
              <a:t> in </a:t>
            </a:r>
            <a:r>
              <a:rPr lang="fi-FI" sz="1400" err="1">
                <a:latin typeface="Inter"/>
              </a:rPr>
              <a:t>the</a:t>
            </a:r>
            <a:r>
              <a:rPr lang="fi-FI" sz="1400">
                <a:latin typeface="Inter"/>
              </a:rPr>
              <a:t> European Union’, ‘</a:t>
            </a:r>
            <a:r>
              <a:rPr lang="fi-FI" sz="1400" err="1">
                <a:latin typeface="Inter"/>
              </a:rPr>
              <a:t>Attention</a:t>
            </a:r>
            <a:r>
              <a:rPr lang="fi-FI" sz="1400">
                <a:latin typeface="Inter"/>
              </a:rPr>
              <a:t> to </a:t>
            </a:r>
            <a:r>
              <a:rPr lang="fi-FI" sz="1400" err="1">
                <a:latin typeface="Inter"/>
              </a:rPr>
              <a:t>Diversity</a:t>
            </a:r>
            <a:r>
              <a:rPr lang="fi-FI" sz="1400">
                <a:latin typeface="Inter"/>
              </a:rPr>
              <a:t> in </a:t>
            </a:r>
            <a:r>
              <a:rPr lang="fi-FI" sz="1400" err="1">
                <a:latin typeface="Inter"/>
              </a:rPr>
              <a:t>the</a:t>
            </a:r>
            <a:r>
              <a:rPr lang="fi-FI" sz="1400">
                <a:latin typeface="Inter"/>
              </a:rPr>
              <a:t> </a:t>
            </a:r>
            <a:r>
              <a:rPr lang="fi-FI" sz="1400" err="1">
                <a:latin typeface="Inter"/>
              </a:rPr>
              <a:t>Early</a:t>
            </a:r>
            <a:r>
              <a:rPr lang="fi-FI" sz="1400">
                <a:latin typeface="Inter"/>
              </a:rPr>
              <a:t> </a:t>
            </a:r>
            <a:r>
              <a:rPr lang="fi-FI" sz="1400" err="1">
                <a:latin typeface="Inter"/>
              </a:rPr>
              <a:t>Childhood</a:t>
            </a:r>
            <a:r>
              <a:rPr lang="fi-FI" sz="1400">
                <a:latin typeface="Inter"/>
              </a:rPr>
              <a:t> </a:t>
            </a:r>
            <a:r>
              <a:rPr lang="fi-FI" sz="1400" err="1">
                <a:latin typeface="Inter"/>
              </a:rPr>
              <a:t>Education</a:t>
            </a:r>
            <a:r>
              <a:rPr lang="fi-FI" sz="1400">
                <a:latin typeface="Inter"/>
              </a:rPr>
              <a:t> </a:t>
            </a:r>
            <a:r>
              <a:rPr lang="fi-FI" sz="1400" err="1">
                <a:latin typeface="Inter"/>
              </a:rPr>
              <a:t>classroom</a:t>
            </a:r>
            <a:r>
              <a:rPr lang="fi-FI" sz="1400">
                <a:latin typeface="Inter"/>
              </a:rPr>
              <a:t>’.</a:t>
            </a:r>
            <a:r>
              <a:rPr lang="fi-FI" sz="1400">
                <a:latin typeface="Calibri"/>
                <a:ea typeface="Calibri"/>
                <a:cs typeface="Calibri"/>
              </a:rPr>
              <a:t> </a:t>
            </a:r>
            <a:r>
              <a:rPr lang="fi-FI" sz="1400" err="1">
                <a:latin typeface="Inter"/>
              </a:rPr>
              <a:t>Contact</a:t>
            </a:r>
            <a:r>
              <a:rPr lang="fi-FI" sz="1400">
                <a:latin typeface="Inter"/>
              </a:rPr>
              <a:t>: ext.manuelgarcia@ugr.es.</a:t>
            </a:r>
            <a:endParaRPr lang="fi-FI" sz="1400"/>
          </a:p>
          <a:p>
            <a:endParaRPr lang="fi-FI" sz="1200">
              <a:latin typeface="Inter"/>
              <a:cs typeface="Times New Roman"/>
            </a:endParaRPr>
          </a:p>
        </p:txBody>
      </p:sp>
      <p:pic>
        <p:nvPicPr>
          <p:cNvPr id="6" name="Sisällön paikkamerkki 5" descr="Kuva, joka sisältää kohteen henkilö, Ihmisen kasvot, vaate, Otsa&#10;&#10;Kuvaus luotu automaattisesti">
            <a:extLst>
              <a:ext uri="{FF2B5EF4-FFF2-40B4-BE49-F238E27FC236}">
                <a16:creationId xmlns:a16="http://schemas.microsoft.com/office/drawing/2014/main" id="{B92AAEDD-C750-A8D3-529A-44EA46D74D6C}"/>
              </a:ext>
            </a:extLst>
          </p:cNvPr>
          <p:cNvPicPr>
            <a:picLocks noGrp="1" noChangeAspect="1"/>
          </p:cNvPicPr>
          <p:nvPr>
            <p:ph sz="quarter" idx="4"/>
          </p:nvPr>
        </p:nvPicPr>
        <p:blipFill>
          <a:blip r:embed="rId3"/>
          <a:srcRect l="151" t="22451" b="313"/>
          <a:stretch/>
        </p:blipFill>
        <p:spPr>
          <a:xfrm>
            <a:off x="598256" y="4013081"/>
            <a:ext cx="1695234" cy="2717887"/>
          </a:xfrm>
        </p:spPr>
      </p:pic>
      <p:sp>
        <p:nvSpPr>
          <p:cNvPr id="4" name="Ellipsi 3">
            <a:extLst>
              <a:ext uri="{FF2B5EF4-FFF2-40B4-BE49-F238E27FC236}">
                <a16:creationId xmlns:a16="http://schemas.microsoft.com/office/drawing/2014/main" id="{7219206A-BEFA-EB72-34CC-872C3B7FDAB5}"/>
              </a:ext>
            </a:extLst>
          </p:cNvPr>
          <p:cNvSpPr/>
          <p:nvPr/>
        </p:nvSpPr>
        <p:spPr>
          <a:xfrm>
            <a:off x="9668585" y="364447"/>
            <a:ext cx="2287093"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sz="1600"/>
              <a:t>9:00 – 10:15</a:t>
            </a:r>
            <a:endParaRPr lang="en-US" sz="1600"/>
          </a:p>
          <a:p>
            <a:r>
              <a:rPr lang="fi-FI" sz="1600"/>
              <a:t>​Auditoriums-C103 and C104</a:t>
            </a:r>
          </a:p>
        </p:txBody>
      </p:sp>
    </p:spTree>
    <p:extLst>
      <p:ext uri="{BB962C8B-B14F-4D97-AF65-F5344CB8AC3E}">
        <p14:creationId xmlns:p14="http://schemas.microsoft.com/office/powerpoint/2010/main" val="542986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2558398" y="366822"/>
            <a:ext cx="7633936" cy="1335589"/>
          </a:xfrm>
        </p:spPr>
        <p:txBody>
          <a:bodyPr vert="horz" lIns="91440" tIns="45720" rIns="91440" bIns="45720" rtlCol="0" anchor="ctr">
            <a:noAutofit/>
          </a:bodyPr>
          <a:lstStyle/>
          <a:p>
            <a:r>
              <a:rPr lang="fi-FI" sz="3600" err="1"/>
              <a:t>The</a:t>
            </a:r>
            <a:r>
              <a:rPr lang="fi-FI" sz="3600"/>
              <a:t> </a:t>
            </a:r>
            <a:r>
              <a:rPr lang="fi-FI" sz="3600" err="1"/>
              <a:t>role</a:t>
            </a:r>
            <a:r>
              <a:rPr lang="fi-FI" sz="3600"/>
              <a:t> of </a:t>
            </a:r>
            <a:r>
              <a:rPr lang="fi-FI" sz="3600" err="1"/>
              <a:t>storytelling</a:t>
            </a:r>
            <a:r>
              <a:rPr lang="fi-FI" sz="3600"/>
              <a:t> and non-</a:t>
            </a:r>
            <a:r>
              <a:rPr lang="fi-FI" sz="3600" err="1"/>
              <a:t>verbal</a:t>
            </a:r>
            <a:r>
              <a:rPr lang="fi-FI" sz="3600"/>
              <a:t> </a:t>
            </a:r>
            <a:r>
              <a:rPr lang="fi-FI" sz="3600" err="1"/>
              <a:t>communication</a:t>
            </a:r>
            <a:r>
              <a:rPr lang="fi-FI" sz="3600"/>
              <a:t> in </a:t>
            </a:r>
            <a:r>
              <a:rPr lang="fi-FI" sz="3600" err="1"/>
              <a:t>fostering</a:t>
            </a:r>
            <a:r>
              <a:rPr lang="fi-FI" sz="3600"/>
              <a:t> a </a:t>
            </a:r>
            <a:r>
              <a:rPr lang="fi-FI" sz="3600" err="1"/>
              <a:t>safe</a:t>
            </a:r>
            <a:r>
              <a:rPr lang="fi-FI" sz="3600"/>
              <a:t>, </a:t>
            </a:r>
            <a:r>
              <a:rPr lang="fi-FI" sz="3600" err="1"/>
              <a:t>plurilingual</a:t>
            </a:r>
            <a:r>
              <a:rPr lang="fi-FI" sz="3600"/>
              <a:t> </a:t>
            </a:r>
            <a:r>
              <a:rPr lang="fi-FI" sz="3600" err="1"/>
              <a:t>enviroment</a:t>
            </a:r>
            <a:endParaRPr lang="fi-FI" sz="3600"/>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927351"/>
          </a:xfrm>
        </p:spPr>
        <p:txBody>
          <a:bodyPr vert="horz" lIns="91440" tIns="45720" rIns="91440" bIns="45720" rtlCol="0" anchor="t">
            <a:noAutofit/>
          </a:bodyPr>
          <a:lstStyle/>
          <a:p>
            <a:pPr>
              <a:buNone/>
            </a:pPr>
            <a:r>
              <a:rPr lang="fi-FI" sz="1600" err="1">
                <a:latin typeface="Inter"/>
              </a:rPr>
              <a:t>The</a:t>
            </a:r>
            <a:r>
              <a:rPr lang="fi-FI" sz="1600">
                <a:latin typeface="Inter"/>
              </a:rPr>
              <a:t> </a:t>
            </a:r>
            <a:r>
              <a:rPr lang="fi-FI" sz="1600" err="1">
                <a:latin typeface="Inter"/>
              </a:rPr>
              <a:t>lecture</a:t>
            </a:r>
            <a:r>
              <a:rPr lang="fi-FI" sz="1600">
                <a:latin typeface="Inter"/>
              </a:rPr>
              <a:t> </a:t>
            </a:r>
            <a:r>
              <a:rPr lang="fi-FI" sz="1600" err="1">
                <a:latin typeface="Inter"/>
              </a:rPr>
              <a:t>will</a:t>
            </a:r>
            <a:r>
              <a:rPr lang="fi-FI" sz="1600">
                <a:latin typeface="Inter"/>
              </a:rPr>
              <a:t> </a:t>
            </a:r>
            <a:r>
              <a:rPr lang="fi-FI" sz="1600" err="1">
                <a:latin typeface="Inter"/>
              </a:rPr>
              <a:t>focus</a:t>
            </a:r>
            <a:r>
              <a:rPr lang="fi-FI" sz="1600">
                <a:latin typeface="Inter"/>
              </a:rPr>
              <a:t> on </a:t>
            </a:r>
            <a:r>
              <a:rPr lang="fi-FI" sz="1600" err="1">
                <a:latin typeface="Inter"/>
              </a:rPr>
              <a:t>the</a:t>
            </a:r>
            <a:r>
              <a:rPr lang="fi-FI" sz="1600">
                <a:latin typeface="Inter"/>
              </a:rPr>
              <a:t> </a:t>
            </a:r>
            <a:r>
              <a:rPr lang="fi-FI" sz="1600" err="1">
                <a:latin typeface="Inter"/>
              </a:rPr>
              <a:t>importance</a:t>
            </a:r>
            <a:r>
              <a:rPr lang="fi-FI" sz="1600">
                <a:latin typeface="Inter"/>
              </a:rPr>
              <a:t> of </a:t>
            </a:r>
            <a:r>
              <a:rPr lang="fi-FI" sz="1600" err="1">
                <a:latin typeface="Inter"/>
              </a:rPr>
              <a:t>using</a:t>
            </a:r>
            <a:r>
              <a:rPr lang="fi-FI" sz="1600">
                <a:latin typeface="Inter"/>
              </a:rPr>
              <a:t> </a:t>
            </a:r>
            <a:r>
              <a:rPr lang="fi-FI" sz="1600" err="1">
                <a:latin typeface="Inter"/>
              </a:rPr>
              <a:t>storytelling</a:t>
            </a:r>
            <a:r>
              <a:rPr lang="fi-FI" sz="1600">
                <a:latin typeface="Inter"/>
              </a:rPr>
              <a:t> and non-</a:t>
            </a:r>
            <a:r>
              <a:rPr lang="fi-FI" sz="1600" err="1">
                <a:latin typeface="Inter"/>
              </a:rPr>
              <a:t>verbal</a:t>
            </a:r>
            <a:r>
              <a:rPr lang="fi-FI" sz="1600">
                <a:latin typeface="Inter"/>
              </a:rPr>
              <a:t> </a:t>
            </a:r>
            <a:r>
              <a:rPr lang="fi-FI" sz="1600" err="1">
                <a:latin typeface="Inter"/>
              </a:rPr>
              <a:t>communication</a:t>
            </a:r>
            <a:r>
              <a:rPr lang="fi-FI" sz="1600">
                <a:latin typeface="Inter"/>
              </a:rPr>
              <a:t> (</a:t>
            </a:r>
            <a:r>
              <a:rPr lang="fi-FI" sz="1600" err="1">
                <a:latin typeface="Inter"/>
              </a:rPr>
              <a:t>mainly</a:t>
            </a:r>
            <a:r>
              <a:rPr lang="fi-FI" sz="1600">
                <a:latin typeface="Inter"/>
              </a:rPr>
              <a:t> </a:t>
            </a:r>
            <a:r>
              <a:rPr lang="fi-FI" sz="1600" err="1">
                <a:latin typeface="Inter"/>
              </a:rPr>
              <a:t>gestures</a:t>
            </a:r>
            <a:r>
              <a:rPr lang="fi-FI" sz="1600">
                <a:latin typeface="Inter"/>
              </a:rPr>
              <a:t> and </a:t>
            </a:r>
            <a:r>
              <a:rPr lang="fi-FI" sz="1600" err="1">
                <a:latin typeface="Inter"/>
              </a:rPr>
              <a:t>visual</a:t>
            </a:r>
            <a:r>
              <a:rPr lang="fi-FI" sz="1600">
                <a:latin typeface="Inter"/>
              </a:rPr>
              <a:t> </a:t>
            </a:r>
            <a:r>
              <a:rPr lang="fi-FI" sz="1600" err="1">
                <a:latin typeface="Inter"/>
              </a:rPr>
              <a:t>representation</a:t>
            </a:r>
            <a:r>
              <a:rPr lang="fi-FI" sz="1600">
                <a:latin typeface="Inter"/>
              </a:rPr>
              <a:t>) </a:t>
            </a:r>
            <a:r>
              <a:rPr lang="fi-FI" sz="1600" err="1">
                <a:latin typeface="Inter"/>
              </a:rPr>
              <a:t>when</a:t>
            </a:r>
            <a:r>
              <a:rPr lang="fi-FI" sz="1600">
                <a:latin typeface="Inter"/>
              </a:rPr>
              <a:t> </a:t>
            </a:r>
            <a:r>
              <a:rPr lang="fi-FI" sz="1600" err="1">
                <a:latin typeface="Inter"/>
              </a:rPr>
              <a:t>working</a:t>
            </a:r>
            <a:r>
              <a:rPr lang="fi-FI" sz="1600">
                <a:latin typeface="Inter"/>
              </a:rPr>
              <a:t> </a:t>
            </a:r>
            <a:r>
              <a:rPr lang="fi-FI" sz="1600" err="1">
                <a:latin typeface="Inter"/>
              </a:rPr>
              <a:t>with</a:t>
            </a:r>
            <a:r>
              <a:rPr lang="fi-FI" sz="1600">
                <a:latin typeface="Inter"/>
              </a:rPr>
              <a:t> </a:t>
            </a:r>
            <a:r>
              <a:rPr lang="fi-FI" sz="1600" err="1">
                <a:latin typeface="Inter"/>
              </a:rPr>
              <a:t>young</a:t>
            </a:r>
            <a:r>
              <a:rPr lang="fi-FI" sz="1600">
                <a:latin typeface="Inter"/>
              </a:rPr>
              <a:t> </a:t>
            </a:r>
            <a:r>
              <a:rPr lang="fi-FI" sz="1600" err="1">
                <a:latin typeface="Inter"/>
              </a:rPr>
              <a:t>children</a:t>
            </a:r>
            <a:r>
              <a:rPr lang="fi-FI" sz="1600">
                <a:latin typeface="Inter"/>
              </a:rPr>
              <a:t>, </a:t>
            </a:r>
            <a:r>
              <a:rPr lang="fi-FI" sz="1600" err="1">
                <a:latin typeface="Inter"/>
              </a:rPr>
              <a:t>especially</a:t>
            </a:r>
            <a:r>
              <a:rPr lang="fi-FI" sz="1600">
                <a:latin typeface="Inter"/>
              </a:rPr>
              <a:t> in a </a:t>
            </a:r>
            <a:r>
              <a:rPr lang="fi-FI" sz="1600" err="1">
                <a:latin typeface="Inter"/>
              </a:rPr>
              <a:t>context</a:t>
            </a:r>
            <a:r>
              <a:rPr lang="fi-FI" sz="1600">
                <a:latin typeface="Inter"/>
              </a:rPr>
              <a:t> </a:t>
            </a:r>
            <a:r>
              <a:rPr lang="fi-FI" sz="1600" err="1">
                <a:latin typeface="Inter"/>
              </a:rPr>
              <a:t>where</a:t>
            </a:r>
            <a:r>
              <a:rPr lang="fi-FI" sz="1600">
                <a:latin typeface="Inter"/>
              </a:rPr>
              <a:t> </a:t>
            </a:r>
            <a:r>
              <a:rPr lang="fi-FI" sz="1600" err="1">
                <a:latin typeface="Inter"/>
              </a:rPr>
              <a:t>children</a:t>
            </a:r>
            <a:r>
              <a:rPr lang="fi-FI" sz="1600">
                <a:latin typeface="Inter"/>
              </a:rPr>
              <a:t> </a:t>
            </a:r>
            <a:r>
              <a:rPr lang="fi-FI" sz="1600" err="1">
                <a:latin typeface="Inter"/>
              </a:rPr>
              <a:t>do</a:t>
            </a:r>
            <a:r>
              <a:rPr lang="fi-FI" sz="1600">
                <a:latin typeface="Inter"/>
              </a:rPr>
              <a:t> </a:t>
            </a:r>
            <a:r>
              <a:rPr lang="fi-FI" sz="1600" err="1">
                <a:latin typeface="Inter"/>
              </a:rPr>
              <a:t>not</a:t>
            </a:r>
            <a:r>
              <a:rPr lang="fi-FI" sz="1600">
                <a:latin typeface="Inter"/>
              </a:rPr>
              <a:t> </a:t>
            </a:r>
            <a:r>
              <a:rPr lang="fi-FI" sz="1600" err="1">
                <a:latin typeface="Inter"/>
              </a:rPr>
              <a:t>speak</a:t>
            </a:r>
            <a:r>
              <a:rPr lang="fi-FI" sz="1600">
                <a:latin typeface="Inter"/>
              </a:rPr>
              <a:t> </a:t>
            </a:r>
            <a:r>
              <a:rPr lang="fi-FI" sz="1600" err="1">
                <a:latin typeface="Inter"/>
              </a:rPr>
              <a:t>the</a:t>
            </a:r>
            <a:r>
              <a:rPr lang="fi-FI" sz="1600">
                <a:latin typeface="Inter"/>
              </a:rPr>
              <a:t> </a:t>
            </a:r>
            <a:r>
              <a:rPr lang="fi-FI" sz="1600" err="1">
                <a:latin typeface="Inter"/>
              </a:rPr>
              <a:t>majority</a:t>
            </a:r>
            <a:r>
              <a:rPr lang="fi-FI" sz="1600">
                <a:latin typeface="Inter"/>
              </a:rPr>
              <a:t> </a:t>
            </a:r>
            <a:r>
              <a:rPr lang="fi-FI" sz="1600" err="1">
                <a:latin typeface="Inter"/>
              </a:rPr>
              <a:t>language</a:t>
            </a:r>
            <a:r>
              <a:rPr lang="fi-FI" sz="1600">
                <a:latin typeface="Inter"/>
              </a:rPr>
              <a:t>. </a:t>
            </a:r>
            <a:r>
              <a:rPr lang="fi-FI" sz="1600" err="1">
                <a:latin typeface="Inter"/>
              </a:rPr>
              <a:t>Students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encouraged</a:t>
            </a:r>
            <a:r>
              <a:rPr lang="fi-FI" sz="1600">
                <a:latin typeface="Inter"/>
              </a:rPr>
              <a:t> to </a:t>
            </a:r>
            <a:r>
              <a:rPr lang="fi-FI" sz="1600" err="1">
                <a:latin typeface="Inter"/>
              </a:rPr>
              <a:t>engage</a:t>
            </a:r>
            <a:r>
              <a:rPr lang="fi-FI" sz="1600">
                <a:latin typeface="Inter"/>
              </a:rPr>
              <a:t> </a:t>
            </a:r>
            <a:r>
              <a:rPr lang="fi-FI" sz="1600" err="1">
                <a:latin typeface="Inter"/>
              </a:rPr>
              <a:t>actively</a:t>
            </a:r>
            <a:r>
              <a:rPr lang="fi-FI" sz="1600">
                <a:latin typeface="Inter"/>
              </a:rPr>
              <a:t> and </a:t>
            </a:r>
            <a:r>
              <a:rPr lang="fi-FI" sz="1600" err="1">
                <a:latin typeface="Inter"/>
              </a:rPr>
              <a:t>share</a:t>
            </a:r>
            <a:r>
              <a:rPr lang="fi-FI" sz="1600">
                <a:latin typeface="Inter"/>
              </a:rPr>
              <a:t> </a:t>
            </a:r>
            <a:r>
              <a:rPr lang="fi-FI" sz="1600" err="1">
                <a:latin typeface="Inter"/>
              </a:rPr>
              <a:t>their</a:t>
            </a:r>
            <a:r>
              <a:rPr lang="fi-FI" sz="1600">
                <a:latin typeface="Inter"/>
              </a:rPr>
              <a:t> </a:t>
            </a:r>
            <a:r>
              <a:rPr lang="fi-FI" sz="1600" err="1">
                <a:latin typeface="Inter"/>
              </a:rPr>
              <a:t>experiences</a:t>
            </a:r>
            <a:r>
              <a:rPr lang="fi-FI" sz="1600">
                <a:latin typeface="Inter"/>
              </a:rPr>
              <a:t> </a:t>
            </a:r>
            <a:r>
              <a:rPr lang="fi-FI" sz="1600" err="1">
                <a:latin typeface="Inter"/>
              </a:rPr>
              <a:t>with</a:t>
            </a:r>
            <a:r>
              <a:rPr lang="fi-FI" sz="1600">
                <a:latin typeface="Inter"/>
              </a:rPr>
              <a:t> </a:t>
            </a:r>
            <a:r>
              <a:rPr lang="fi-FI" sz="1600" err="1">
                <a:latin typeface="Inter"/>
              </a:rPr>
              <a:t>multilingualism</a:t>
            </a:r>
            <a:r>
              <a:rPr lang="fi-FI" sz="1600">
                <a:latin typeface="Inter"/>
              </a:rPr>
              <a:t>/</a:t>
            </a:r>
            <a:r>
              <a:rPr lang="fi-FI" sz="1600" err="1">
                <a:latin typeface="Inter"/>
              </a:rPr>
              <a:t>plurilingualism</a:t>
            </a:r>
            <a:r>
              <a:rPr lang="fi-FI" sz="1600">
                <a:latin typeface="Inter"/>
              </a:rPr>
              <a:t> (</a:t>
            </a:r>
            <a:r>
              <a:rPr lang="fi-FI" sz="1600" err="1">
                <a:latin typeface="Inter"/>
              </a:rPr>
              <a:t>the</a:t>
            </a:r>
            <a:r>
              <a:rPr lang="fi-FI" sz="1600">
                <a:latin typeface="Inter"/>
              </a:rPr>
              <a:t> </a:t>
            </a:r>
            <a:r>
              <a:rPr lang="fi-FI" sz="1600" err="1">
                <a:latin typeface="Inter"/>
              </a:rPr>
              <a:t>nuances</a:t>
            </a:r>
            <a:r>
              <a:rPr lang="fi-FI" sz="1600">
                <a:latin typeface="Inter"/>
              </a:rPr>
              <a:t> </a:t>
            </a:r>
            <a:r>
              <a:rPr lang="fi-FI" sz="1600" err="1">
                <a:latin typeface="Inter"/>
              </a:rPr>
              <a:t>related</a:t>
            </a:r>
            <a:r>
              <a:rPr lang="fi-FI" sz="1600">
                <a:latin typeface="Inter"/>
              </a:rPr>
              <a:t> to </a:t>
            </a:r>
            <a:r>
              <a:rPr lang="fi-FI" sz="1600" err="1">
                <a:latin typeface="Inter"/>
              </a:rPr>
              <a:t>the</a:t>
            </a:r>
            <a:r>
              <a:rPr lang="fi-FI" sz="1600">
                <a:latin typeface="Inter"/>
              </a:rPr>
              <a:t> </a:t>
            </a:r>
            <a:r>
              <a:rPr lang="fi-FI" sz="1600" err="1">
                <a:latin typeface="Inter"/>
              </a:rPr>
              <a:t>two</a:t>
            </a:r>
            <a:r>
              <a:rPr lang="fi-FI" sz="1600">
                <a:latin typeface="Inter"/>
              </a:rPr>
              <a:t> </a:t>
            </a:r>
            <a:r>
              <a:rPr lang="fi-FI" sz="1600" err="1">
                <a:latin typeface="Inter"/>
              </a:rPr>
              <a:t>terms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discussed</a:t>
            </a:r>
            <a:r>
              <a:rPr lang="fi-FI" sz="1600">
                <a:latin typeface="Inter"/>
              </a:rPr>
              <a:t>). </a:t>
            </a:r>
            <a:r>
              <a:rPr lang="fi-FI" sz="1600" err="1">
                <a:latin typeface="Inter"/>
              </a:rPr>
              <a:t>The</a:t>
            </a:r>
            <a:r>
              <a:rPr lang="fi-FI" sz="1600">
                <a:latin typeface="Inter"/>
              </a:rPr>
              <a:t> </a:t>
            </a:r>
            <a:r>
              <a:rPr lang="fi-FI" sz="1600" err="1">
                <a:latin typeface="Inter"/>
              </a:rPr>
              <a:t>emphasis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on </a:t>
            </a:r>
            <a:r>
              <a:rPr lang="fi-FI" sz="1600" err="1">
                <a:latin typeface="Inter"/>
              </a:rPr>
              <a:t>fostering</a:t>
            </a:r>
            <a:r>
              <a:rPr lang="fi-FI" sz="1600">
                <a:latin typeface="Inter"/>
              </a:rPr>
              <a:t> </a:t>
            </a:r>
            <a:r>
              <a:rPr lang="fi-FI" sz="1600" err="1">
                <a:latin typeface="Inter"/>
              </a:rPr>
              <a:t>plurilingualism</a:t>
            </a:r>
            <a:r>
              <a:rPr lang="fi-FI" sz="1600">
                <a:latin typeface="Inter"/>
              </a:rPr>
              <a:t> </a:t>
            </a:r>
            <a:r>
              <a:rPr lang="fi-FI" sz="1600" err="1">
                <a:latin typeface="Inter"/>
              </a:rPr>
              <a:t>using</a:t>
            </a:r>
            <a:r>
              <a:rPr lang="fi-FI" sz="1600">
                <a:latin typeface="Inter"/>
              </a:rPr>
              <a:t> some </a:t>
            </a:r>
            <a:r>
              <a:rPr lang="fi-FI" sz="1600" err="1">
                <a:latin typeface="Inter"/>
              </a:rPr>
              <a:t>techniques</a:t>
            </a:r>
            <a:r>
              <a:rPr lang="fi-FI" sz="1600">
                <a:latin typeface="Inter"/>
              </a:rPr>
              <a:t> and </a:t>
            </a:r>
            <a:r>
              <a:rPr lang="fi-FI" sz="1600" err="1">
                <a:latin typeface="Inter"/>
              </a:rPr>
              <a:t>activities</a:t>
            </a:r>
            <a:r>
              <a:rPr lang="fi-FI" sz="1600">
                <a:latin typeface="Inter"/>
              </a:rPr>
              <a:t> as </a:t>
            </a:r>
            <a:r>
              <a:rPr lang="fi-FI" sz="1600" err="1">
                <a:latin typeface="Inter"/>
              </a:rPr>
              <a:t>presented</a:t>
            </a:r>
            <a:r>
              <a:rPr lang="fi-FI" sz="1600">
                <a:latin typeface="Inter"/>
              </a:rPr>
              <a:t> </a:t>
            </a:r>
            <a:r>
              <a:rPr lang="fi-FI" sz="1600" err="1">
                <a:latin typeface="Inter"/>
              </a:rPr>
              <a:t>by</a:t>
            </a:r>
            <a:r>
              <a:rPr lang="fi-FI" sz="1600">
                <a:latin typeface="Inter"/>
              </a:rPr>
              <a:t> </a:t>
            </a:r>
            <a:r>
              <a:rPr lang="fi-FI" sz="1600" err="1">
                <a:latin typeface="Inter"/>
              </a:rPr>
              <a:t>Deirdre</a:t>
            </a:r>
            <a:r>
              <a:rPr lang="fi-FI" sz="1600">
                <a:latin typeface="Inter"/>
              </a:rPr>
              <a:t> Kirwan (e.g. https://www.britishcouncil.fr/en/sharing-languages-conference/programme/sessions/deirdre-kirwan-linguistic-diversity)</a:t>
            </a:r>
            <a:r>
              <a:rPr lang="fi-FI" sz="1200">
                <a:latin typeface="Inter"/>
              </a:rPr>
              <a:t>.</a:t>
            </a:r>
            <a:endParaRPr lang="fi-FI"/>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481137" y="3892215"/>
            <a:ext cx="739541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err="1">
                <a:latin typeface="Inter"/>
              </a:rPr>
              <a:t>Associate</a:t>
            </a:r>
            <a:r>
              <a:rPr lang="fi-FI" sz="1600">
                <a:latin typeface="Inter"/>
              </a:rPr>
              <a:t> </a:t>
            </a:r>
            <a:r>
              <a:rPr lang="fi-FI" sz="1600" err="1">
                <a:latin typeface="Inter"/>
              </a:rPr>
              <a:t>Professor</a:t>
            </a:r>
            <a:r>
              <a:rPr lang="fi-FI" sz="1600">
                <a:latin typeface="Inter"/>
              </a:rPr>
              <a:t> Alenka </a:t>
            </a:r>
            <a:r>
              <a:rPr lang="fi-FI" sz="1600" err="1">
                <a:latin typeface="Inter"/>
              </a:rPr>
              <a:t>Mikulec</a:t>
            </a:r>
            <a:r>
              <a:rPr lang="fi-FI" sz="1600">
                <a:latin typeface="Inter"/>
              </a:rPr>
              <a:t>, PhD is </a:t>
            </a:r>
            <a:r>
              <a:rPr lang="fi-FI" sz="1600" err="1">
                <a:latin typeface="Inter"/>
              </a:rPr>
              <a:t>currently</a:t>
            </a:r>
            <a:r>
              <a:rPr lang="fi-FI" sz="1600">
                <a:latin typeface="Inter"/>
              </a:rPr>
              <a:t> </a:t>
            </a:r>
            <a:r>
              <a:rPr lang="fi-FI" sz="1600" err="1">
                <a:latin typeface="Inter"/>
              </a:rPr>
              <a:t>employed</a:t>
            </a:r>
            <a:r>
              <a:rPr lang="fi-FI" sz="1600">
                <a:latin typeface="Inter"/>
              </a:rPr>
              <a:t> at </a:t>
            </a:r>
            <a:r>
              <a:rPr lang="fi-FI" sz="1600" err="1">
                <a:latin typeface="Inter"/>
              </a:rPr>
              <a:t>the</a:t>
            </a:r>
            <a:r>
              <a:rPr lang="fi-FI" sz="1600">
                <a:latin typeface="Inter"/>
              </a:rPr>
              <a:t> English </a:t>
            </a:r>
            <a:r>
              <a:rPr lang="fi-FI" sz="1600" err="1">
                <a:latin typeface="Inter"/>
              </a:rPr>
              <a:t>Teaching</a:t>
            </a:r>
            <a:r>
              <a:rPr lang="fi-FI" sz="1600">
                <a:latin typeface="Inter"/>
              </a:rPr>
              <a:t> Department at </a:t>
            </a:r>
            <a:r>
              <a:rPr lang="fi-FI" sz="1600" err="1">
                <a:latin typeface="Inter"/>
              </a:rPr>
              <a:t>the</a:t>
            </a:r>
            <a:r>
              <a:rPr lang="fi-FI" sz="1600">
                <a:latin typeface="Inter"/>
              </a:rPr>
              <a:t> </a:t>
            </a:r>
            <a:r>
              <a:rPr lang="fi-FI" sz="1600" err="1">
                <a:latin typeface="Inter"/>
              </a:rPr>
              <a:t>Faculty</a:t>
            </a:r>
            <a:r>
              <a:rPr lang="fi-FI" sz="1600">
                <a:latin typeface="Inter"/>
              </a:rPr>
              <a:t> of </a:t>
            </a:r>
            <a:r>
              <a:rPr lang="fi-FI" sz="1600" err="1">
                <a:latin typeface="Inter"/>
              </a:rPr>
              <a:t>Teacher</a:t>
            </a:r>
            <a:r>
              <a:rPr lang="fi-FI" sz="1600">
                <a:latin typeface="Inter"/>
              </a:rPr>
              <a:t> </a:t>
            </a:r>
            <a:r>
              <a:rPr lang="fi-FI" sz="1600" err="1">
                <a:latin typeface="Inter"/>
              </a:rPr>
              <a:t>Education</a:t>
            </a:r>
            <a:r>
              <a:rPr lang="fi-FI" sz="1600">
                <a:latin typeface="Inter"/>
              </a:rPr>
              <a:t> </a:t>
            </a:r>
            <a:r>
              <a:rPr lang="fi-FI" sz="1600" err="1">
                <a:latin typeface="Inter"/>
              </a:rPr>
              <a:t>University</a:t>
            </a:r>
            <a:r>
              <a:rPr lang="fi-FI" sz="1600">
                <a:latin typeface="Inter"/>
              </a:rPr>
              <a:t> of Zagreb (and </a:t>
            </a:r>
            <a:r>
              <a:rPr lang="fi-FI" sz="1600" err="1">
                <a:latin typeface="Inter"/>
              </a:rPr>
              <a:t>works</a:t>
            </a:r>
            <a:r>
              <a:rPr lang="fi-FI" sz="1600">
                <a:latin typeface="Inter"/>
              </a:rPr>
              <a:t> at </a:t>
            </a:r>
            <a:r>
              <a:rPr lang="fi-FI" sz="1600" err="1">
                <a:latin typeface="Inter"/>
              </a:rPr>
              <a:t>two</a:t>
            </a:r>
            <a:r>
              <a:rPr lang="fi-FI" sz="1600">
                <a:latin typeface="Inter"/>
              </a:rPr>
              <a:t> </a:t>
            </a:r>
            <a:r>
              <a:rPr lang="fi-FI" sz="1600" err="1">
                <a:latin typeface="Inter"/>
              </a:rPr>
              <a:t>locations</a:t>
            </a:r>
            <a:r>
              <a:rPr lang="fi-FI" sz="1600">
                <a:latin typeface="Inter"/>
              </a:rPr>
              <a:t> - in Zagreb and in </a:t>
            </a:r>
            <a:r>
              <a:rPr lang="fi-FI" sz="1600" err="1">
                <a:latin typeface="Inter"/>
              </a:rPr>
              <a:t>Petrinja</a:t>
            </a:r>
            <a:r>
              <a:rPr lang="fi-FI" sz="1600">
                <a:latin typeface="Inter"/>
              </a:rPr>
              <a:t>). </a:t>
            </a:r>
            <a:r>
              <a:rPr lang="fi-FI" sz="1600" err="1">
                <a:latin typeface="Inter"/>
              </a:rPr>
              <a:t>Her</a:t>
            </a:r>
            <a:r>
              <a:rPr lang="fi-FI" sz="1600">
                <a:latin typeface="Inter"/>
              </a:rPr>
              <a:t> </a:t>
            </a:r>
            <a:r>
              <a:rPr lang="fi-FI" sz="1600" err="1">
                <a:latin typeface="Inter"/>
              </a:rPr>
              <a:t>interests</a:t>
            </a:r>
            <a:r>
              <a:rPr lang="fi-FI" sz="1600">
                <a:latin typeface="Inter"/>
              </a:rPr>
              <a:t> </a:t>
            </a:r>
            <a:r>
              <a:rPr lang="fi-FI" sz="1600" err="1">
                <a:latin typeface="Inter"/>
              </a:rPr>
              <a:t>include</a:t>
            </a:r>
            <a:r>
              <a:rPr lang="fi-FI" sz="1600">
                <a:latin typeface="Inter"/>
              </a:rPr>
              <a:t> English for </a:t>
            </a:r>
            <a:r>
              <a:rPr lang="fi-FI" sz="1600" err="1">
                <a:latin typeface="Inter"/>
              </a:rPr>
              <a:t>specific</a:t>
            </a:r>
            <a:r>
              <a:rPr lang="fi-FI" sz="1600">
                <a:latin typeface="Inter"/>
              </a:rPr>
              <a:t> </a:t>
            </a:r>
            <a:r>
              <a:rPr lang="fi-FI" sz="1600" err="1">
                <a:latin typeface="Inter"/>
              </a:rPr>
              <a:t>academic</a:t>
            </a:r>
            <a:r>
              <a:rPr lang="fi-FI" sz="1600">
                <a:latin typeface="Inter"/>
              </a:rPr>
              <a:t> </a:t>
            </a:r>
            <a:r>
              <a:rPr lang="fi-FI" sz="1600" err="1">
                <a:latin typeface="Inter"/>
              </a:rPr>
              <a:t>purposes</a:t>
            </a:r>
            <a:r>
              <a:rPr lang="fi-FI" sz="1600">
                <a:latin typeface="Inter"/>
              </a:rPr>
              <a:t>, ELT </a:t>
            </a:r>
            <a:r>
              <a:rPr lang="fi-FI" sz="1600" err="1">
                <a:latin typeface="Inter"/>
              </a:rPr>
              <a:t>methodology</a:t>
            </a:r>
            <a:r>
              <a:rPr lang="fi-FI" sz="1600">
                <a:latin typeface="Inter"/>
              </a:rPr>
              <a:t> and </a:t>
            </a:r>
            <a:r>
              <a:rPr lang="fi-FI" sz="1600" err="1">
                <a:latin typeface="Inter"/>
              </a:rPr>
              <a:t>early</a:t>
            </a:r>
            <a:r>
              <a:rPr lang="fi-FI" sz="1600">
                <a:latin typeface="Inter"/>
              </a:rPr>
              <a:t> </a:t>
            </a:r>
            <a:r>
              <a:rPr lang="fi-FI" sz="1600" err="1">
                <a:latin typeface="Inter"/>
              </a:rPr>
              <a:t>language</a:t>
            </a:r>
            <a:r>
              <a:rPr lang="fi-FI" sz="1600">
                <a:latin typeface="Inter"/>
              </a:rPr>
              <a:t> </a:t>
            </a:r>
            <a:r>
              <a:rPr lang="fi-FI" sz="1600" err="1">
                <a:latin typeface="Inter"/>
              </a:rPr>
              <a:t>learning</a:t>
            </a:r>
            <a:r>
              <a:rPr lang="fi-FI" sz="1600">
                <a:latin typeface="Inter"/>
              </a:rPr>
              <a:t>, </a:t>
            </a:r>
            <a:r>
              <a:rPr lang="fi-FI" sz="1600" err="1">
                <a:latin typeface="Inter"/>
              </a:rPr>
              <a:t>pre-primary</a:t>
            </a:r>
            <a:r>
              <a:rPr lang="fi-FI" sz="1600">
                <a:latin typeface="Inter"/>
              </a:rPr>
              <a:t> EFL </a:t>
            </a:r>
            <a:r>
              <a:rPr lang="fi-FI" sz="1600" err="1">
                <a:latin typeface="Inter"/>
              </a:rPr>
              <a:t>learning</a:t>
            </a:r>
            <a:r>
              <a:rPr lang="fi-FI" sz="1600">
                <a:latin typeface="Inter"/>
              </a:rPr>
              <a:t> and </a:t>
            </a:r>
            <a:r>
              <a:rPr lang="fi-FI" sz="1600" err="1">
                <a:latin typeface="Inter"/>
              </a:rPr>
              <a:t>teaching</a:t>
            </a:r>
            <a:r>
              <a:rPr lang="fi-FI" sz="1600">
                <a:latin typeface="Inter"/>
              </a:rPr>
              <a:t>, </a:t>
            </a:r>
            <a:r>
              <a:rPr lang="fi-FI" sz="1600" err="1">
                <a:latin typeface="Inter"/>
              </a:rPr>
              <a:t>language</a:t>
            </a:r>
            <a:r>
              <a:rPr lang="fi-FI" sz="1600">
                <a:latin typeface="Inter"/>
              </a:rPr>
              <a:t> </a:t>
            </a:r>
            <a:r>
              <a:rPr lang="fi-FI" sz="1600" err="1">
                <a:latin typeface="Inter"/>
              </a:rPr>
              <a:t>learning</a:t>
            </a:r>
            <a:r>
              <a:rPr lang="fi-FI" sz="1600">
                <a:latin typeface="Inter"/>
              </a:rPr>
              <a:t> and </a:t>
            </a:r>
            <a:r>
              <a:rPr lang="fi-FI" sz="1600" err="1">
                <a:latin typeface="Inter"/>
              </a:rPr>
              <a:t>teaching</a:t>
            </a:r>
            <a:r>
              <a:rPr lang="fi-FI" sz="1600">
                <a:latin typeface="Inter"/>
              </a:rPr>
              <a:t> </a:t>
            </a:r>
            <a:r>
              <a:rPr lang="fi-FI" sz="1600" err="1">
                <a:latin typeface="Inter"/>
              </a:rPr>
              <a:t>strategies</a:t>
            </a:r>
            <a:r>
              <a:rPr lang="fi-FI" sz="1600">
                <a:latin typeface="Inter"/>
              </a:rPr>
              <a:t>, </a:t>
            </a:r>
            <a:r>
              <a:rPr lang="fi-FI" sz="1600" err="1">
                <a:latin typeface="Inter"/>
              </a:rPr>
              <a:t>reading</a:t>
            </a:r>
            <a:r>
              <a:rPr lang="fi-FI" sz="1600">
                <a:latin typeface="Inter"/>
              </a:rPr>
              <a:t> </a:t>
            </a:r>
            <a:r>
              <a:rPr lang="fi-FI" sz="1600" err="1">
                <a:latin typeface="Inter"/>
              </a:rPr>
              <a:t>strategies</a:t>
            </a:r>
            <a:r>
              <a:rPr lang="fi-FI" sz="1600">
                <a:latin typeface="Inter"/>
              </a:rPr>
              <a:t>. </a:t>
            </a:r>
            <a:r>
              <a:rPr lang="fi-FI" sz="1600" err="1">
                <a:latin typeface="Inter"/>
              </a:rPr>
              <a:t>She</a:t>
            </a:r>
            <a:r>
              <a:rPr lang="fi-FI" sz="1600">
                <a:latin typeface="Inter"/>
              </a:rPr>
              <a:t> </a:t>
            </a:r>
            <a:r>
              <a:rPr lang="fi-FI" sz="1600" err="1">
                <a:latin typeface="Inter"/>
              </a:rPr>
              <a:t>has</a:t>
            </a:r>
            <a:r>
              <a:rPr lang="fi-FI" sz="1600">
                <a:latin typeface="Inter"/>
              </a:rPr>
              <a:t> </a:t>
            </a:r>
            <a:r>
              <a:rPr lang="fi-FI" sz="1600" err="1">
                <a:latin typeface="Inter"/>
              </a:rPr>
              <a:t>presented</a:t>
            </a:r>
            <a:r>
              <a:rPr lang="fi-FI" sz="1600">
                <a:latin typeface="Inter"/>
              </a:rPr>
              <a:t> at </a:t>
            </a:r>
            <a:r>
              <a:rPr lang="fi-FI" sz="1600" err="1">
                <a:latin typeface="Inter"/>
              </a:rPr>
              <a:t>more</a:t>
            </a:r>
            <a:r>
              <a:rPr lang="fi-FI" sz="1600">
                <a:latin typeface="Inter"/>
              </a:rPr>
              <a:t> </a:t>
            </a:r>
            <a:r>
              <a:rPr lang="fi-FI" sz="1600" err="1">
                <a:latin typeface="Inter"/>
              </a:rPr>
              <a:t>than</a:t>
            </a:r>
            <a:r>
              <a:rPr lang="fi-FI" sz="1600">
                <a:latin typeface="Inter"/>
              </a:rPr>
              <a:t> </a:t>
            </a:r>
            <a:r>
              <a:rPr lang="fi-FI" sz="1600" err="1">
                <a:latin typeface="Inter"/>
              </a:rPr>
              <a:t>twenty</a:t>
            </a:r>
            <a:r>
              <a:rPr lang="fi-FI" sz="1600">
                <a:latin typeface="Inter"/>
              </a:rPr>
              <a:t> </a:t>
            </a:r>
            <a:r>
              <a:rPr lang="fi-FI" sz="1600" err="1">
                <a:latin typeface="Inter"/>
              </a:rPr>
              <a:t>conferences</a:t>
            </a:r>
            <a:r>
              <a:rPr lang="fi-FI" sz="1600">
                <a:latin typeface="Inter"/>
              </a:rPr>
              <a:t> and </a:t>
            </a:r>
            <a:r>
              <a:rPr lang="fi-FI" sz="1600" err="1">
                <a:latin typeface="Inter"/>
              </a:rPr>
              <a:t>symposia</a:t>
            </a:r>
            <a:r>
              <a:rPr lang="fi-FI" sz="1600">
                <a:latin typeface="Inter"/>
              </a:rPr>
              <a:t> in </a:t>
            </a:r>
            <a:r>
              <a:rPr lang="fi-FI" sz="1600" err="1">
                <a:latin typeface="Inter"/>
              </a:rPr>
              <a:t>Croatia</a:t>
            </a:r>
            <a:r>
              <a:rPr lang="fi-FI" sz="1600">
                <a:latin typeface="Inter"/>
              </a:rPr>
              <a:t> and </a:t>
            </a:r>
            <a:r>
              <a:rPr lang="fi-FI" sz="1600" err="1">
                <a:latin typeface="Inter"/>
              </a:rPr>
              <a:t>abroad</a:t>
            </a:r>
            <a:r>
              <a:rPr lang="fi-FI" sz="1600">
                <a:latin typeface="Inter"/>
              </a:rPr>
              <a:t> and </a:t>
            </a:r>
            <a:r>
              <a:rPr lang="fi-FI" sz="1600" err="1">
                <a:latin typeface="Inter"/>
              </a:rPr>
              <a:t>has</a:t>
            </a:r>
            <a:r>
              <a:rPr lang="fi-FI" sz="1600">
                <a:latin typeface="Inter"/>
              </a:rPr>
              <a:t> </a:t>
            </a:r>
            <a:r>
              <a:rPr lang="fi-FI" sz="1600" err="1">
                <a:latin typeface="Inter"/>
              </a:rPr>
              <a:t>published</a:t>
            </a:r>
            <a:r>
              <a:rPr lang="fi-FI" sz="1600">
                <a:latin typeface="Inter"/>
              </a:rPr>
              <a:t> </a:t>
            </a:r>
            <a:r>
              <a:rPr lang="fi-FI" sz="1600" err="1">
                <a:latin typeface="Inter"/>
              </a:rPr>
              <a:t>more</a:t>
            </a:r>
            <a:r>
              <a:rPr lang="fi-FI" sz="1600">
                <a:latin typeface="Inter"/>
              </a:rPr>
              <a:t> </a:t>
            </a:r>
            <a:r>
              <a:rPr lang="fi-FI" sz="1600" err="1">
                <a:latin typeface="Inter"/>
              </a:rPr>
              <a:t>than</a:t>
            </a:r>
            <a:r>
              <a:rPr lang="fi-FI" sz="1600">
                <a:latin typeface="Inter"/>
              </a:rPr>
              <a:t> </a:t>
            </a:r>
            <a:r>
              <a:rPr lang="fi-FI" sz="1600" err="1">
                <a:latin typeface="Inter"/>
              </a:rPr>
              <a:t>twenty</a:t>
            </a:r>
            <a:r>
              <a:rPr lang="fi-FI" sz="1600">
                <a:latin typeface="Inter"/>
              </a:rPr>
              <a:t> </a:t>
            </a:r>
            <a:r>
              <a:rPr lang="fi-FI" sz="1600" err="1">
                <a:latin typeface="Inter"/>
              </a:rPr>
              <a:t>scholarly</a:t>
            </a:r>
            <a:r>
              <a:rPr lang="fi-FI" sz="1600">
                <a:latin typeface="Inter"/>
              </a:rPr>
              <a:t> </a:t>
            </a:r>
            <a:r>
              <a:rPr lang="fi-FI" sz="1600" err="1">
                <a:latin typeface="Inter"/>
              </a:rPr>
              <a:t>papers</a:t>
            </a:r>
            <a:r>
              <a:rPr lang="fi-FI" sz="1600">
                <a:latin typeface="Inter"/>
              </a:rPr>
              <a:t> and </a:t>
            </a:r>
            <a:r>
              <a:rPr lang="fi-FI" sz="1600" err="1">
                <a:latin typeface="Inter"/>
              </a:rPr>
              <a:t>one</a:t>
            </a:r>
            <a:r>
              <a:rPr lang="fi-FI" sz="1600">
                <a:latin typeface="Inter"/>
              </a:rPr>
              <a:t> </a:t>
            </a:r>
            <a:r>
              <a:rPr lang="fi-FI" sz="1600" err="1">
                <a:latin typeface="Inter"/>
              </a:rPr>
              <a:t>book</a:t>
            </a:r>
            <a:r>
              <a:rPr lang="fi-FI" sz="1600">
                <a:latin typeface="Inter"/>
              </a:rPr>
              <a:t> </a:t>
            </a:r>
            <a:r>
              <a:rPr lang="fi-FI" sz="1600" err="1">
                <a:latin typeface="Inter"/>
              </a:rPr>
              <a:t>about</a:t>
            </a:r>
            <a:r>
              <a:rPr lang="fi-FI" sz="1600">
                <a:latin typeface="Inter"/>
              </a:rPr>
              <a:t> </a:t>
            </a:r>
            <a:r>
              <a:rPr lang="fi-FI" sz="1600" err="1">
                <a:latin typeface="Inter"/>
              </a:rPr>
              <a:t>pre-primary</a:t>
            </a:r>
            <a:r>
              <a:rPr lang="fi-FI" sz="1600">
                <a:latin typeface="Inter"/>
              </a:rPr>
              <a:t> EFL </a:t>
            </a:r>
            <a:r>
              <a:rPr lang="fi-FI" sz="1600" err="1">
                <a:latin typeface="Inter"/>
              </a:rPr>
              <a:t>acquisition</a:t>
            </a:r>
            <a:r>
              <a:rPr lang="fi-FI" sz="1600">
                <a:latin typeface="Inter"/>
              </a:rPr>
              <a:t>.</a:t>
            </a:r>
            <a:endParaRPr lang="fi-FI" sz="1600"/>
          </a:p>
          <a:p>
            <a:endParaRPr lang="fi-FI" sz="1200">
              <a:latin typeface="Inter"/>
              <a:cs typeface="Times New Roman"/>
            </a:endParaRPr>
          </a:p>
        </p:txBody>
      </p:sp>
      <p:pic>
        <p:nvPicPr>
          <p:cNvPr id="6" name="Sisällön paikkamerkki 5" descr="Kuva, joka sisältää kohteen Ihmisen kasvot, henkilö, Leuka, lasit&#10;&#10;Kuvaus luotu automaattisesti">
            <a:extLst>
              <a:ext uri="{FF2B5EF4-FFF2-40B4-BE49-F238E27FC236}">
                <a16:creationId xmlns:a16="http://schemas.microsoft.com/office/drawing/2014/main" id="{C75F7658-8E20-5E61-8C8C-2C46A9D2C819}"/>
              </a:ext>
            </a:extLst>
          </p:cNvPr>
          <p:cNvPicPr>
            <a:picLocks noGrp="1" noChangeAspect="1"/>
          </p:cNvPicPr>
          <p:nvPr>
            <p:ph sz="quarter" idx="4"/>
          </p:nvPr>
        </p:nvPicPr>
        <p:blipFill>
          <a:blip r:embed="rId3"/>
          <a:srcRect l="6065" t="-12027" r="-40" b="15510"/>
          <a:stretch/>
        </p:blipFill>
        <p:spPr>
          <a:xfrm>
            <a:off x="769950" y="3435013"/>
            <a:ext cx="2712174" cy="2767153"/>
          </a:xfrm>
        </p:spPr>
      </p:pic>
      <p:sp>
        <p:nvSpPr>
          <p:cNvPr id="4" name="Ellipsi 3">
            <a:extLst>
              <a:ext uri="{FF2B5EF4-FFF2-40B4-BE49-F238E27FC236}">
                <a16:creationId xmlns:a16="http://schemas.microsoft.com/office/drawing/2014/main" id="{9E367F1C-4B0C-C063-EE9F-D2931F511A43}"/>
              </a:ext>
            </a:extLst>
          </p:cNvPr>
          <p:cNvSpPr/>
          <p:nvPr/>
        </p:nvSpPr>
        <p:spPr>
          <a:xfrm>
            <a:off x="9801106" y="364447"/>
            <a:ext cx="2276050"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 </a:t>
            </a:r>
            <a:r>
              <a:rPr lang="fi-FI" sz="1600"/>
              <a:t>10:15- 11:30</a:t>
            </a:r>
            <a:endParaRPr lang="en-US" sz="1600"/>
          </a:p>
          <a:p>
            <a:r>
              <a:rPr lang="fi-FI" sz="1600"/>
              <a:t>​</a:t>
            </a:r>
            <a:r>
              <a:rPr lang="fi-FI" sz="1600" err="1"/>
              <a:t>Auditoriums</a:t>
            </a:r>
            <a:r>
              <a:rPr lang="fi-FI" sz="1600"/>
              <a:t>  -C-103 and C104</a:t>
            </a:r>
          </a:p>
        </p:txBody>
      </p:sp>
    </p:spTree>
    <p:extLst>
      <p:ext uri="{BB962C8B-B14F-4D97-AF65-F5344CB8AC3E}">
        <p14:creationId xmlns:p14="http://schemas.microsoft.com/office/powerpoint/2010/main" val="2300065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8A39-8FA1-5D7F-3ECB-C90F91629992}"/>
              </a:ext>
            </a:extLst>
          </p:cNvPr>
          <p:cNvSpPr>
            <a:spLocks noGrp="1"/>
          </p:cNvSpPr>
          <p:nvPr>
            <p:ph type="title"/>
          </p:nvPr>
        </p:nvSpPr>
        <p:spPr>
          <a:xfrm>
            <a:off x="2604304" y="365125"/>
            <a:ext cx="8749496" cy="1325563"/>
          </a:xfrm>
        </p:spPr>
        <p:txBody>
          <a:bodyPr/>
          <a:lstStyle/>
          <a:p>
            <a:r>
              <a:rPr lang="fi-FI" err="1"/>
              <a:t>Wellbeing</a:t>
            </a:r>
            <a:r>
              <a:rPr lang="fi-FI"/>
              <a:t> International </a:t>
            </a:r>
            <a:r>
              <a:rPr lang="fi-FI" err="1"/>
              <a:t>Week</a:t>
            </a:r>
            <a:r>
              <a:rPr lang="fi-FI"/>
              <a:t> 2025 </a:t>
            </a:r>
            <a:br>
              <a:rPr lang="fi-FI"/>
            </a:br>
            <a:r>
              <a:rPr lang="fi-FI"/>
              <a:t>	</a:t>
            </a:r>
            <a:r>
              <a:rPr lang="fi-FI">
                <a:solidFill>
                  <a:srgbClr val="000000"/>
                </a:solidFill>
                <a:latin typeface="Aptos Display"/>
                <a:cs typeface="Arial"/>
              </a:rPr>
              <a:t>"</a:t>
            </a:r>
            <a:r>
              <a:rPr lang="fi-FI" sz="2800" b="0" i="1" u="none" strike="noStrike">
                <a:solidFill>
                  <a:srgbClr val="000000"/>
                </a:solidFill>
                <a:effectLst/>
                <a:latin typeface="Arial"/>
                <a:cs typeface="Arial"/>
              </a:rPr>
              <a:t>Building </a:t>
            </a:r>
            <a:r>
              <a:rPr lang="fi-FI" sz="2800" b="0" i="1" u="none" strike="noStrike" err="1">
                <a:solidFill>
                  <a:srgbClr val="000000"/>
                </a:solidFill>
                <a:effectLst/>
                <a:latin typeface="Arial"/>
                <a:cs typeface="Arial"/>
              </a:rPr>
              <a:t>safer</a:t>
            </a:r>
            <a:r>
              <a:rPr lang="fi-FI" sz="2800" b="0" i="1" u="none" strike="noStrike">
                <a:solidFill>
                  <a:srgbClr val="000000"/>
                </a:solidFill>
                <a:effectLst/>
                <a:latin typeface="Arial"/>
                <a:cs typeface="Arial"/>
              </a:rPr>
              <a:t> </a:t>
            </a:r>
            <a:r>
              <a:rPr lang="fi-FI" sz="2800" b="0" i="1" u="none" strike="noStrike" err="1">
                <a:solidFill>
                  <a:srgbClr val="000000"/>
                </a:solidFill>
                <a:effectLst/>
                <a:latin typeface="Arial"/>
                <a:cs typeface="Arial"/>
              </a:rPr>
              <a:t>communities</a:t>
            </a:r>
            <a:r>
              <a:rPr lang="fi-FI" sz="2800" b="0" i="1" u="none" strike="noStrike">
                <a:solidFill>
                  <a:srgbClr val="000000"/>
                </a:solidFill>
                <a:effectLst/>
                <a:latin typeface="Arial"/>
                <a:cs typeface="Arial"/>
              </a:rPr>
              <a:t> </a:t>
            </a:r>
            <a:r>
              <a:rPr lang="fi-FI" sz="2800" b="0" i="1" u="none" strike="noStrike" err="1">
                <a:solidFill>
                  <a:srgbClr val="000000"/>
                </a:solidFill>
                <a:effectLst/>
                <a:latin typeface="Arial"/>
                <a:cs typeface="Arial"/>
              </a:rPr>
              <a:t>together</a:t>
            </a:r>
            <a:r>
              <a:rPr lang="fi-FI" sz="2800">
                <a:solidFill>
                  <a:srgbClr val="000000"/>
                </a:solidFill>
                <a:latin typeface="Arial"/>
                <a:cs typeface="Arial"/>
              </a:rPr>
              <a:t>"</a:t>
            </a:r>
            <a:endParaRPr lang="fi-FI" sz="2800">
              <a:latin typeface="Arial"/>
              <a:cs typeface="Arial"/>
            </a:endParaRPr>
          </a:p>
        </p:txBody>
      </p:sp>
      <p:sp>
        <p:nvSpPr>
          <p:cNvPr id="3" name="Content Placeholder 2">
            <a:extLst>
              <a:ext uri="{FF2B5EF4-FFF2-40B4-BE49-F238E27FC236}">
                <a16:creationId xmlns:a16="http://schemas.microsoft.com/office/drawing/2014/main" id="{56454C83-C1D3-E86C-4D3C-E0BE9E44796A}"/>
              </a:ext>
            </a:extLst>
          </p:cNvPr>
          <p:cNvSpPr>
            <a:spLocks noGrp="1"/>
          </p:cNvSpPr>
          <p:nvPr>
            <p:ph idx="1"/>
          </p:nvPr>
        </p:nvSpPr>
        <p:spPr>
          <a:xfrm>
            <a:off x="918891" y="1800643"/>
            <a:ext cx="11137991" cy="4376320"/>
          </a:xfrm>
        </p:spPr>
        <p:txBody>
          <a:bodyPr vert="horz" lIns="91440" tIns="45720" rIns="91440" bIns="45720" rtlCol="0" anchor="t">
            <a:normAutofit lnSpcReduction="10000"/>
          </a:bodyPr>
          <a:lstStyle/>
          <a:p>
            <a:pPr marL="0" indent="0">
              <a:buNone/>
            </a:pPr>
            <a:r>
              <a:rPr lang="fi-FI" sz="4500" dirty="0" err="1">
                <a:latin typeface="Arial"/>
                <a:cs typeface="Arial"/>
              </a:rPr>
              <a:t>Monday</a:t>
            </a:r>
            <a:r>
              <a:rPr lang="fi-FI" sz="4500" dirty="0">
                <a:latin typeface="Arial"/>
                <a:cs typeface="Arial"/>
              </a:rPr>
              <a:t> </a:t>
            </a:r>
            <a:r>
              <a:rPr lang="fi-FI" sz="4500" dirty="0" err="1">
                <a:latin typeface="Arial"/>
                <a:cs typeface="Arial"/>
              </a:rPr>
              <a:t>Feb</a:t>
            </a:r>
            <a:r>
              <a:rPr lang="fi-FI" sz="4500" dirty="0">
                <a:latin typeface="Arial"/>
                <a:cs typeface="Arial"/>
              </a:rPr>
              <a:t> 17th </a:t>
            </a:r>
            <a:endParaRPr lang="fi-FI" dirty="0"/>
          </a:p>
          <a:p>
            <a:pPr marL="0" indent="0">
              <a:lnSpc>
                <a:spcPct val="120000"/>
              </a:lnSpc>
              <a:buNone/>
            </a:pPr>
            <a:r>
              <a:rPr lang="fi-FI" sz="1800" dirty="0">
                <a:latin typeface="Arial"/>
                <a:cs typeface="Arial"/>
              </a:rPr>
              <a:t>9:00 – 10:00  	</a:t>
            </a:r>
            <a:r>
              <a:rPr lang="fi-FI" sz="1800" dirty="0" err="1">
                <a:latin typeface="Arial"/>
                <a:cs typeface="Arial"/>
              </a:rPr>
              <a:t>Registration</a:t>
            </a:r>
            <a:r>
              <a:rPr lang="fi-FI" sz="1800" dirty="0">
                <a:latin typeface="Arial"/>
                <a:cs typeface="Arial"/>
              </a:rPr>
              <a:t> of </a:t>
            </a:r>
            <a:r>
              <a:rPr lang="fi-FI" sz="1800" dirty="0" err="1">
                <a:latin typeface="Arial"/>
                <a:cs typeface="Arial"/>
              </a:rPr>
              <a:t>international</a:t>
            </a:r>
            <a:r>
              <a:rPr lang="fi-FI" sz="1800" dirty="0">
                <a:latin typeface="Arial"/>
                <a:cs typeface="Arial"/>
              </a:rPr>
              <a:t> </a:t>
            </a:r>
            <a:r>
              <a:rPr lang="fi-FI" sz="1800" dirty="0" err="1">
                <a:latin typeface="Arial"/>
                <a:cs typeface="Arial"/>
              </a:rPr>
              <a:t>lecturers</a:t>
            </a:r>
            <a:r>
              <a:rPr lang="fi-FI" sz="1800" dirty="0">
                <a:latin typeface="Arial"/>
                <a:cs typeface="Arial"/>
              </a:rPr>
              <a:t> and </a:t>
            </a:r>
            <a:r>
              <a:rPr lang="fi-FI" sz="1800" dirty="0" err="1">
                <a:latin typeface="Arial"/>
                <a:cs typeface="Arial"/>
              </a:rPr>
              <a:t>students</a:t>
            </a:r>
            <a:r>
              <a:rPr lang="fi-FI" sz="1800" dirty="0">
                <a:latin typeface="Arial"/>
                <a:cs typeface="Arial"/>
              </a:rPr>
              <a:t>, </a:t>
            </a:r>
            <a:r>
              <a:rPr lang="fi-FI" sz="1800" dirty="0" err="1">
                <a:latin typeface="Arial"/>
                <a:cs typeface="Arial"/>
              </a:rPr>
              <a:t>building</a:t>
            </a:r>
            <a:r>
              <a:rPr lang="fi-FI" sz="1800" dirty="0">
                <a:latin typeface="Arial"/>
                <a:cs typeface="Arial"/>
              </a:rPr>
              <a:t> C lobby</a:t>
            </a:r>
          </a:p>
          <a:p>
            <a:pPr marL="0" indent="0">
              <a:lnSpc>
                <a:spcPct val="120000"/>
              </a:lnSpc>
              <a:buNone/>
            </a:pPr>
            <a:r>
              <a:rPr lang="fi-FI" sz="1800" dirty="0">
                <a:latin typeface="Arial"/>
                <a:cs typeface="Arial"/>
              </a:rPr>
              <a:t>                        </a:t>
            </a:r>
            <a:r>
              <a:rPr lang="fi-FI" sz="1800" dirty="0" err="1">
                <a:latin typeface="Arial"/>
                <a:cs typeface="Arial"/>
              </a:rPr>
              <a:t>Opening</a:t>
            </a:r>
            <a:r>
              <a:rPr lang="fi-FI" sz="1800" dirty="0">
                <a:latin typeface="Arial"/>
                <a:cs typeface="Arial"/>
              </a:rPr>
              <a:t> session in </a:t>
            </a:r>
            <a:r>
              <a:rPr lang="fi-FI" sz="1800" dirty="0" err="1">
                <a:latin typeface="Arial"/>
                <a:cs typeface="Arial"/>
              </a:rPr>
              <a:t>the</a:t>
            </a:r>
            <a:r>
              <a:rPr lang="fi-FI" sz="1800" dirty="0">
                <a:latin typeface="Arial"/>
                <a:cs typeface="Arial"/>
              </a:rPr>
              <a:t> </a:t>
            </a:r>
            <a:r>
              <a:rPr lang="fi-FI" sz="1800" dirty="0" err="1">
                <a:latin typeface="Arial"/>
                <a:cs typeface="Arial"/>
              </a:rPr>
              <a:t>auditorium</a:t>
            </a:r>
            <a:r>
              <a:rPr lang="fi-FI" sz="1800" dirty="0">
                <a:latin typeface="Arial"/>
                <a:cs typeface="Arial"/>
              </a:rPr>
              <a:t>, C-102-104</a:t>
            </a:r>
          </a:p>
          <a:p>
            <a:pPr marL="0" indent="0">
              <a:buNone/>
            </a:pPr>
            <a:r>
              <a:rPr lang="fi-FI" sz="1800" dirty="0">
                <a:latin typeface="Arial"/>
                <a:cs typeface="Arial"/>
              </a:rPr>
              <a:t>10:00 - 11:45	Music </a:t>
            </a:r>
            <a:r>
              <a:rPr lang="fi-FI" sz="1800" dirty="0" err="1">
                <a:latin typeface="Arial"/>
                <a:cs typeface="Arial"/>
              </a:rPr>
              <a:t>performance</a:t>
            </a:r>
            <a:r>
              <a:rPr lang="fi-FI" sz="1800" dirty="0">
                <a:latin typeface="Arial"/>
                <a:cs typeface="Arial"/>
              </a:rPr>
              <a:t> </a:t>
            </a:r>
            <a:r>
              <a:rPr lang="fi-FI" sz="1800" dirty="0" err="1">
                <a:latin typeface="Arial"/>
                <a:cs typeface="Arial"/>
              </a:rPr>
              <a:t>by</a:t>
            </a:r>
            <a:r>
              <a:rPr lang="fi-FI" sz="1800" dirty="0">
                <a:latin typeface="Arial"/>
                <a:cs typeface="Arial"/>
              </a:rPr>
              <a:t> Elina Uusikylä, </a:t>
            </a:r>
            <a:r>
              <a:rPr lang="fi-FI" sz="1800" dirty="0" err="1">
                <a:latin typeface="Arial"/>
                <a:cs typeface="Arial"/>
              </a:rPr>
              <a:t>social</a:t>
            </a:r>
            <a:r>
              <a:rPr lang="fi-FI" sz="1800" dirty="0">
                <a:latin typeface="Arial"/>
                <a:cs typeface="Arial"/>
              </a:rPr>
              <a:t> </a:t>
            </a:r>
            <a:r>
              <a:rPr lang="fi-FI" sz="1800" dirty="0" err="1">
                <a:latin typeface="Arial"/>
                <a:cs typeface="Arial"/>
              </a:rPr>
              <a:t>services</a:t>
            </a:r>
            <a:r>
              <a:rPr lang="fi-FI" sz="1800" dirty="0">
                <a:latin typeface="Arial"/>
                <a:cs typeface="Arial"/>
              </a:rPr>
              <a:t> </a:t>
            </a:r>
            <a:r>
              <a:rPr lang="fi-FI" sz="1800" dirty="0" err="1">
                <a:latin typeface="Arial"/>
                <a:cs typeface="Arial"/>
              </a:rPr>
              <a:t>student</a:t>
            </a:r>
            <a:r>
              <a:rPr lang="fi-FI" sz="1800" dirty="0">
                <a:latin typeface="Arial"/>
                <a:cs typeface="Arial"/>
              </a:rPr>
              <a:t> at HAMK</a:t>
            </a:r>
          </a:p>
          <a:p>
            <a:pPr marL="0" indent="0">
              <a:buNone/>
            </a:pPr>
            <a:r>
              <a:rPr lang="fi-FI" sz="1800" dirty="0">
                <a:latin typeface="Arial"/>
                <a:cs typeface="Arial"/>
              </a:rPr>
              <a:t>     	</a:t>
            </a:r>
            <a:r>
              <a:rPr lang="fi-FI" sz="1800" dirty="0" err="1">
                <a:latin typeface="Arial"/>
                <a:cs typeface="Arial"/>
              </a:rPr>
              <a:t>Welcome</a:t>
            </a:r>
            <a:r>
              <a:rPr lang="fi-FI" sz="1800" dirty="0">
                <a:latin typeface="Arial"/>
                <a:cs typeface="Arial"/>
              </a:rPr>
              <a:t> </a:t>
            </a:r>
            <a:r>
              <a:rPr lang="fi-FI" sz="1800" dirty="0" err="1">
                <a:latin typeface="Arial"/>
                <a:cs typeface="Arial"/>
              </a:rPr>
              <a:t>address</a:t>
            </a:r>
            <a:r>
              <a:rPr lang="fi-FI" sz="1800" dirty="0">
                <a:latin typeface="Arial"/>
                <a:cs typeface="Arial"/>
              </a:rPr>
              <a:t> </a:t>
            </a:r>
            <a:r>
              <a:rPr lang="fi-FI" sz="1800" dirty="0" err="1">
                <a:latin typeface="Arial"/>
                <a:cs typeface="Arial"/>
              </a:rPr>
              <a:t>by</a:t>
            </a:r>
            <a:r>
              <a:rPr lang="fi-FI" sz="1800" dirty="0">
                <a:latin typeface="Arial"/>
                <a:cs typeface="Arial"/>
              </a:rPr>
              <a:t> Merja Salminen, Dean of </a:t>
            </a:r>
            <a:r>
              <a:rPr lang="fi-FI" sz="1800" dirty="0" err="1">
                <a:latin typeface="Arial"/>
                <a:cs typeface="Arial"/>
              </a:rPr>
              <a:t>the</a:t>
            </a:r>
            <a:r>
              <a:rPr lang="fi-FI" sz="1800" dirty="0">
                <a:latin typeface="Arial"/>
                <a:cs typeface="Arial"/>
              </a:rPr>
              <a:t> School of Health and </a:t>
            </a:r>
            <a:r>
              <a:rPr lang="fi-FI" sz="1800" dirty="0" err="1">
                <a:latin typeface="Arial"/>
                <a:cs typeface="Arial"/>
              </a:rPr>
              <a:t>Social</a:t>
            </a:r>
            <a:r>
              <a:rPr lang="fi-FI" sz="1800" dirty="0">
                <a:latin typeface="Arial"/>
                <a:cs typeface="Arial"/>
              </a:rPr>
              <a:t> Services  </a:t>
            </a:r>
          </a:p>
          <a:p>
            <a:pPr marL="0" indent="0">
              <a:buNone/>
            </a:pPr>
            <a:r>
              <a:rPr lang="fi-FI" sz="1800" dirty="0">
                <a:latin typeface="Arial"/>
                <a:cs typeface="Arial"/>
              </a:rPr>
              <a:t>		</a:t>
            </a:r>
            <a:r>
              <a:rPr lang="fi-FI" sz="1800" dirty="0" err="1">
                <a:latin typeface="Arial"/>
                <a:cs typeface="Arial"/>
              </a:rPr>
              <a:t>Keynote</a:t>
            </a:r>
            <a:r>
              <a:rPr lang="fi-FI" sz="1800" dirty="0">
                <a:latin typeface="Arial"/>
                <a:cs typeface="Arial"/>
              </a:rPr>
              <a:t>: </a:t>
            </a:r>
            <a:r>
              <a:rPr lang="fi-FI" sz="1800" dirty="0" err="1">
                <a:latin typeface="Arial"/>
                <a:ea typeface="+mn-lt"/>
                <a:cs typeface="+mn-lt"/>
              </a:rPr>
              <a:t>Aggredi</a:t>
            </a:r>
            <a:r>
              <a:rPr lang="fi-FI" sz="1800" dirty="0">
                <a:latin typeface="Arial"/>
                <a:ea typeface="+mn-lt"/>
                <a:cs typeface="+mn-lt"/>
              </a:rPr>
              <a:t> Kanta-Häme</a:t>
            </a:r>
            <a:r>
              <a:rPr lang="fi-FI" sz="1800" dirty="0">
                <a:latin typeface="Arial"/>
                <a:ea typeface="+mn-lt"/>
                <a:cs typeface="Arial"/>
              </a:rPr>
              <a:t> </a:t>
            </a:r>
            <a:r>
              <a:rPr lang="fi-FI" sz="1800" dirty="0" err="1">
                <a:latin typeface="Arial"/>
                <a:ea typeface="+mn-lt"/>
                <a:cs typeface="+mn-lt"/>
              </a:rPr>
              <a:t>street</a:t>
            </a:r>
            <a:r>
              <a:rPr lang="fi-FI" sz="1800" dirty="0">
                <a:latin typeface="Arial"/>
                <a:ea typeface="+mn-lt"/>
                <a:cs typeface="+mn-lt"/>
              </a:rPr>
              <a:t> </a:t>
            </a:r>
            <a:r>
              <a:rPr lang="fi-FI" sz="1800" dirty="0" err="1">
                <a:latin typeface="Arial"/>
                <a:ea typeface="+mn-lt"/>
                <a:cs typeface="+mn-lt"/>
              </a:rPr>
              <a:t>violence</a:t>
            </a:r>
            <a:r>
              <a:rPr lang="fi-FI" sz="1800" dirty="0">
                <a:latin typeface="Arial"/>
                <a:ea typeface="+mn-lt"/>
                <a:cs typeface="+mn-lt"/>
              </a:rPr>
              <a:t> intervention </a:t>
            </a:r>
            <a:r>
              <a:rPr lang="fi-FI" sz="1800" dirty="0" err="1">
                <a:latin typeface="Arial"/>
                <a:ea typeface="+mn-lt"/>
                <a:cs typeface="+mn-lt"/>
              </a:rPr>
              <a:t>program</a:t>
            </a:r>
            <a:r>
              <a:rPr lang="fi-FI" sz="1800" dirty="0">
                <a:latin typeface="Arial"/>
                <a:ea typeface="+mn-lt"/>
                <a:cs typeface="+mn-lt"/>
              </a:rPr>
              <a:t>: Focus on </a:t>
            </a:r>
            <a:r>
              <a:rPr lang="fi-FI" sz="1800" dirty="0" err="1">
                <a:latin typeface="Arial"/>
                <a:ea typeface="+mn-lt"/>
                <a:cs typeface="+mn-lt"/>
              </a:rPr>
              <a:t>working</a:t>
            </a:r>
            <a:endParaRPr lang="fi-FI" sz="1800" dirty="0">
              <a:latin typeface="Arial"/>
              <a:ea typeface="+mn-lt"/>
              <a:cs typeface="+mn-lt"/>
            </a:endParaRPr>
          </a:p>
          <a:p>
            <a:pPr marL="0" indent="0">
              <a:buNone/>
            </a:pPr>
            <a:r>
              <a:rPr lang="fi-FI" sz="1800" dirty="0">
                <a:latin typeface="Arial"/>
                <a:ea typeface="+mn-lt"/>
                <a:cs typeface="+mn-lt"/>
              </a:rPr>
              <a:t>             </a:t>
            </a:r>
            <a:r>
              <a:rPr lang="fi-FI" sz="1800" dirty="0" err="1">
                <a:latin typeface="Arial"/>
                <a:ea typeface="+mn-lt"/>
                <a:cs typeface="+mn-lt"/>
              </a:rPr>
              <a:t>with</a:t>
            </a:r>
            <a:r>
              <a:rPr lang="fi-FI" sz="1800" dirty="0">
                <a:latin typeface="Arial"/>
                <a:ea typeface="+mn-lt"/>
                <a:cs typeface="+mn-lt"/>
              </a:rPr>
              <a:t> </a:t>
            </a:r>
            <a:r>
              <a:rPr lang="fi-FI" sz="1800" dirty="0" err="1">
                <a:latin typeface="Arial"/>
                <a:ea typeface="+mn-lt"/>
                <a:cs typeface="+mn-lt"/>
              </a:rPr>
              <a:t>women</a:t>
            </a:r>
            <a:r>
              <a:rPr lang="fi-FI" sz="1800" dirty="0">
                <a:latin typeface="Arial"/>
                <a:ea typeface="+mn-lt"/>
                <a:cs typeface="+mn-lt"/>
              </a:rPr>
              <a:t>.</a:t>
            </a:r>
          </a:p>
          <a:p>
            <a:pPr marL="0" indent="0">
              <a:buNone/>
            </a:pPr>
            <a:r>
              <a:rPr lang="fi-FI" sz="1800" dirty="0">
                <a:latin typeface="Arial"/>
                <a:cs typeface="Arial"/>
              </a:rPr>
              <a:t>		</a:t>
            </a:r>
            <a:r>
              <a:rPr lang="fi-FI" sz="1800" dirty="0" err="1">
                <a:latin typeface="Arial"/>
                <a:cs typeface="Arial"/>
              </a:rPr>
              <a:t>Keynote</a:t>
            </a:r>
            <a:r>
              <a:rPr lang="fi-FI" sz="1800" dirty="0">
                <a:latin typeface="Arial"/>
                <a:cs typeface="Arial"/>
              </a:rPr>
              <a:t>: </a:t>
            </a:r>
            <a:r>
              <a:rPr kumimoji="0" lang="fi-FI" altLang="fi-FI" sz="1800" i="0" u="none" strike="noStrike" cap="none" normalizeH="0" baseline="0" dirty="0">
                <a:ln>
                  <a:noFill/>
                </a:ln>
                <a:effectLst/>
                <a:latin typeface="Arial"/>
                <a:cs typeface="Arial"/>
              </a:rPr>
              <a:t>Design </a:t>
            </a:r>
            <a:r>
              <a:rPr kumimoji="0" lang="fi-FI" altLang="fi-FI" sz="1800" i="0" u="none" strike="noStrike" cap="none" normalizeH="0" baseline="0" dirty="0" err="1">
                <a:ln>
                  <a:noFill/>
                </a:ln>
                <a:effectLst/>
                <a:latin typeface="Arial"/>
                <a:cs typeface="Arial"/>
              </a:rPr>
              <a:t>thinking</a:t>
            </a:r>
            <a:r>
              <a:rPr kumimoji="0" lang="fi-FI" altLang="fi-FI" sz="1800" i="0" u="none" strike="noStrike" cap="none" normalizeH="0" baseline="0" dirty="0">
                <a:ln>
                  <a:noFill/>
                </a:ln>
                <a:effectLst/>
                <a:latin typeface="Arial"/>
                <a:cs typeface="Arial"/>
              </a:rPr>
              <a:t> for </a:t>
            </a:r>
            <a:r>
              <a:rPr kumimoji="0" lang="fi-FI" altLang="fi-FI" sz="1800" i="0" u="none" strike="noStrike" cap="none" normalizeH="0" baseline="0" dirty="0" err="1">
                <a:ln>
                  <a:noFill/>
                </a:ln>
                <a:effectLst/>
                <a:latin typeface="Arial"/>
                <a:cs typeface="Arial"/>
              </a:rPr>
              <a:t>building</a:t>
            </a:r>
            <a:r>
              <a:rPr kumimoji="0" lang="fi-FI" altLang="fi-FI" sz="1800" i="0" u="none" strike="noStrike" cap="none" normalizeH="0" baseline="0" dirty="0">
                <a:ln>
                  <a:noFill/>
                </a:ln>
                <a:effectLst/>
                <a:latin typeface="Arial"/>
                <a:cs typeface="Arial"/>
              </a:rPr>
              <a:t> </a:t>
            </a:r>
            <a:r>
              <a:rPr kumimoji="0" lang="fi-FI" altLang="fi-FI" sz="1800" i="0" u="none" strike="noStrike" cap="none" normalizeH="0" baseline="0" dirty="0" err="1">
                <a:ln>
                  <a:noFill/>
                </a:ln>
                <a:effectLst/>
                <a:latin typeface="Arial"/>
                <a:cs typeface="Arial"/>
              </a:rPr>
              <a:t>safer</a:t>
            </a:r>
            <a:r>
              <a:rPr kumimoji="0" lang="fi-FI" altLang="fi-FI" sz="1800" i="0" u="none" strike="noStrike" cap="none" normalizeH="0" baseline="0" dirty="0">
                <a:ln>
                  <a:noFill/>
                </a:ln>
                <a:effectLst/>
                <a:latin typeface="Arial"/>
                <a:cs typeface="Arial"/>
              </a:rPr>
              <a:t> </a:t>
            </a:r>
            <a:r>
              <a:rPr kumimoji="0" lang="fi-FI" altLang="fi-FI" sz="1800" i="0" u="none" strike="noStrike" cap="none" normalizeH="0" baseline="0" dirty="0" err="1">
                <a:ln>
                  <a:noFill/>
                </a:ln>
                <a:effectLst/>
                <a:latin typeface="Arial"/>
                <a:cs typeface="Arial"/>
              </a:rPr>
              <a:t>communities</a:t>
            </a:r>
            <a:r>
              <a:rPr kumimoji="0" lang="fi-FI" altLang="fi-FI" sz="1800" i="0" u="none" strike="noStrike" cap="none" normalizeH="0" baseline="0" dirty="0">
                <a:ln>
                  <a:noFill/>
                </a:ln>
                <a:effectLst/>
                <a:latin typeface="Arial"/>
                <a:cs typeface="Arial"/>
              </a:rPr>
              <a:t>, Milla Mäkinen, HAMK </a:t>
            </a:r>
            <a:endParaRPr lang="fi-FI" sz="1800" i="0" u="none" strike="noStrike" cap="none" normalizeH="0" baseline="0" dirty="0">
              <a:ln>
                <a:noFill/>
              </a:ln>
              <a:effectLst/>
              <a:latin typeface="Arial"/>
              <a:cs typeface="Arial"/>
            </a:endParaRPr>
          </a:p>
          <a:p>
            <a:pPr marL="0" indent="0">
              <a:buNone/>
            </a:pPr>
            <a:r>
              <a:rPr lang="fi-FI" sz="1800" dirty="0">
                <a:latin typeface="Arial"/>
                <a:cs typeface="Arial"/>
              </a:rPr>
              <a:t> 11:45 – 13:00	LUNCH	</a:t>
            </a:r>
          </a:p>
          <a:p>
            <a:pPr marL="0" indent="0">
              <a:buNone/>
            </a:pPr>
            <a:r>
              <a:rPr lang="fi-FI" sz="1800" dirty="0">
                <a:latin typeface="Arial"/>
                <a:cs typeface="Arial"/>
              </a:rPr>
              <a:t> 13:00 – 15:30 	</a:t>
            </a:r>
            <a:r>
              <a:rPr lang="fi-FI" sz="1800" dirty="0" err="1">
                <a:latin typeface="Arial"/>
                <a:cs typeface="Arial"/>
              </a:rPr>
              <a:t>Workshops</a:t>
            </a:r>
            <a:r>
              <a:rPr lang="fi-FI" sz="1800" dirty="0">
                <a:latin typeface="Arial"/>
                <a:cs typeface="Arial"/>
              </a:rPr>
              <a:t>, </a:t>
            </a:r>
            <a:r>
              <a:rPr lang="fi-FI" sz="1800" dirty="0" err="1">
                <a:latin typeface="Arial"/>
                <a:cs typeface="Arial"/>
              </a:rPr>
              <a:t>see</a:t>
            </a:r>
            <a:r>
              <a:rPr lang="fi-FI" sz="1800" dirty="0">
                <a:latin typeface="Arial"/>
                <a:cs typeface="Arial"/>
              </a:rPr>
              <a:t> </a:t>
            </a:r>
            <a:r>
              <a:rPr lang="fi-FI" sz="1800" dirty="0" err="1">
                <a:latin typeface="Arial"/>
                <a:cs typeface="Arial"/>
              </a:rPr>
              <a:t>the</a:t>
            </a:r>
            <a:r>
              <a:rPr lang="fi-FI" sz="1800" dirty="0">
                <a:latin typeface="Arial"/>
                <a:cs typeface="Arial"/>
              </a:rPr>
              <a:t> </a:t>
            </a:r>
            <a:r>
              <a:rPr lang="fi-FI" sz="1800" dirty="0" err="1">
                <a:latin typeface="Arial"/>
                <a:cs typeface="Arial"/>
              </a:rPr>
              <a:t>next</a:t>
            </a:r>
            <a:r>
              <a:rPr lang="fi-FI" sz="1800" dirty="0">
                <a:latin typeface="Arial"/>
                <a:cs typeface="Arial"/>
              </a:rPr>
              <a:t> </a:t>
            </a:r>
            <a:r>
              <a:rPr lang="fi-FI" sz="1800" dirty="0" err="1">
                <a:latin typeface="Arial"/>
                <a:cs typeface="Arial"/>
              </a:rPr>
              <a:t>slide</a:t>
            </a:r>
            <a:endParaRPr lang="fi-FI" sz="1800" dirty="0">
              <a:latin typeface="Arial"/>
              <a:cs typeface="Arial"/>
            </a:endParaRPr>
          </a:p>
          <a:p>
            <a:pPr marL="0" indent="0">
              <a:buNone/>
            </a:pPr>
            <a:r>
              <a:rPr lang="fi-FI" sz="1800" dirty="0">
                <a:latin typeface="Arial"/>
                <a:cs typeface="Arial"/>
              </a:rPr>
              <a:t> 15.45 - 17:30  	</a:t>
            </a:r>
            <a:r>
              <a:rPr lang="fi-FI" sz="1800" dirty="0" err="1">
                <a:latin typeface="Arial"/>
                <a:cs typeface="Arial"/>
              </a:rPr>
              <a:t>Welcome</a:t>
            </a:r>
            <a:r>
              <a:rPr lang="fi-FI" sz="1800" dirty="0">
                <a:latin typeface="Arial"/>
                <a:cs typeface="Arial"/>
              </a:rPr>
              <a:t> </a:t>
            </a:r>
            <a:r>
              <a:rPr lang="fi-FI" sz="1800" dirty="0" err="1">
                <a:latin typeface="Arial"/>
                <a:cs typeface="Arial"/>
              </a:rPr>
              <a:t>get-together</a:t>
            </a:r>
            <a:r>
              <a:rPr lang="fi-FI" sz="1800" dirty="0">
                <a:latin typeface="Arial"/>
                <a:cs typeface="Arial"/>
              </a:rPr>
              <a:t> at </a:t>
            </a:r>
            <a:r>
              <a:rPr lang="fi-FI" sz="1800" dirty="0" err="1">
                <a:latin typeface="Arial"/>
                <a:cs typeface="Arial"/>
              </a:rPr>
              <a:t>the</a:t>
            </a:r>
            <a:r>
              <a:rPr lang="fi-FI" sz="1800" dirty="0">
                <a:latin typeface="Arial"/>
                <a:cs typeface="Arial"/>
              </a:rPr>
              <a:t> campus, S-101,S-126</a:t>
            </a:r>
          </a:p>
        </p:txBody>
      </p:sp>
      <p:pic>
        <p:nvPicPr>
          <p:cNvPr id="4" name="Picture 3">
            <a:extLst>
              <a:ext uri="{FF2B5EF4-FFF2-40B4-BE49-F238E27FC236}">
                <a16:creationId xmlns:a16="http://schemas.microsoft.com/office/drawing/2014/main" id="{C81FA7A4-A03B-07BB-CA7F-598A78512E1D}"/>
              </a:ext>
            </a:extLst>
          </p:cNvPr>
          <p:cNvPicPr>
            <a:picLocks noChangeAspect="1"/>
          </p:cNvPicPr>
          <p:nvPr/>
        </p:nvPicPr>
        <p:blipFill>
          <a:blip r:embed="rId2"/>
          <a:stretch>
            <a:fillRect/>
          </a:stretch>
        </p:blipFill>
        <p:spPr>
          <a:xfrm>
            <a:off x="543317" y="231494"/>
            <a:ext cx="1563275" cy="1575599"/>
          </a:xfrm>
          <a:prstGeom prst="rect">
            <a:avLst/>
          </a:prstGeom>
        </p:spPr>
      </p:pic>
      <p:pic>
        <p:nvPicPr>
          <p:cNvPr id="6" name="Picture 5">
            <a:extLst>
              <a:ext uri="{FF2B5EF4-FFF2-40B4-BE49-F238E27FC236}">
                <a16:creationId xmlns:a16="http://schemas.microsoft.com/office/drawing/2014/main" id="{5E209B9C-4500-BAA3-E1DE-036FAE74D44B}"/>
              </a:ext>
            </a:extLst>
          </p:cNvPr>
          <p:cNvPicPr>
            <a:picLocks noChangeAspect="1"/>
          </p:cNvPicPr>
          <p:nvPr/>
        </p:nvPicPr>
        <p:blipFill>
          <a:blip r:embed="rId3"/>
          <a:stretch>
            <a:fillRect/>
          </a:stretch>
        </p:blipFill>
        <p:spPr>
          <a:xfrm>
            <a:off x="8383866" y="5644226"/>
            <a:ext cx="3163893" cy="848649"/>
          </a:xfrm>
          <a:prstGeom prst="rect">
            <a:avLst/>
          </a:prstGeom>
        </p:spPr>
      </p:pic>
    </p:spTree>
    <p:extLst>
      <p:ext uri="{BB962C8B-B14F-4D97-AF65-F5344CB8AC3E}">
        <p14:creationId xmlns:p14="http://schemas.microsoft.com/office/powerpoint/2010/main" val="2923790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4ECE-AC87-774B-ECDB-6F5BC38C2096}"/>
              </a:ext>
            </a:extLst>
          </p:cNvPr>
          <p:cNvSpPr>
            <a:spLocks noGrp="1"/>
          </p:cNvSpPr>
          <p:nvPr>
            <p:ph type="title"/>
          </p:nvPr>
        </p:nvSpPr>
        <p:spPr>
          <a:xfrm>
            <a:off x="2118166" y="365125"/>
            <a:ext cx="9235633" cy="1325563"/>
          </a:xfrm>
        </p:spPr>
        <p:txBody>
          <a:bodyPr/>
          <a:lstStyle/>
          <a:p>
            <a:r>
              <a:rPr lang="fi-FI" err="1"/>
              <a:t>Wednesday</a:t>
            </a:r>
            <a:r>
              <a:rPr lang="fi-FI"/>
              <a:t>, </a:t>
            </a:r>
            <a:r>
              <a:rPr lang="fi-FI" err="1"/>
              <a:t>Feb</a:t>
            </a:r>
            <a:r>
              <a:rPr lang="fi-FI"/>
              <a:t> 19th, </a:t>
            </a:r>
            <a:r>
              <a:rPr lang="fi-FI" sz="2400" err="1"/>
              <a:t>afternoon</a:t>
            </a:r>
            <a:r>
              <a:rPr lang="fi-FI" sz="2400"/>
              <a:t> </a:t>
            </a:r>
            <a:r>
              <a:rPr lang="fi-FI" sz="2400" err="1"/>
              <a:t>sessions</a:t>
            </a:r>
            <a:r>
              <a:rPr lang="fi-FI" sz="2400"/>
              <a:t> 12:30-15:00</a:t>
            </a:r>
          </a:p>
        </p:txBody>
      </p:sp>
      <p:pic>
        <p:nvPicPr>
          <p:cNvPr id="5" name="Content Placeholder 4">
            <a:extLst>
              <a:ext uri="{FF2B5EF4-FFF2-40B4-BE49-F238E27FC236}">
                <a16:creationId xmlns:a16="http://schemas.microsoft.com/office/drawing/2014/main" id="{3578AC83-00A6-ABFE-52C0-CC605701516D}"/>
              </a:ext>
            </a:extLst>
          </p:cNvPr>
          <p:cNvPicPr>
            <a:picLocks noGrp="1" noChangeAspect="1"/>
          </p:cNvPicPr>
          <p:nvPr>
            <p:ph idx="1"/>
          </p:nvPr>
        </p:nvPicPr>
        <p:blipFill>
          <a:blip r:embed="rId2"/>
          <a:stretch>
            <a:fillRect/>
          </a:stretch>
        </p:blipFill>
        <p:spPr>
          <a:xfrm>
            <a:off x="8883932" y="5737970"/>
            <a:ext cx="3164098" cy="847417"/>
          </a:xfrm>
          <a:prstGeom prst="rect">
            <a:avLst/>
          </a:prstGeom>
        </p:spPr>
      </p:pic>
      <p:pic>
        <p:nvPicPr>
          <p:cNvPr id="4" name="Picture 3">
            <a:extLst>
              <a:ext uri="{FF2B5EF4-FFF2-40B4-BE49-F238E27FC236}">
                <a16:creationId xmlns:a16="http://schemas.microsoft.com/office/drawing/2014/main" id="{E2374579-C45F-C908-7271-11573F94067A}"/>
              </a:ext>
            </a:extLst>
          </p:cNvPr>
          <p:cNvPicPr>
            <a:picLocks noChangeAspect="1"/>
          </p:cNvPicPr>
          <p:nvPr/>
        </p:nvPicPr>
        <p:blipFill>
          <a:blip r:embed="rId3"/>
          <a:stretch>
            <a:fillRect/>
          </a:stretch>
        </p:blipFill>
        <p:spPr>
          <a:xfrm>
            <a:off x="580536" y="365125"/>
            <a:ext cx="1398735" cy="1674019"/>
          </a:xfrm>
          <a:prstGeom prst="rect">
            <a:avLst/>
          </a:prstGeom>
        </p:spPr>
      </p:pic>
      <p:sp>
        <p:nvSpPr>
          <p:cNvPr id="6" name="TextBox 6">
            <a:extLst>
              <a:ext uri="{FF2B5EF4-FFF2-40B4-BE49-F238E27FC236}">
                <a16:creationId xmlns:a16="http://schemas.microsoft.com/office/drawing/2014/main" id="{75342A27-C7E8-4AD1-9100-A8184B3B3CEC}"/>
              </a:ext>
            </a:extLst>
          </p:cNvPr>
          <p:cNvSpPr txBox="1"/>
          <p:nvPr/>
        </p:nvSpPr>
        <p:spPr>
          <a:xfrm>
            <a:off x="1089061" y="2042086"/>
            <a:ext cx="10257177" cy="4385816"/>
          </a:xfrm>
          <a:prstGeom prst="rect">
            <a:avLst/>
          </a:prstGeom>
          <a:noFill/>
        </p:spPr>
        <p:txBody>
          <a:bodyPr wrap="square" lIns="91440" tIns="45720" rIns="91440" bIns="45720" anchor="t">
            <a:spAutoFit/>
          </a:bodyPr>
          <a:lstStyle/>
          <a:p>
            <a:pPr marL="228600" indent="-228600" fontAlgn="base">
              <a:buAutoNum type="arabicPeriod"/>
            </a:pPr>
            <a:r>
              <a:rPr lang="fi-FI" b="1" err="1">
                <a:solidFill>
                  <a:srgbClr val="000000"/>
                </a:solidFill>
                <a:latin typeface="Arial"/>
                <a:cs typeface="Arial"/>
              </a:rPr>
              <a:t>Cohesion</a:t>
            </a:r>
            <a:r>
              <a:rPr lang="fi-FI" b="1">
                <a:solidFill>
                  <a:srgbClr val="000000"/>
                </a:solidFill>
                <a:latin typeface="Arial"/>
                <a:cs typeface="Arial"/>
              </a:rPr>
              <a:t>- </a:t>
            </a:r>
            <a:r>
              <a:rPr lang="fi-FI" b="1" err="1">
                <a:solidFill>
                  <a:srgbClr val="000000"/>
                </a:solidFill>
                <a:latin typeface="Arial"/>
                <a:cs typeface="Arial"/>
              </a:rPr>
              <a:t>About</a:t>
            </a:r>
            <a:r>
              <a:rPr lang="fi-FI" b="1">
                <a:solidFill>
                  <a:srgbClr val="000000"/>
                </a:solidFill>
                <a:latin typeface="Arial"/>
                <a:cs typeface="Arial"/>
              </a:rPr>
              <a:t> </a:t>
            </a:r>
            <a:r>
              <a:rPr lang="fi-FI" b="1" err="1">
                <a:solidFill>
                  <a:srgbClr val="000000"/>
                </a:solidFill>
                <a:latin typeface="Arial"/>
                <a:cs typeface="Arial"/>
              </a:rPr>
              <a:t>feeling</a:t>
            </a:r>
            <a:r>
              <a:rPr lang="fi-FI" b="1">
                <a:solidFill>
                  <a:srgbClr val="000000"/>
                </a:solidFill>
                <a:latin typeface="Arial"/>
                <a:cs typeface="Arial"/>
              </a:rPr>
              <a:t> of </a:t>
            </a:r>
            <a:r>
              <a:rPr lang="fi-FI" b="1" err="1">
                <a:solidFill>
                  <a:srgbClr val="000000"/>
                </a:solidFill>
                <a:latin typeface="Arial"/>
                <a:cs typeface="Arial"/>
              </a:rPr>
              <a:t>belonging</a:t>
            </a:r>
            <a:r>
              <a:rPr lang="fi-FI" b="1">
                <a:solidFill>
                  <a:srgbClr val="000000"/>
                </a:solidFill>
                <a:latin typeface="Arial"/>
                <a:cs typeface="Arial"/>
              </a:rPr>
              <a:t> and </a:t>
            </a:r>
            <a:r>
              <a:rPr lang="fi-FI" b="1" err="1">
                <a:solidFill>
                  <a:srgbClr val="000000"/>
                </a:solidFill>
                <a:latin typeface="Arial"/>
                <a:cs typeface="Arial"/>
              </a:rPr>
              <a:t>being</a:t>
            </a:r>
            <a:r>
              <a:rPr lang="fi-FI" b="1">
                <a:solidFill>
                  <a:srgbClr val="000000"/>
                </a:solidFill>
                <a:latin typeface="Arial"/>
                <a:cs typeface="Arial"/>
              </a:rPr>
              <a:t> </a:t>
            </a:r>
            <a:r>
              <a:rPr lang="fi-FI" b="1" err="1">
                <a:solidFill>
                  <a:srgbClr val="000000"/>
                </a:solidFill>
                <a:latin typeface="Arial"/>
                <a:cs typeface="Arial"/>
              </a:rPr>
              <a:t>students</a:t>
            </a:r>
            <a:r>
              <a:rPr lang="fi-FI" b="1">
                <a:solidFill>
                  <a:srgbClr val="000000"/>
                </a:solidFill>
                <a:latin typeface="Arial"/>
                <a:cs typeface="Arial"/>
              </a:rPr>
              <a:t> as a team/</a:t>
            </a:r>
            <a:r>
              <a:rPr lang="fi-FI" b="1" err="1">
                <a:solidFill>
                  <a:srgbClr val="000000"/>
                </a:solidFill>
                <a:latin typeface="Arial"/>
                <a:cs typeface="Arial"/>
              </a:rPr>
              <a:t>class</a:t>
            </a:r>
            <a:r>
              <a:rPr lang="fi-FI">
                <a:solidFill>
                  <a:srgbClr val="000000"/>
                </a:solidFill>
                <a:latin typeface="Arial"/>
                <a:cs typeface="Arial"/>
              </a:rPr>
              <a:t>  </a:t>
            </a:r>
            <a:r>
              <a:rPr lang="fi-FI" err="1">
                <a:solidFill>
                  <a:srgbClr val="000000"/>
                </a:solidFill>
                <a:latin typeface="Arial"/>
                <a:cs typeface="Arial"/>
              </a:rPr>
              <a:t>by</a:t>
            </a:r>
            <a:r>
              <a:rPr lang="fi-FI" b="1">
                <a:solidFill>
                  <a:srgbClr val="000000"/>
                </a:solidFill>
                <a:latin typeface="Arial"/>
                <a:cs typeface="Arial"/>
              </a:rPr>
              <a:t> </a:t>
            </a:r>
            <a:r>
              <a:rPr lang="fi-FI" err="1">
                <a:solidFill>
                  <a:srgbClr val="000000"/>
                </a:solidFill>
                <a:latin typeface="Arial"/>
                <a:cs typeface="Arial"/>
              </a:rPr>
              <a:t>Malou</a:t>
            </a:r>
            <a:r>
              <a:rPr lang="fi-FI">
                <a:solidFill>
                  <a:srgbClr val="000000"/>
                </a:solidFill>
                <a:latin typeface="Arial"/>
                <a:cs typeface="Arial"/>
              </a:rPr>
              <a:t> </a:t>
            </a:r>
            <a:r>
              <a:rPr lang="fi-FI" err="1">
                <a:solidFill>
                  <a:srgbClr val="000000"/>
                </a:solidFill>
                <a:latin typeface="Arial"/>
                <a:cs typeface="Arial"/>
              </a:rPr>
              <a:t>Munch</a:t>
            </a:r>
            <a:r>
              <a:rPr lang="fi-FI">
                <a:solidFill>
                  <a:srgbClr val="000000"/>
                </a:solidFill>
                <a:latin typeface="Arial"/>
                <a:cs typeface="Arial"/>
              </a:rPr>
              <a:t> &amp; Nils </a:t>
            </a:r>
            <a:r>
              <a:rPr lang="fi-FI" err="1">
                <a:solidFill>
                  <a:srgbClr val="000000"/>
                </a:solidFill>
                <a:latin typeface="Arial"/>
                <a:cs typeface="Arial"/>
              </a:rPr>
              <a:t>Nørrind</a:t>
            </a:r>
            <a:r>
              <a:rPr lang="fi-FI">
                <a:solidFill>
                  <a:srgbClr val="000000"/>
                </a:solidFill>
                <a:latin typeface="Arial"/>
                <a:cs typeface="Arial"/>
              </a:rPr>
              <a:t> Hansen, VIA, </a:t>
            </a:r>
            <a:r>
              <a:rPr lang="fi-FI" err="1">
                <a:solidFill>
                  <a:srgbClr val="000000"/>
                </a:solidFill>
                <a:latin typeface="Arial"/>
                <a:cs typeface="Arial"/>
              </a:rPr>
              <a:t>Denmark</a:t>
            </a:r>
            <a:r>
              <a:rPr lang="fi-FI">
                <a:solidFill>
                  <a:srgbClr val="000000"/>
                </a:solidFill>
                <a:latin typeface="Arial"/>
                <a:cs typeface="Arial"/>
              </a:rPr>
              <a:t>: S-301</a:t>
            </a:r>
          </a:p>
          <a:p>
            <a:pPr marL="228600" indent="-228600">
              <a:buAutoNum type="arabicPeriod"/>
            </a:pPr>
            <a:r>
              <a:rPr lang="fi-FI" b="1" err="1">
                <a:solidFill>
                  <a:srgbClr val="000000"/>
                </a:solidFill>
                <a:latin typeface="Arial"/>
                <a:cs typeface="Arial"/>
              </a:rPr>
              <a:t>Developing</a:t>
            </a:r>
            <a:r>
              <a:rPr lang="fi-FI" b="1">
                <a:solidFill>
                  <a:srgbClr val="000000"/>
                </a:solidFill>
                <a:latin typeface="Arial"/>
                <a:cs typeface="Arial"/>
              </a:rPr>
              <a:t> Personal </a:t>
            </a:r>
            <a:r>
              <a:rPr lang="fi-FI" b="1" err="1">
                <a:solidFill>
                  <a:srgbClr val="000000"/>
                </a:solidFill>
                <a:latin typeface="Arial"/>
                <a:cs typeface="Arial"/>
              </a:rPr>
              <a:t>Resilience</a:t>
            </a:r>
            <a:r>
              <a:rPr lang="fi-FI" b="1">
                <a:solidFill>
                  <a:srgbClr val="000000"/>
                </a:solidFill>
                <a:latin typeface="Arial"/>
                <a:cs typeface="Arial"/>
              </a:rPr>
              <a:t> to </a:t>
            </a:r>
            <a:r>
              <a:rPr lang="fi-FI" b="1" err="1">
                <a:solidFill>
                  <a:srgbClr val="000000"/>
                </a:solidFill>
                <a:latin typeface="Arial"/>
                <a:cs typeface="Arial"/>
              </a:rPr>
              <a:t>Enhance</a:t>
            </a:r>
            <a:r>
              <a:rPr lang="fi-FI" b="1">
                <a:solidFill>
                  <a:srgbClr val="000000"/>
                </a:solidFill>
                <a:latin typeface="Arial"/>
                <a:cs typeface="Arial"/>
              </a:rPr>
              <a:t> </a:t>
            </a:r>
            <a:r>
              <a:rPr lang="fi-FI" b="1" err="1">
                <a:solidFill>
                  <a:srgbClr val="000000"/>
                </a:solidFill>
                <a:latin typeface="Arial"/>
                <a:cs typeface="Arial"/>
              </a:rPr>
              <a:t>Community</a:t>
            </a:r>
            <a:r>
              <a:rPr lang="fi-FI" b="1">
                <a:solidFill>
                  <a:srgbClr val="000000"/>
                </a:solidFill>
                <a:latin typeface="Arial"/>
                <a:cs typeface="Arial"/>
              </a:rPr>
              <a:t> and </a:t>
            </a:r>
            <a:r>
              <a:rPr lang="fi-FI" b="1" err="1">
                <a:solidFill>
                  <a:srgbClr val="000000"/>
                </a:solidFill>
                <a:latin typeface="Arial"/>
                <a:cs typeface="Arial"/>
              </a:rPr>
              <a:t>Workplace</a:t>
            </a:r>
            <a:r>
              <a:rPr lang="fi-FI" b="1">
                <a:solidFill>
                  <a:srgbClr val="000000"/>
                </a:solidFill>
                <a:latin typeface="Arial"/>
                <a:cs typeface="Arial"/>
              </a:rPr>
              <a:t> Well-</a:t>
            </a:r>
            <a:r>
              <a:rPr lang="fi-FI" b="1" err="1">
                <a:solidFill>
                  <a:srgbClr val="000000"/>
                </a:solidFill>
                <a:latin typeface="Arial"/>
                <a:cs typeface="Arial"/>
              </a:rPr>
              <a:t>Being</a:t>
            </a:r>
            <a:r>
              <a:rPr lang="fi-FI">
                <a:solidFill>
                  <a:srgbClr val="000000"/>
                </a:solidFill>
                <a:latin typeface="Arial"/>
                <a:cs typeface="Arial"/>
              </a:rPr>
              <a:t> </a:t>
            </a:r>
            <a:r>
              <a:rPr lang="fi-FI" err="1">
                <a:solidFill>
                  <a:srgbClr val="000000"/>
                </a:solidFill>
                <a:latin typeface="Arial"/>
                <a:cs typeface="Arial"/>
              </a:rPr>
              <a:t>by</a:t>
            </a:r>
            <a:r>
              <a:rPr lang="fi-FI">
                <a:solidFill>
                  <a:srgbClr val="000000"/>
                </a:solidFill>
                <a:latin typeface="Arial"/>
                <a:cs typeface="Arial"/>
              </a:rPr>
              <a:t> </a:t>
            </a:r>
            <a:r>
              <a:rPr lang="fi-FI" err="1">
                <a:solidFill>
                  <a:srgbClr val="000000"/>
                </a:solidFill>
                <a:latin typeface="Arial"/>
                <a:cs typeface="Arial"/>
              </a:rPr>
              <a:t>Janice</a:t>
            </a:r>
            <a:r>
              <a:rPr lang="fi-FI">
                <a:solidFill>
                  <a:srgbClr val="000000"/>
                </a:solidFill>
                <a:latin typeface="Arial"/>
                <a:cs typeface="Arial"/>
              </a:rPr>
              <a:t> </a:t>
            </a:r>
            <a:r>
              <a:rPr lang="fi-FI" err="1">
                <a:solidFill>
                  <a:srgbClr val="000000"/>
                </a:solidFill>
                <a:latin typeface="Arial"/>
                <a:cs typeface="Arial"/>
              </a:rPr>
              <a:t>Elich</a:t>
            </a:r>
            <a:r>
              <a:rPr lang="fi-FI">
                <a:solidFill>
                  <a:srgbClr val="000000"/>
                </a:solidFill>
                <a:latin typeface="Arial"/>
                <a:cs typeface="Arial"/>
              </a:rPr>
              <a:t> Monroe, USA: S-312</a:t>
            </a:r>
          </a:p>
          <a:p>
            <a:pPr marL="228600" indent="-228600">
              <a:buAutoNum type="arabicPeriod"/>
            </a:pPr>
            <a:r>
              <a:rPr lang="fi-FI" b="1">
                <a:solidFill>
                  <a:srgbClr val="000000"/>
                </a:solidFill>
                <a:latin typeface="Arial"/>
                <a:cs typeface="Arial"/>
              </a:rPr>
              <a:t>Music to </a:t>
            </a:r>
            <a:r>
              <a:rPr lang="fi-FI" b="1" err="1">
                <a:solidFill>
                  <a:srgbClr val="000000"/>
                </a:solidFill>
                <a:latin typeface="Arial"/>
                <a:cs typeface="Arial"/>
              </a:rPr>
              <a:t>enhance</a:t>
            </a:r>
            <a:r>
              <a:rPr lang="fi-FI" b="1">
                <a:solidFill>
                  <a:srgbClr val="000000"/>
                </a:solidFill>
                <a:latin typeface="Arial"/>
                <a:cs typeface="Arial"/>
              </a:rPr>
              <a:t> </a:t>
            </a:r>
            <a:r>
              <a:rPr lang="fi-FI" b="1" err="1">
                <a:solidFill>
                  <a:srgbClr val="000000"/>
                </a:solidFill>
                <a:latin typeface="Arial"/>
                <a:cs typeface="Arial"/>
              </a:rPr>
              <a:t>bonding</a:t>
            </a:r>
            <a:r>
              <a:rPr lang="fi-FI" b="1">
                <a:solidFill>
                  <a:srgbClr val="000000"/>
                </a:solidFill>
                <a:latin typeface="Arial"/>
                <a:cs typeface="Arial"/>
              </a:rPr>
              <a:t> </a:t>
            </a:r>
            <a:r>
              <a:rPr lang="fi-FI" b="1" err="1">
                <a:solidFill>
                  <a:srgbClr val="000000"/>
                </a:solidFill>
                <a:latin typeface="Arial"/>
                <a:cs typeface="Arial"/>
              </a:rPr>
              <a:t>between</a:t>
            </a:r>
            <a:r>
              <a:rPr lang="fi-FI" b="1">
                <a:solidFill>
                  <a:srgbClr val="000000"/>
                </a:solidFill>
                <a:latin typeface="Arial"/>
                <a:cs typeface="Arial"/>
              </a:rPr>
              <a:t> </a:t>
            </a:r>
            <a:r>
              <a:rPr lang="fi-FI" b="1" err="1">
                <a:solidFill>
                  <a:srgbClr val="000000"/>
                </a:solidFill>
                <a:latin typeface="Arial"/>
                <a:cs typeface="Arial"/>
              </a:rPr>
              <a:t>parents</a:t>
            </a:r>
            <a:r>
              <a:rPr lang="fi-FI" b="1">
                <a:solidFill>
                  <a:srgbClr val="000000"/>
                </a:solidFill>
                <a:latin typeface="Arial"/>
                <a:cs typeface="Arial"/>
              </a:rPr>
              <a:t> and </a:t>
            </a:r>
            <a:r>
              <a:rPr lang="fi-FI" b="1" err="1">
                <a:solidFill>
                  <a:srgbClr val="000000"/>
                </a:solidFill>
                <a:latin typeface="Arial"/>
                <a:cs typeface="Arial"/>
              </a:rPr>
              <a:t>children</a:t>
            </a:r>
            <a:r>
              <a:rPr lang="fi-FI">
                <a:solidFill>
                  <a:srgbClr val="000000"/>
                </a:solidFill>
                <a:latin typeface="Arial"/>
                <a:cs typeface="Arial"/>
              </a:rPr>
              <a:t> </a:t>
            </a:r>
            <a:r>
              <a:rPr lang="fi-FI" err="1">
                <a:solidFill>
                  <a:srgbClr val="000000"/>
                </a:solidFill>
                <a:latin typeface="Arial"/>
                <a:cs typeface="Arial"/>
              </a:rPr>
              <a:t>by</a:t>
            </a:r>
            <a:r>
              <a:rPr lang="fi-FI">
                <a:solidFill>
                  <a:srgbClr val="000000"/>
                </a:solidFill>
                <a:latin typeface="Arial"/>
                <a:cs typeface="Arial"/>
              </a:rPr>
              <a:t> Monika </a:t>
            </a:r>
            <a:r>
              <a:rPr lang="fi-FI" err="1">
                <a:solidFill>
                  <a:srgbClr val="000000"/>
                </a:solidFill>
                <a:latin typeface="Arial"/>
                <a:cs typeface="Arial"/>
              </a:rPr>
              <a:t>ter</a:t>
            </a:r>
            <a:r>
              <a:rPr lang="fi-FI">
                <a:solidFill>
                  <a:srgbClr val="000000"/>
                </a:solidFill>
                <a:latin typeface="Arial"/>
                <a:cs typeface="Arial"/>
              </a:rPr>
              <a:t> </a:t>
            </a:r>
            <a:r>
              <a:rPr lang="fi-FI" err="1">
                <a:solidFill>
                  <a:srgbClr val="000000"/>
                </a:solidFill>
                <a:latin typeface="Arial"/>
                <a:cs typeface="Arial"/>
              </a:rPr>
              <a:t>Denge-Smit</a:t>
            </a:r>
            <a:r>
              <a:rPr lang="fi-FI">
                <a:solidFill>
                  <a:srgbClr val="000000"/>
                </a:solidFill>
                <a:latin typeface="Arial"/>
                <a:cs typeface="Arial"/>
              </a:rPr>
              <a:t> </a:t>
            </a:r>
            <a:r>
              <a:rPr lang="fi-FI" err="1">
                <a:solidFill>
                  <a:srgbClr val="000000"/>
                </a:solidFill>
                <a:latin typeface="Arial"/>
                <a:cs typeface="Arial"/>
              </a:rPr>
              <a:t>with</a:t>
            </a:r>
            <a:r>
              <a:rPr lang="fi-FI">
                <a:solidFill>
                  <a:srgbClr val="000000"/>
                </a:solidFill>
                <a:latin typeface="Arial"/>
                <a:cs typeface="Arial"/>
              </a:rPr>
              <a:t> </a:t>
            </a:r>
            <a:r>
              <a:rPr lang="fi-FI" err="1">
                <a:solidFill>
                  <a:srgbClr val="000000"/>
                </a:solidFill>
                <a:latin typeface="Arial"/>
                <a:cs typeface="Arial"/>
              </a:rPr>
              <a:t>Co-presenters</a:t>
            </a:r>
            <a:r>
              <a:rPr lang="fi-FI">
                <a:solidFill>
                  <a:srgbClr val="000000"/>
                </a:solidFill>
                <a:latin typeface="Arial"/>
                <a:cs typeface="Arial"/>
              </a:rPr>
              <a:t> Hillary </a:t>
            </a:r>
            <a:r>
              <a:rPr lang="fi-FI" err="1">
                <a:solidFill>
                  <a:srgbClr val="000000"/>
                </a:solidFill>
                <a:latin typeface="Arial"/>
                <a:cs typeface="Arial"/>
              </a:rPr>
              <a:t>Vos</a:t>
            </a:r>
            <a:r>
              <a:rPr lang="fi-FI">
                <a:solidFill>
                  <a:srgbClr val="000000"/>
                </a:solidFill>
                <a:latin typeface="Arial"/>
                <a:cs typeface="Arial"/>
              </a:rPr>
              <a:t> &amp; Amanda </a:t>
            </a:r>
            <a:r>
              <a:rPr lang="fi-FI" err="1">
                <a:solidFill>
                  <a:srgbClr val="000000"/>
                </a:solidFill>
                <a:latin typeface="Arial"/>
                <a:cs typeface="Arial"/>
              </a:rPr>
              <a:t>Hulshof</a:t>
            </a:r>
            <a:r>
              <a:rPr lang="fi-FI">
                <a:solidFill>
                  <a:srgbClr val="000000"/>
                </a:solidFill>
                <a:latin typeface="Arial"/>
                <a:cs typeface="Arial"/>
              </a:rPr>
              <a:t>, </a:t>
            </a:r>
            <a:r>
              <a:rPr lang="en-US">
                <a:solidFill>
                  <a:srgbClr val="000000"/>
                </a:solidFill>
                <a:latin typeface="Arial"/>
                <a:cs typeface="Arial"/>
              </a:rPr>
              <a:t>NHL </a:t>
            </a:r>
            <a:r>
              <a:rPr lang="en-US" err="1">
                <a:solidFill>
                  <a:srgbClr val="000000"/>
                </a:solidFill>
                <a:latin typeface="Arial"/>
                <a:cs typeface="Arial"/>
              </a:rPr>
              <a:t>Stenden</a:t>
            </a:r>
            <a:r>
              <a:rPr lang="fi-FI">
                <a:solidFill>
                  <a:srgbClr val="000000"/>
                </a:solidFill>
                <a:latin typeface="Arial"/>
                <a:cs typeface="Arial"/>
              </a:rPr>
              <a:t>: S-125</a:t>
            </a:r>
          </a:p>
          <a:p>
            <a:pPr marL="228600" indent="-228600">
              <a:buAutoNum type="arabicPeriod"/>
            </a:pPr>
            <a:r>
              <a:rPr lang="fi-FI" b="1" err="1">
                <a:solidFill>
                  <a:srgbClr val="000000"/>
                </a:solidFill>
                <a:latin typeface="Inter"/>
                <a:cs typeface="Arial"/>
              </a:rPr>
              <a:t>Understanding</a:t>
            </a:r>
            <a:r>
              <a:rPr lang="fi-FI" b="1">
                <a:solidFill>
                  <a:srgbClr val="000000"/>
                </a:solidFill>
                <a:latin typeface="Inter"/>
                <a:cs typeface="Arial"/>
              </a:rPr>
              <a:t> </a:t>
            </a:r>
            <a:r>
              <a:rPr lang="fi-FI" b="1" err="1">
                <a:solidFill>
                  <a:srgbClr val="000000"/>
                </a:solidFill>
                <a:latin typeface="Inter"/>
                <a:cs typeface="Arial"/>
              </a:rPr>
              <a:t>foreign</a:t>
            </a:r>
            <a:r>
              <a:rPr lang="fi-FI" b="1">
                <a:solidFill>
                  <a:srgbClr val="000000"/>
                </a:solidFill>
                <a:latin typeface="Inter"/>
                <a:cs typeface="Arial"/>
              </a:rPr>
              <a:t> </a:t>
            </a:r>
            <a:r>
              <a:rPr lang="fi-FI" b="1" err="1">
                <a:solidFill>
                  <a:srgbClr val="000000"/>
                </a:solidFill>
                <a:latin typeface="Inter"/>
                <a:cs typeface="Arial"/>
              </a:rPr>
              <a:t>literature</a:t>
            </a:r>
            <a:r>
              <a:rPr lang="fi-FI" b="1">
                <a:solidFill>
                  <a:srgbClr val="000000"/>
                </a:solidFill>
                <a:latin typeface="Inter"/>
                <a:cs typeface="Arial"/>
              </a:rPr>
              <a:t> as a </a:t>
            </a:r>
            <a:r>
              <a:rPr lang="fi-FI" b="1" err="1">
                <a:solidFill>
                  <a:srgbClr val="000000"/>
                </a:solidFill>
                <a:latin typeface="Inter"/>
                <a:cs typeface="Arial"/>
              </a:rPr>
              <a:t>way</a:t>
            </a:r>
            <a:r>
              <a:rPr lang="fi-FI" b="1">
                <a:solidFill>
                  <a:srgbClr val="000000"/>
                </a:solidFill>
                <a:latin typeface="Inter"/>
                <a:cs typeface="Arial"/>
              </a:rPr>
              <a:t> to </a:t>
            </a:r>
            <a:r>
              <a:rPr lang="fi-FI" b="1" err="1">
                <a:solidFill>
                  <a:srgbClr val="000000"/>
                </a:solidFill>
                <a:latin typeface="Inter"/>
                <a:cs typeface="Arial"/>
              </a:rPr>
              <a:t>develop</a:t>
            </a:r>
            <a:r>
              <a:rPr lang="fi-FI" b="1">
                <a:solidFill>
                  <a:srgbClr val="000000"/>
                </a:solidFill>
                <a:latin typeface="Inter"/>
                <a:cs typeface="Arial"/>
              </a:rPr>
              <a:t> </a:t>
            </a:r>
            <a:r>
              <a:rPr lang="fi-FI" b="1" err="1">
                <a:solidFill>
                  <a:srgbClr val="000000"/>
                </a:solidFill>
                <a:latin typeface="Inter"/>
                <a:cs typeface="Arial"/>
              </a:rPr>
              <a:t>empathy</a:t>
            </a:r>
            <a:r>
              <a:rPr lang="fi-FI">
                <a:solidFill>
                  <a:srgbClr val="000000"/>
                </a:solidFill>
                <a:latin typeface="Inter"/>
                <a:cs typeface="Arial"/>
              </a:rPr>
              <a:t> </a:t>
            </a:r>
            <a:r>
              <a:rPr lang="fi-FI" err="1">
                <a:solidFill>
                  <a:srgbClr val="000000"/>
                </a:solidFill>
                <a:latin typeface="Inter"/>
                <a:cs typeface="Arial"/>
              </a:rPr>
              <a:t>by</a:t>
            </a:r>
            <a:r>
              <a:rPr lang="fi-FI">
                <a:solidFill>
                  <a:srgbClr val="000000"/>
                </a:solidFill>
                <a:latin typeface="Inter"/>
                <a:cs typeface="Arial"/>
              </a:rPr>
              <a:t> O</a:t>
            </a:r>
            <a:r>
              <a:rPr lang="fi-FI">
                <a:solidFill>
                  <a:srgbClr val="000000"/>
                </a:solidFill>
                <a:latin typeface="Arial"/>
                <a:cs typeface="Arial"/>
              </a:rPr>
              <a:t>ksana </a:t>
            </a:r>
            <a:r>
              <a:rPr lang="fi-FI" err="1">
                <a:solidFill>
                  <a:srgbClr val="000000"/>
                </a:solidFill>
                <a:latin typeface="Arial"/>
                <a:cs typeface="Arial"/>
              </a:rPr>
              <a:t>Filippova</a:t>
            </a:r>
            <a:r>
              <a:rPr lang="fi-FI">
                <a:solidFill>
                  <a:srgbClr val="000000"/>
                </a:solidFill>
                <a:latin typeface="Arial"/>
                <a:cs typeface="Arial"/>
              </a:rPr>
              <a:t> </a:t>
            </a:r>
            <a:r>
              <a:rPr lang="fi-FI" err="1">
                <a:solidFill>
                  <a:srgbClr val="000000"/>
                </a:solidFill>
                <a:latin typeface="Arial"/>
                <a:cs typeface="Arial"/>
              </a:rPr>
              <a:t>with</a:t>
            </a:r>
            <a:r>
              <a:rPr lang="fi-FI">
                <a:solidFill>
                  <a:srgbClr val="000000"/>
                </a:solidFill>
                <a:latin typeface="Arial"/>
                <a:cs typeface="Arial"/>
              </a:rPr>
              <a:t> </a:t>
            </a:r>
            <a:r>
              <a:rPr lang="fi-FI" err="1">
                <a:solidFill>
                  <a:srgbClr val="000000"/>
                </a:solidFill>
                <a:latin typeface="Arial"/>
                <a:cs typeface="Arial"/>
              </a:rPr>
              <a:t>Co-presenter</a:t>
            </a:r>
            <a:r>
              <a:rPr lang="fi-FI">
                <a:solidFill>
                  <a:srgbClr val="000000"/>
                </a:solidFill>
                <a:latin typeface="Arial"/>
                <a:cs typeface="Arial"/>
              </a:rPr>
              <a:t> Roos </a:t>
            </a:r>
            <a:r>
              <a:rPr lang="fi-FI" err="1">
                <a:solidFill>
                  <a:srgbClr val="000000"/>
                </a:solidFill>
                <a:latin typeface="Arial"/>
                <a:cs typeface="Arial"/>
              </a:rPr>
              <a:t>Spijkerman</a:t>
            </a:r>
            <a:r>
              <a:rPr lang="fi-FI">
                <a:solidFill>
                  <a:srgbClr val="000000"/>
                </a:solidFill>
                <a:latin typeface="Arial"/>
                <a:cs typeface="Arial"/>
              </a:rPr>
              <a:t> , </a:t>
            </a:r>
            <a:r>
              <a:rPr lang="en-US">
                <a:solidFill>
                  <a:srgbClr val="000000"/>
                </a:solidFill>
                <a:latin typeface="Arial"/>
                <a:cs typeface="Arial"/>
              </a:rPr>
              <a:t>NHL </a:t>
            </a:r>
            <a:r>
              <a:rPr lang="en-US" err="1">
                <a:solidFill>
                  <a:srgbClr val="000000"/>
                </a:solidFill>
                <a:latin typeface="Arial"/>
                <a:cs typeface="Arial"/>
              </a:rPr>
              <a:t>Stenden</a:t>
            </a:r>
            <a:r>
              <a:rPr lang="en-US">
                <a:solidFill>
                  <a:srgbClr val="000000"/>
                </a:solidFill>
                <a:latin typeface="Arial"/>
                <a:cs typeface="Arial"/>
              </a:rPr>
              <a:t>: S-313</a:t>
            </a:r>
            <a:endParaRPr lang="en-US">
              <a:solidFill>
                <a:srgbClr val="000000"/>
              </a:solidFill>
              <a:latin typeface="Arial"/>
              <a:cs typeface="Arial" panose="020B0604020202020204" pitchFamily="34" charset="0"/>
            </a:endParaRPr>
          </a:p>
          <a:p>
            <a:pPr marL="228600" indent="-228600">
              <a:buAutoNum type="arabicPeriod"/>
            </a:pPr>
            <a:r>
              <a:rPr lang="en-US" b="1">
                <a:solidFill>
                  <a:srgbClr val="000000"/>
                </a:solidFill>
                <a:latin typeface="Arial"/>
                <a:cs typeface="Arial"/>
              </a:rPr>
              <a:t>Presenting a method/training for social skills and mindfulness for children</a:t>
            </a:r>
            <a:r>
              <a:rPr lang="en-US">
                <a:solidFill>
                  <a:srgbClr val="000000"/>
                </a:solidFill>
                <a:latin typeface="Arial"/>
                <a:cs typeface="Arial"/>
              </a:rPr>
              <a:t> by Evert Schutte with Co-presenter Semira </a:t>
            </a:r>
            <a:r>
              <a:rPr lang="en-US" err="1">
                <a:solidFill>
                  <a:srgbClr val="000000"/>
                </a:solidFill>
                <a:latin typeface="Arial"/>
                <a:cs typeface="Arial"/>
              </a:rPr>
              <a:t>Köşker</a:t>
            </a:r>
            <a:r>
              <a:rPr lang="en-US">
                <a:solidFill>
                  <a:srgbClr val="000000"/>
                </a:solidFill>
                <a:latin typeface="Arial"/>
                <a:cs typeface="Arial"/>
              </a:rPr>
              <a:t>, </a:t>
            </a:r>
            <a:r>
              <a:rPr lang="en-US">
                <a:latin typeface="Arial"/>
                <a:ea typeface="Calibri"/>
                <a:cs typeface="Calibri"/>
              </a:rPr>
              <a:t>NHL </a:t>
            </a:r>
            <a:r>
              <a:rPr lang="en-US" err="1">
                <a:latin typeface="Arial"/>
                <a:ea typeface="Calibri"/>
                <a:cs typeface="Calibri"/>
              </a:rPr>
              <a:t>Stenden</a:t>
            </a:r>
            <a:r>
              <a:rPr lang="en-US">
                <a:latin typeface="Arial"/>
                <a:ea typeface="Calibri"/>
                <a:cs typeface="Calibri"/>
              </a:rPr>
              <a:t>: S-126</a:t>
            </a:r>
            <a:endParaRPr lang="en-US">
              <a:solidFill>
                <a:srgbClr val="000000"/>
              </a:solidFill>
              <a:latin typeface="Arial"/>
              <a:cs typeface="Arial" panose="020B0604020202020204" pitchFamily="34" charset="0"/>
            </a:endParaRPr>
          </a:p>
          <a:p>
            <a:pPr marL="228600" indent="-228600">
              <a:buFontTx/>
              <a:buAutoNum type="arabicPeriod"/>
            </a:pPr>
            <a:r>
              <a:rPr lang="en-US" b="1">
                <a:solidFill>
                  <a:srgbClr val="000000"/>
                </a:solidFill>
                <a:latin typeface="Arial"/>
                <a:ea typeface="Calibri"/>
                <a:cs typeface="Calibri"/>
              </a:rPr>
              <a:t>A package of 2 lectures: Parents and their adolescents' experiences of accessing mental health services</a:t>
            </a:r>
            <a:r>
              <a:rPr lang="en-US">
                <a:solidFill>
                  <a:srgbClr val="000000"/>
                </a:solidFill>
                <a:latin typeface="Arial"/>
                <a:ea typeface="Calibri"/>
                <a:cs typeface="Calibri"/>
              </a:rPr>
              <a:t> </a:t>
            </a:r>
            <a:r>
              <a:rPr lang="en-US">
                <a:latin typeface="Arial"/>
                <a:ea typeface="Calibri"/>
                <a:cs typeface="Calibri"/>
              </a:rPr>
              <a:t>by </a:t>
            </a:r>
            <a:r>
              <a:rPr lang="en-US" err="1">
                <a:latin typeface="Arial"/>
                <a:ea typeface="Calibri"/>
                <a:cs typeface="Calibri"/>
              </a:rPr>
              <a:t>Seána</a:t>
            </a:r>
            <a:r>
              <a:rPr lang="en-US">
                <a:latin typeface="Arial"/>
                <a:ea typeface="Calibri"/>
                <a:cs typeface="Calibri"/>
              </a:rPr>
              <a:t> Nic </a:t>
            </a:r>
            <a:r>
              <a:rPr lang="en-US" err="1">
                <a:latin typeface="Arial"/>
                <a:ea typeface="Calibri"/>
                <a:cs typeface="Calibri"/>
              </a:rPr>
              <a:t>Dhonnacha</a:t>
            </a:r>
            <a:r>
              <a:rPr lang="en-US">
                <a:latin typeface="Arial"/>
                <a:ea typeface="Calibri"/>
                <a:cs typeface="Calibri"/>
              </a:rPr>
              <a:t>, TUS, Ireland;  </a:t>
            </a:r>
            <a:r>
              <a:rPr lang="fi-FI" b="1" err="1">
                <a:solidFill>
                  <a:srgbClr val="000000"/>
                </a:solidFill>
                <a:latin typeface="Arial"/>
                <a:ea typeface="Calibri"/>
                <a:cs typeface="Arial"/>
              </a:rPr>
              <a:t>Inclusive</a:t>
            </a:r>
            <a:r>
              <a:rPr lang="fi-FI" b="1">
                <a:solidFill>
                  <a:srgbClr val="000000"/>
                </a:solidFill>
                <a:latin typeface="Arial"/>
                <a:ea typeface="Calibri"/>
                <a:cs typeface="Arial"/>
              </a:rPr>
              <a:t> </a:t>
            </a:r>
            <a:r>
              <a:rPr lang="fi-FI" b="1" err="1">
                <a:solidFill>
                  <a:srgbClr val="000000"/>
                </a:solidFill>
                <a:latin typeface="Arial"/>
                <a:ea typeface="Calibri"/>
                <a:cs typeface="Arial"/>
              </a:rPr>
              <a:t>Communities</a:t>
            </a:r>
            <a:r>
              <a:rPr lang="fi-FI" b="1">
                <a:solidFill>
                  <a:srgbClr val="000000"/>
                </a:solidFill>
                <a:latin typeface="Arial"/>
                <a:ea typeface="Calibri"/>
                <a:cs typeface="Arial"/>
              </a:rPr>
              <a:t> for </a:t>
            </a:r>
            <a:r>
              <a:rPr lang="fi-FI" b="1" err="1">
                <a:solidFill>
                  <a:srgbClr val="000000"/>
                </a:solidFill>
                <a:latin typeface="Arial"/>
                <a:ea typeface="Calibri"/>
                <a:cs typeface="Arial"/>
              </a:rPr>
              <a:t>the</a:t>
            </a:r>
            <a:r>
              <a:rPr lang="fi-FI" b="1">
                <a:solidFill>
                  <a:srgbClr val="000000"/>
                </a:solidFill>
                <a:latin typeface="Arial"/>
                <a:ea typeface="Calibri"/>
                <a:cs typeface="Arial"/>
              </a:rPr>
              <a:t> </a:t>
            </a:r>
            <a:r>
              <a:rPr lang="fi-FI" b="1" err="1">
                <a:solidFill>
                  <a:srgbClr val="000000"/>
                </a:solidFill>
                <a:latin typeface="Arial"/>
                <a:ea typeface="Calibri"/>
                <a:cs typeface="Arial"/>
              </a:rPr>
              <a:t>Older</a:t>
            </a:r>
            <a:r>
              <a:rPr lang="fi-FI" b="1">
                <a:solidFill>
                  <a:srgbClr val="000000"/>
                </a:solidFill>
                <a:latin typeface="Arial"/>
                <a:ea typeface="Calibri"/>
                <a:cs typeface="Arial"/>
              </a:rPr>
              <a:t> </a:t>
            </a:r>
            <a:r>
              <a:rPr lang="fi-FI" b="1" err="1">
                <a:solidFill>
                  <a:srgbClr val="000000"/>
                </a:solidFill>
                <a:latin typeface="Arial"/>
                <a:ea typeface="Calibri"/>
                <a:cs typeface="Arial"/>
              </a:rPr>
              <a:t>Adult</a:t>
            </a:r>
            <a:r>
              <a:rPr lang="fi-FI">
                <a:solidFill>
                  <a:srgbClr val="000000"/>
                </a:solidFill>
                <a:latin typeface="Arial"/>
                <a:ea typeface="Calibri"/>
                <a:cs typeface="Arial"/>
              </a:rPr>
              <a:t> </a:t>
            </a:r>
            <a:r>
              <a:rPr lang="fi-FI" err="1">
                <a:latin typeface="Arial"/>
                <a:ea typeface="Calibri"/>
                <a:cs typeface="Arial"/>
              </a:rPr>
              <a:t>by</a:t>
            </a:r>
            <a:r>
              <a:rPr lang="fi-FI">
                <a:latin typeface="Arial"/>
                <a:ea typeface="Calibri"/>
                <a:cs typeface="Arial"/>
              </a:rPr>
              <a:t> A</a:t>
            </a:r>
            <a:r>
              <a:rPr lang="en-US" err="1">
                <a:latin typeface="Arial"/>
                <a:ea typeface="Calibri"/>
                <a:cs typeface="Calibri"/>
              </a:rPr>
              <a:t>lison</a:t>
            </a:r>
            <a:r>
              <a:rPr lang="en-US">
                <a:latin typeface="Arial"/>
                <a:ea typeface="Calibri"/>
                <a:cs typeface="Calibri"/>
              </a:rPr>
              <a:t> Fagan, TUS, Ireland: </a:t>
            </a:r>
            <a:r>
              <a:rPr lang="fi-FI" err="1">
                <a:latin typeface="Arial"/>
                <a:ea typeface="Calibri"/>
                <a:cs typeface="Arial"/>
              </a:rPr>
              <a:t>Auditorium</a:t>
            </a:r>
            <a:r>
              <a:rPr lang="fi-FI">
                <a:latin typeface="Arial"/>
                <a:ea typeface="Calibri"/>
                <a:cs typeface="Arial"/>
              </a:rPr>
              <a:t> C (C-103 and C-104)</a:t>
            </a:r>
          </a:p>
          <a:p>
            <a:pPr marL="228600" indent="-228600">
              <a:buFontTx/>
              <a:buAutoNum type="arabicPeriod"/>
            </a:pPr>
            <a:endParaRPr lang="fi-FI" sz="1100">
              <a:solidFill>
                <a:srgbClr val="000000"/>
              </a:solidFill>
              <a:latin typeface="Arial"/>
              <a:ea typeface="Calibri"/>
              <a:cs typeface="Arial"/>
            </a:endParaRPr>
          </a:p>
          <a:p>
            <a:pPr marL="228600" indent="-228600">
              <a:buFont typeface="Arial"/>
              <a:buChar char="•"/>
            </a:pPr>
            <a:endParaRPr lang="en-US" sz="1100">
              <a:solidFill>
                <a:srgbClr val="000000"/>
              </a:solidFill>
              <a:latin typeface="Arial"/>
              <a:ea typeface="Calibri"/>
              <a:cs typeface="Calibri"/>
            </a:endParaRPr>
          </a:p>
          <a:p>
            <a:pPr marL="228600" indent="-228600">
              <a:buAutoNum type="arabicPeriod"/>
            </a:pPr>
            <a:endParaRPr lang="en-US" sz="1100">
              <a:solidFill>
                <a:srgbClr val="000000"/>
              </a:solidFill>
              <a:latin typeface="Arial"/>
              <a:cs typeface="Arial" panose="020B0604020202020204" pitchFamily="34" charset="0"/>
            </a:endParaRPr>
          </a:p>
          <a:p>
            <a:pPr marL="228600" indent="-228600">
              <a:buAutoNum type="arabicPeriod"/>
            </a:pPr>
            <a:endParaRPr lang="fi-FI" sz="1200">
              <a:solidFill>
                <a:srgbClr val="000000"/>
              </a:solidFill>
              <a:latin typeface="Inter"/>
              <a:cs typeface="Arial" panose="020B0604020202020204" pitchFamily="34" charset="0"/>
            </a:endParaRPr>
          </a:p>
        </p:txBody>
      </p:sp>
    </p:spTree>
    <p:extLst>
      <p:ext uri="{BB962C8B-B14F-4D97-AF65-F5344CB8AC3E}">
        <p14:creationId xmlns:p14="http://schemas.microsoft.com/office/powerpoint/2010/main" val="2377664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52618" y="154572"/>
            <a:ext cx="7330216" cy="1445878"/>
          </a:xfrm>
        </p:spPr>
        <p:txBody>
          <a:bodyPr>
            <a:normAutofit fontScale="90000"/>
          </a:bodyPr>
          <a:lstStyle/>
          <a:p>
            <a:r>
              <a:rPr lang="fi-FI" sz="4900" err="1"/>
              <a:t>Cohesion</a:t>
            </a:r>
            <a:r>
              <a:rPr lang="fi-FI" sz="4900"/>
              <a:t>- </a:t>
            </a:r>
            <a:r>
              <a:rPr lang="fi-FI" sz="4900" err="1"/>
              <a:t>About</a:t>
            </a:r>
            <a:r>
              <a:rPr lang="fi-FI" sz="4900"/>
              <a:t> </a:t>
            </a:r>
            <a:r>
              <a:rPr lang="fi-FI" sz="4900" err="1"/>
              <a:t>feeling</a:t>
            </a:r>
            <a:r>
              <a:rPr lang="fi-FI" sz="4900"/>
              <a:t> of </a:t>
            </a:r>
            <a:r>
              <a:rPr lang="fi-FI" sz="4900" err="1"/>
              <a:t>belonging</a:t>
            </a:r>
            <a:r>
              <a:rPr lang="fi-FI" sz="4900"/>
              <a:t> and </a:t>
            </a:r>
            <a:r>
              <a:rPr lang="fi-FI" sz="4900" err="1"/>
              <a:t>being</a:t>
            </a:r>
            <a:r>
              <a:rPr lang="fi-FI" sz="4900"/>
              <a:t> </a:t>
            </a:r>
            <a:r>
              <a:rPr lang="fi-FI" sz="4900" err="1"/>
              <a:t>students</a:t>
            </a:r>
            <a:r>
              <a:rPr lang="fi-FI" sz="4900"/>
              <a:t> as a team/</a:t>
            </a:r>
            <a:r>
              <a:rPr lang="fi-FI" sz="4900" err="1"/>
              <a:t>class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2" name="Tekstiruutu 11">
            <a:extLst>
              <a:ext uri="{FF2B5EF4-FFF2-40B4-BE49-F238E27FC236}">
                <a16:creationId xmlns:a16="http://schemas.microsoft.com/office/drawing/2014/main" id="{912CB92A-3162-5C61-86B4-1E55720799AA}"/>
              </a:ext>
            </a:extLst>
          </p:cNvPr>
          <p:cNvSpPr txBox="1"/>
          <p:nvPr/>
        </p:nvSpPr>
        <p:spPr>
          <a:xfrm>
            <a:off x="3039979" y="2769269"/>
            <a:ext cx="3635542"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100" err="1">
                <a:latin typeface="Inter"/>
              </a:rPr>
              <a:t>Malou</a:t>
            </a:r>
            <a:r>
              <a:rPr lang="fi-FI" sz="1100">
                <a:latin typeface="Inter"/>
              </a:rPr>
              <a:t> </a:t>
            </a:r>
            <a:r>
              <a:rPr lang="fi-FI" sz="1100" err="1">
                <a:latin typeface="Inter"/>
              </a:rPr>
              <a:t>Munch</a:t>
            </a:r>
            <a:r>
              <a:rPr lang="fi-FI" sz="1100">
                <a:latin typeface="Inter"/>
              </a:rPr>
              <a:t>, Assistant </a:t>
            </a:r>
            <a:r>
              <a:rPr lang="fi-FI" sz="1100" err="1">
                <a:latin typeface="Inter"/>
              </a:rPr>
              <a:t>Professor</a:t>
            </a:r>
            <a:r>
              <a:rPr lang="fi-FI" sz="1100">
                <a:latin typeface="Inter"/>
              </a:rPr>
              <a:t>, VIA </a:t>
            </a:r>
            <a:r>
              <a:rPr lang="fi-FI" sz="1100" err="1">
                <a:latin typeface="Inter"/>
              </a:rPr>
              <a:t>University</a:t>
            </a:r>
            <a:r>
              <a:rPr lang="fi-FI" sz="1100">
                <a:latin typeface="Inter"/>
              </a:rPr>
              <a:t> College (DK). </a:t>
            </a:r>
            <a:endParaRPr lang="fi-FI" sz="1100"/>
          </a:p>
          <a:p>
            <a:r>
              <a:rPr lang="fi-FI" sz="1100">
                <a:latin typeface="Inter"/>
              </a:rPr>
              <a:t>I </a:t>
            </a:r>
            <a:r>
              <a:rPr lang="fi-FI" sz="1100" err="1">
                <a:latin typeface="Inter"/>
              </a:rPr>
              <a:t>bring</a:t>
            </a:r>
            <a:r>
              <a:rPr lang="fi-FI" sz="1100">
                <a:latin typeface="Inter"/>
              </a:rPr>
              <a:t> </a:t>
            </a:r>
            <a:r>
              <a:rPr lang="fi-FI" sz="1100" err="1">
                <a:latin typeface="Inter"/>
              </a:rPr>
              <a:t>several</a:t>
            </a:r>
            <a:r>
              <a:rPr lang="fi-FI" sz="1100">
                <a:latin typeface="Inter"/>
              </a:rPr>
              <a:t> </a:t>
            </a:r>
            <a:r>
              <a:rPr lang="fi-FI" sz="1100" err="1">
                <a:latin typeface="Inter"/>
              </a:rPr>
              <a:t>years</a:t>
            </a:r>
            <a:r>
              <a:rPr lang="fi-FI" sz="1100">
                <a:latin typeface="Inter"/>
              </a:rPr>
              <a:t> of </a:t>
            </a:r>
            <a:r>
              <a:rPr lang="fi-FI" sz="1100" err="1">
                <a:latin typeface="Inter"/>
              </a:rPr>
              <a:t>experience</a:t>
            </a:r>
            <a:r>
              <a:rPr lang="fi-FI" sz="1100">
                <a:latin typeface="Inter"/>
              </a:rPr>
              <a:t> in </a:t>
            </a:r>
            <a:r>
              <a:rPr lang="fi-FI" sz="1100" err="1">
                <a:latin typeface="Inter"/>
              </a:rPr>
              <a:t>pedagogical</a:t>
            </a:r>
            <a:r>
              <a:rPr lang="fi-FI" sz="1100">
                <a:latin typeface="Inter"/>
              </a:rPr>
              <a:t> </a:t>
            </a:r>
            <a:r>
              <a:rPr lang="fi-FI" sz="1100" err="1">
                <a:latin typeface="Inter"/>
              </a:rPr>
              <a:t>practice</a:t>
            </a:r>
            <a:r>
              <a:rPr lang="fi-FI" sz="1100">
                <a:latin typeface="Inter"/>
              </a:rPr>
              <a:t>, </a:t>
            </a:r>
            <a:r>
              <a:rPr lang="fi-FI" sz="1100" err="1">
                <a:latin typeface="Inter"/>
              </a:rPr>
              <a:t>both</a:t>
            </a:r>
            <a:r>
              <a:rPr lang="fi-FI" sz="1100">
                <a:latin typeface="Inter"/>
              </a:rPr>
              <a:t> </a:t>
            </a:r>
            <a:r>
              <a:rPr lang="fi-FI" sz="1100" err="1">
                <a:latin typeface="Inter"/>
              </a:rPr>
              <a:t>nationally</a:t>
            </a:r>
            <a:r>
              <a:rPr lang="fi-FI" sz="1100">
                <a:latin typeface="Inter"/>
              </a:rPr>
              <a:t> and </a:t>
            </a:r>
            <a:r>
              <a:rPr lang="fi-FI" sz="1100" err="1">
                <a:latin typeface="Inter"/>
              </a:rPr>
              <a:t>internationally</a:t>
            </a:r>
            <a:r>
              <a:rPr lang="fi-FI" sz="1100">
                <a:latin typeface="Inter"/>
              </a:rPr>
              <a:t>, </a:t>
            </a:r>
            <a:r>
              <a:rPr lang="fi-FI" sz="1100" err="1">
                <a:latin typeface="Inter"/>
              </a:rPr>
              <a:t>working</a:t>
            </a:r>
            <a:r>
              <a:rPr lang="fi-FI" sz="1100">
                <a:latin typeface="Inter"/>
              </a:rPr>
              <a:t> in a </a:t>
            </a:r>
            <a:r>
              <a:rPr lang="fi-FI" sz="1100" err="1">
                <a:latin typeface="Inter"/>
              </a:rPr>
              <a:t>teaching</a:t>
            </a:r>
            <a:r>
              <a:rPr lang="fi-FI" sz="1100">
                <a:latin typeface="Inter"/>
              </a:rPr>
              <a:t> </a:t>
            </a:r>
            <a:r>
              <a:rPr lang="fi-FI" sz="1100" err="1">
                <a:latin typeface="Inter"/>
              </a:rPr>
              <a:t>environment</a:t>
            </a:r>
            <a:r>
              <a:rPr lang="fi-FI" sz="1100">
                <a:latin typeface="Inter"/>
              </a:rPr>
              <a:t> and </a:t>
            </a:r>
            <a:r>
              <a:rPr lang="fi-FI" sz="1100" err="1">
                <a:latin typeface="Inter"/>
              </a:rPr>
              <a:t>playful</a:t>
            </a:r>
            <a:r>
              <a:rPr lang="fi-FI" sz="1100">
                <a:latin typeface="Inter"/>
              </a:rPr>
              <a:t> </a:t>
            </a:r>
            <a:r>
              <a:rPr lang="fi-FI" sz="1100" err="1">
                <a:latin typeface="Inter"/>
              </a:rPr>
              <a:t>environment</a:t>
            </a:r>
            <a:r>
              <a:rPr lang="fi-FI" sz="1100">
                <a:latin typeface="Inter"/>
              </a:rPr>
              <a:t>. </a:t>
            </a:r>
            <a:r>
              <a:rPr lang="fi-FI" sz="1100" err="1">
                <a:latin typeface="Inter"/>
              </a:rPr>
              <a:t>Additionally</a:t>
            </a:r>
            <a:r>
              <a:rPr lang="fi-FI" sz="1100">
                <a:latin typeface="Inter"/>
              </a:rPr>
              <a:t>, I </a:t>
            </a:r>
            <a:r>
              <a:rPr lang="fi-FI" sz="1100" err="1">
                <a:latin typeface="Inter"/>
              </a:rPr>
              <a:t>have</a:t>
            </a:r>
            <a:r>
              <a:rPr lang="fi-FI" sz="1100">
                <a:latin typeface="Inter"/>
              </a:rPr>
              <a:t> some </a:t>
            </a:r>
            <a:r>
              <a:rPr lang="fi-FI" sz="1100" err="1">
                <a:latin typeface="Inter"/>
              </a:rPr>
              <a:t>years</a:t>
            </a:r>
            <a:r>
              <a:rPr lang="fi-FI" sz="1100">
                <a:latin typeface="Inter"/>
              </a:rPr>
              <a:t> of </a:t>
            </a:r>
            <a:r>
              <a:rPr lang="fi-FI" sz="1100" err="1">
                <a:latin typeface="Inter"/>
              </a:rPr>
              <a:t>teaching</a:t>
            </a:r>
            <a:r>
              <a:rPr lang="fi-FI" sz="1100">
                <a:latin typeface="Inter"/>
              </a:rPr>
              <a:t> </a:t>
            </a:r>
            <a:r>
              <a:rPr lang="fi-FI" sz="1100" err="1">
                <a:latin typeface="Inter"/>
              </a:rPr>
              <a:t>adults</a:t>
            </a:r>
            <a:r>
              <a:rPr lang="fi-FI" sz="1100">
                <a:latin typeface="Inter"/>
              </a:rPr>
              <a:t> in </a:t>
            </a:r>
            <a:r>
              <a:rPr lang="fi-FI" sz="1100" err="1">
                <a:latin typeface="Inter"/>
              </a:rPr>
              <a:t>higher</a:t>
            </a:r>
            <a:r>
              <a:rPr lang="fi-FI" sz="1100">
                <a:latin typeface="Inter"/>
              </a:rPr>
              <a:t> </a:t>
            </a:r>
            <a:r>
              <a:rPr lang="fi-FI" sz="1100" err="1">
                <a:latin typeface="Inter"/>
              </a:rPr>
              <a:t>education</a:t>
            </a:r>
            <a:r>
              <a:rPr lang="fi-FI" sz="1100">
                <a:latin typeface="Inter"/>
              </a:rPr>
              <a:t>.</a:t>
            </a:r>
            <a:endParaRPr lang="fi-FI" sz="1100"/>
          </a:p>
          <a:p>
            <a:r>
              <a:rPr lang="fi-FI" sz="1100">
                <a:latin typeface="Inter"/>
              </a:rPr>
              <a:t>My </a:t>
            </a:r>
            <a:r>
              <a:rPr lang="fi-FI" sz="1100" err="1">
                <a:latin typeface="Inter"/>
              </a:rPr>
              <a:t>primary</a:t>
            </a:r>
            <a:r>
              <a:rPr lang="fi-FI" sz="1100">
                <a:latin typeface="Inter"/>
              </a:rPr>
              <a:t> </a:t>
            </a:r>
            <a:r>
              <a:rPr lang="fi-FI" sz="1100" err="1">
                <a:latin typeface="Inter"/>
              </a:rPr>
              <a:t>interest</a:t>
            </a:r>
            <a:r>
              <a:rPr lang="fi-FI" sz="1100">
                <a:latin typeface="Inter"/>
              </a:rPr>
              <a:t> </a:t>
            </a:r>
            <a:r>
              <a:rPr lang="fi-FI" sz="1100" err="1">
                <a:latin typeface="Inter"/>
              </a:rPr>
              <a:t>lies</a:t>
            </a:r>
            <a:r>
              <a:rPr lang="fi-FI" sz="1100">
                <a:latin typeface="Inter"/>
              </a:rPr>
              <a:t> in </a:t>
            </a:r>
            <a:r>
              <a:rPr lang="fi-FI" sz="1100" err="1">
                <a:latin typeface="Inter"/>
              </a:rPr>
              <a:t>exploring</a:t>
            </a:r>
            <a:r>
              <a:rPr lang="fi-FI" sz="1100">
                <a:latin typeface="Inter"/>
              </a:rPr>
              <a:t> </a:t>
            </a:r>
            <a:r>
              <a:rPr lang="fi-FI" sz="1100" err="1">
                <a:latin typeface="Inter"/>
              </a:rPr>
              <a:t>how</a:t>
            </a:r>
            <a:r>
              <a:rPr lang="fi-FI" sz="1100">
                <a:latin typeface="Inter"/>
              </a:rPr>
              <a:t> </a:t>
            </a:r>
            <a:r>
              <a:rPr lang="fi-FI" sz="1100" err="1">
                <a:latin typeface="Inter"/>
              </a:rPr>
              <a:t>playful</a:t>
            </a:r>
            <a:r>
              <a:rPr lang="fi-FI" sz="1100">
                <a:latin typeface="Inter"/>
              </a:rPr>
              <a:t> </a:t>
            </a:r>
            <a:r>
              <a:rPr lang="fi-FI" sz="1100" err="1">
                <a:latin typeface="Inter"/>
              </a:rPr>
              <a:t>creativity</a:t>
            </a:r>
            <a:r>
              <a:rPr lang="fi-FI" sz="1100">
                <a:latin typeface="Inter"/>
              </a:rPr>
              <a:t> </a:t>
            </a:r>
            <a:r>
              <a:rPr lang="fi-FI" sz="1100" err="1">
                <a:latin typeface="Inter"/>
              </a:rPr>
              <a:t>influences</a:t>
            </a:r>
            <a:r>
              <a:rPr lang="fi-FI" sz="1100">
                <a:latin typeface="Inter"/>
              </a:rPr>
              <a:t> </a:t>
            </a:r>
            <a:r>
              <a:rPr lang="fi-FI" sz="1100" err="1">
                <a:latin typeface="Inter"/>
              </a:rPr>
              <a:t>learning</a:t>
            </a:r>
            <a:r>
              <a:rPr lang="fi-FI" sz="1100">
                <a:latin typeface="Inter"/>
              </a:rPr>
              <a:t> </a:t>
            </a:r>
            <a:r>
              <a:rPr lang="fi-FI" sz="1100" err="1">
                <a:latin typeface="Inter"/>
              </a:rPr>
              <a:t>communities</a:t>
            </a:r>
            <a:r>
              <a:rPr lang="fi-FI" sz="1100">
                <a:latin typeface="Inter"/>
              </a:rPr>
              <a:t> and </a:t>
            </a:r>
            <a:r>
              <a:rPr lang="fi-FI" sz="1100" err="1">
                <a:latin typeface="Inter"/>
              </a:rPr>
              <a:t>fosters</a:t>
            </a:r>
            <a:r>
              <a:rPr lang="fi-FI" sz="1100">
                <a:latin typeface="Inter"/>
              </a:rPr>
              <a:t> </a:t>
            </a:r>
            <a:r>
              <a:rPr lang="fi-FI" sz="1100" err="1">
                <a:latin typeface="Inter"/>
              </a:rPr>
              <a:t>social</a:t>
            </a:r>
            <a:r>
              <a:rPr lang="fi-FI" sz="1100">
                <a:latin typeface="Inter"/>
              </a:rPr>
              <a:t> </a:t>
            </a:r>
            <a:r>
              <a:rPr lang="fi-FI" sz="1100" err="1">
                <a:latin typeface="Inter"/>
              </a:rPr>
              <a:t>connections</a:t>
            </a:r>
            <a:r>
              <a:rPr lang="fi-FI" sz="1100">
                <a:latin typeface="Inter"/>
              </a:rPr>
              <a:t>. I am </a:t>
            </a:r>
            <a:r>
              <a:rPr lang="fi-FI" sz="1100" err="1">
                <a:latin typeface="Inter"/>
              </a:rPr>
              <a:t>particularly</a:t>
            </a:r>
            <a:r>
              <a:rPr lang="fi-FI" sz="1100">
                <a:latin typeface="Inter"/>
              </a:rPr>
              <a:t> </a:t>
            </a:r>
            <a:r>
              <a:rPr lang="fi-FI" sz="1100" err="1">
                <a:latin typeface="Inter"/>
              </a:rPr>
              <a:t>fascinated</a:t>
            </a:r>
            <a:r>
              <a:rPr lang="fi-FI" sz="1100">
                <a:latin typeface="Inter"/>
              </a:rPr>
              <a:t> </a:t>
            </a:r>
            <a:r>
              <a:rPr lang="fi-FI" sz="1100" err="1">
                <a:latin typeface="Inter"/>
              </a:rPr>
              <a:t>by</a:t>
            </a:r>
            <a:r>
              <a:rPr lang="fi-FI" sz="1100">
                <a:latin typeface="Inter"/>
              </a:rPr>
              <a:t> </a:t>
            </a:r>
            <a:r>
              <a:rPr lang="fi-FI" sz="1100" err="1">
                <a:latin typeface="Inter"/>
              </a:rPr>
              <a:t>what</a:t>
            </a:r>
            <a:r>
              <a:rPr lang="fi-FI" sz="1100">
                <a:latin typeface="Inter"/>
              </a:rPr>
              <a:t> </a:t>
            </a:r>
            <a:r>
              <a:rPr lang="fi-FI" sz="1100" err="1">
                <a:latin typeface="Inter"/>
              </a:rPr>
              <a:t>happens</a:t>
            </a:r>
            <a:r>
              <a:rPr lang="fi-FI" sz="1100">
                <a:latin typeface="Inter"/>
              </a:rPr>
              <a:t> </a:t>
            </a:r>
            <a:r>
              <a:rPr lang="fi-FI" sz="1100" err="1">
                <a:latin typeface="Inter"/>
              </a:rPr>
              <a:t>within</a:t>
            </a:r>
            <a:r>
              <a:rPr lang="fi-FI" sz="1100">
                <a:latin typeface="Inter"/>
              </a:rPr>
              <a:t> </a:t>
            </a:r>
            <a:r>
              <a:rPr lang="fi-FI" sz="1100" err="1">
                <a:latin typeface="Inter"/>
              </a:rPr>
              <a:t>social</a:t>
            </a:r>
            <a:r>
              <a:rPr lang="fi-FI" sz="1100">
                <a:latin typeface="Inter"/>
              </a:rPr>
              <a:t> </a:t>
            </a:r>
            <a:r>
              <a:rPr lang="fi-FI" sz="1100" err="1">
                <a:latin typeface="Inter"/>
              </a:rPr>
              <a:t>communities</a:t>
            </a:r>
            <a:r>
              <a:rPr lang="fi-FI" sz="1100">
                <a:latin typeface="Inter"/>
              </a:rPr>
              <a:t> </a:t>
            </a:r>
            <a:r>
              <a:rPr lang="fi-FI" sz="1100" err="1">
                <a:latin typeface="Inter"/>
              </a:rPr>
              <a:t>when</a:t>
            </a:r>
            <a:r>
              <a:rPr lang="fi-FI" sz="1100">
                <a:latin typeface="Inter"/>
              </a:rPr>
              <a:t> </a:t>
            </a:r>
            <a:r>
              <a:rPr lang="fi-FI" sz="1100" err="1">
                <a:latin typeface="Inter"/>
              </a:rPr>
              <a:t>individuals</a:t>
            </a:r>
            <a:r>
              <a:rPr lang="fi-FI" sz="1100">
                <a:latin typeface="Inter"/>
              </a:rPr>
              <a:t> </a:t>
            </a:r>
            <a:r>
              <a:rPr lang="fi-FI" sz="1100" err="1">
                <a:latin typeface="Inter"/>
              </a:rPr>
              <a:t>engage</a:t>
            </a:r>
            <a:r>
              <a:rPr lang="fi-FI" sz="1100">
                <a:latin typeface="Inter"/>
              </a:rPr>
              <a:t> </a:t>
            </a:r>
            <a:r>
              <a:rPr lang="fi-FI" sz="1100" err="1">
                <a:latin typeface="Inter"/>
              </a:rPr>
              <a:t>with</a:t>
            </a:r>
            <a:r>
              <a:rPr lang="fi-FI" sz="1100">
                <a:latin typeface="Inter"/>
              </a:rPr>
              <a:t> </a:t>
            </a:r>
            <a:r>
              <a:rPr lang="fi-FI" sz="1100" err="1">
                <a:latin typeface="Inter"/>
              </a:rPr>
              <a:t>one</a:t>
            </a:r>
            <a:r>
              <a:rPr lang="fi-FI" sz="1100">
                <a:latin typeface="Inter"/>
              </a:rPr>
              <a:t> </a:t>
            </a:r>
            <a:r>
              <a:rPr lang="fi-FI" sz="1100" err="1">
                <a:latin typeface="Inter"/>
              </a:rPr>
              <a:t>another</a:t>
            </a:r>
            <a:r>
              <a:rPr lang="fi-FI" sz="1100">
                <a:latin typeface="Inter"/>
              </a:rPr>
              <a:t> </a:t>
            </a:r>
            <a:r>
              <a:rPr lang="fi-FI" sz="1100" err="1">
                <a:latin typeface="Inter"/>
              </a:rPr>
              <a:t>through</a:t>
            </a:r>
            <a:r>
              <a:rPr lang="fi-FI" sz="1100">
                <a:latin typeface="Inter"/>
              </a:rPr>
              <a:t> </a:t>
            </a:r>
            <a:r>
              <a:rPr lang="fi-FI" sz="1100" err="1">
                <a:latin typeface="Inter"/>
              </a:rPr>
              <a:t>playful</a:t>
            </a:r>
            <a:r>
              <a:rPr lang="fi-FI" sz="1100">
                <a:latin typeface="Inter"/>
              </a:rPr>
              <a:t> and </a:t>
            </a:r>
            <a:r>
              <a:rPr lang="fi-FI" sz="1100" err="1">
                <a:latin typeface="Inter"/>
              </a:rPr>
              <a:t>creative</a:t>
            </a:r>
            <a:r>
              <a:rPr lang="fi-FI" sz="1100">
                <a:latin typeface="Inter"/>
              </a:rPr>
              <a:t> </a:t>
            </a:r>
            <a:r>
              <a:rPr lang="fi-FI" sz="1100" err="1">
                <a:latin typeface="Inter"/>
              </a:rPr>
              <a:t>excitement</a:t>
            </a:r>
            <a:r>
              <a:rPr lang="fi-FI" sz="1100">
                <a:latin typeface="Inter"/>
              </a:rPr>
              <a:t>.</a:t>
            </a:r>
            <a:endParaRPr lang="fi-FI" sz="1100"/>
          </a:p>
          <a:p>
            <a:r>
              <a:rPr lang="fi-FI" sz="1100">
                <a:latin typeface="Inter"/>
              </a:rPr>
              <a:t>I am </a:t>
            </a:r>
            <a:r>
              <a:rPr lang="fi-FI" sz="1100" err="1">
                <a:latin typeface="Inter"/>
              </a:rPr>
              <a:t>passionate</a:t>
            </a:r>
            <a:r>
              <a:rPr lang="fi-FI" sz="1100">
                <a:latin typeface="Inter"/>
              </a:rPr>
              <a:t> </a:t>
            </a:r>
            <a:r>
              <a:rPr lang="fi-FI" sz="1100" err="1">
                <a:latin typeface="Inter"/>
              </a:rPr>
              <a:t>about</a:t>
            </a:r>
            <a:r>
              <a:rPr lang="fi-FI" sz="1100">
                <a:latin typeface="Inter"/>
              </a:rPr>
              <a:t> </a:t>
            </a:r>
            <a:r>
              <a:rPr lang="fi-FI" sz="1100" err="1">
                <a:latin typeface="Inter"/>
              </a:rPr>
              <a:t>creating</a:t>
            </a:r>
            <a:r>
              <a:rPr lang="fi-FI" sz="1100">
                <a:latin typeface="Inter"/>
              </a:rPr>
              <a:t> </a:t>
            </a:r>
            <a:r>
              <a:rPr lang="fi-FI" sz="1100" err="1">
                <a:latin typeface="Inter"/>
              </a:rPr>
              <a:t>strong</a:t>
            </a:r>
            <a:r>
              <a:rPr lang="fi-FI" sz="1100">
                <a:latin typeface="Inter"/>
              </a:rPr>
              <a:t> and </a:t>
            </a:r>
            <a:r>
              <a:rPr lang="fi-FI" sz="1100" err="1">
                <a:latin typeface="Inter"/>
              </a:rPr>
              <a:t>healthy</a:t>
            </a:r>
            <a:r>
              <a:rPr lang="fi-FI" sz="1100">
                <a:latin typeface="Inter"/>
              </a:rPr>
              <a:t> </a:t>
            </a:r>
            <a:r>
              <a:rPr lang="fi-FI" sz="1100" err="1">
                <a:latin typeface="Inter"/>
              </a:rPr>
              <a:t>communities</a:t>
            </a:r>
            <a:r>
              <a:rPr lang="fi-FI" sz="1100">
                <a:latin typeface="Inter"/>
              </a:rPr>
              <a:t> for </a:t>
            </a:r>
            <a:r>
              <a:rPr lang="fi-FI" sz="1100" err="1">
                <a:latin typeface="Inter"/>
              </a:rPr>
              <a:t>children</a:t>
            </a:r>
            <a:r>
              <a:rPr lang="fi-FI" sz="1100">
                <a:latin typeface="Inter"/>
              </a:rPr>
              <a:t> and </a:t>
            </a:r>
            <a:r>
              <a:rPr lang="fi-FI" sz="1100" err="1">
                <a:latin typeface="Inter"/>
              </a:rPr>
              <a:t>young</a:t>
            </a:r>
            <a:r>
              <a:rPr lang="fi-FI" sz="1100">
                <a:latin typeface="Inter"/>
              </a:rPr>
              <a:t> </a:t>
            </a:r>
            <a:r>
              <a:rPr lang="fi-FI" sz="1100" err="1">
                <a:latin typeface="Inter"/>
              </a:rPr>
              <a:t>people</a:t>
            </a:r>
            <a:r>
              <a:rPr lang="fi-FI" sz="1100">
                <a:latin typeface="Inter"/>
              </a:rPr>
              <a:t>, </a:t>
            </a:r>
            <a:r>
              <a:rPr lang="fi-FI" sz="1100" err="1">
                <a:latin typeface="Inter"/>
              </a:rPr>
              <a:t>fostering</a:t>
            </a:r>
            <a:r>
              <a:rPr lang="fi-FI" sz="1100">
                <a:latin typeface="Inter"/>
              </a:rPr>
              <a:t> </a:t>
            </a:r>
            <a:r>
              <a:rPr lang="fi-FI" sz="1100" err="1">
                <a:latin typeface="Inter"/>
              </a:rPr>
              <a:t>environments</a:t>
            </a:r>
            <a:r>
              <a:rPr lang="fi-FI" sz="1100">
                <a:latin typeface="Inter"/>
              </a:rPr>
              <a:t> </a:t>
            </a:r>
            <a:r>
              <a:rPr lang="fi-FI" sz="1100" err="1">
                <a:latin typeface="Inter"/>
              </a:rPr>
              <a:t>where</a:t>
            </a:r>
            <a:r>
              <a:rPr lang="fi-FI" sz="1100">
                <a:latin typeface="Inter"/>
              </a:rPr>
              <a:t> </a:t>
            </a:r>
            <a:r>
              <a:rPr lang="fi-FI" sz="1100" err="1">
                <a:latin typeface="Inter"/>
              </a:rPr>
              <a:t>they</a:t>
            </a:r>
            <a:r>
              <a:rPr lang="fi-FI" sz="1100">
                <a:latin typeface="Inter"/>
              </a:rPr>
              <a:t> </a:t>
            </a:r>
            <a:r>
              <a:rPr lang="fi-FI" sz="1100" err="1">
                <a:latin typeface="Inter"/>
              </a:rPr>
              <a:t>can</a:t>
            </a:r>
            <a:r>
              <a:rPr lang="fi-FI" sz="1100">
                <a:latin typeface="Inter"/>
              </a:rPr>
              <a:t> </a:t>
            </a:r>
            <a:r>
              <a:rPr lang="fi-FI" sz="1100" err="1">
                <a:latin typeface="Inter"/>
              </a:rPr>
              <a:t>thrive</a:t>
            </a:r>
            <a:r>
              <a:rPr lang="fi-FI" sz="1100">
                <a:latin typeface="Inter"/>
              </a:rPr>
              <a:t>.</a:t>
            </a:r>
            <a:endParaRPr lang="fi-FI" sz="1100"/>
          </a:p>
          <a:p>
            <a:r>
              <a:rPr lang="fi-FI" sz="1100">
                <a:latin typeface="Inter"/>
              </a:rPr>
              <a:t>(</a:t>
            </a:r>
            <a:r>
              <a:rPr lang="fi-FI" sz="1100" err="1">
                <a:latin typeface="Inter"/>
              </a:rPr>
              <a:t>Fredriksen</a:t>
            </a:r>
            <a:r>
              <a:rPr lang="fi-FI" sz="1100">
                <a:latin typeface="Inter"/>
              </a:rPr>
              <a:t>, B. C. (2013). </a:t>
            </a:r>
            <a:r>
              <a:rPr lang="fi-FI" sz="1100" err="1">
                <a:latin typeface="Inter"/>
              </a:rPr>
              <a:t>Begripe</a:t>
            </a:r>
            <a:r>
              <a:rPr lang="fi-FI" sz="1100">
                <a:latin typeface="Inter"/>
              </a:rPr>
              <a:t> </a:t>
            </a:r>
            <a:r>
              <a:rPr lang="fi-FI" sz="1100" err="1">
                <a:latin typeface="Inter"/>
              </a:rPr>
              <a:t>med</a:t>
            </a:r>
            <a:r>
              <a:rPr lang="fi-FI" sz="1100">
                <a:latin typeface="Inter"/>
              </a:rPr>
              <a:t> </a:t>
            </a:r>
            <a:r>
              <a:rPr lang="fi-FI" sz="1100" err="1">
                <a:latin typeface="Inter"/>
              </a:rPr>
              <a:t>kroppen</a:t>
            </a:r>
            <a:r>
              <a:rPr lang="fi-FI" sz="1100">
                <a:latin typeface="Inter"/>
              </a:rPr>
              <a:t>: </a:t>
            </a:r>
            <a:r>
              <a:rPr lang="fi-FI" sz="1100" err="1">
                <a:latin typeface="Inter"/>
              </a:rPr>
              <a:t>Barns</a:t>
            </a:r>
            <a:r>
              <a:rPr lang="fi-FI" sz="1100">
                <a:latin typeface="Inter"/>
              </a:rPr>
              <a:t> </a:t>
            </a:r>
            <a:r>
              <a:rPr lang="fi-FI" sz="1100" err="1">
                <a:latin typeface="Inter"/>
              </a:rPr>
              <a:t>erfaringer</a:t>
            </a:r>
            <a:r>
              <a:rPr lang="fi-FI" sz="1100">
                <a:latin typeface="Inter"/>
              </a:rPr>
              <a:t> </a:t>
            </a:r>
            <a:r>
              <a:rPr lang="fi-FI" sz="1100" err="1">
                <a:latin typeface="Inter"/>
              </a:rPr>
              <a:t>som</a:t>
            </a:r>
            <a:r>
              <a:rPr lang="fi-FI" sz="1100">
                <a:latin typeface="Inter"/>
              </a:rPr>
              <a:t> </a:t>
            </a:r>
            <a:r>
              <a:rPr lang="fi-FI" sz="1100" err="1">
                <a:latin typeface="Inter"/>
              </a:rPr>
              <a:t>grunnlag</a:t>
            </a:r>
            <a:r>
              <a:rPr lang="fi-FI" sz="1100">
                <a:latin typeface="Inter"/>
              </a:rPr>
              <a:t> for </a:t>
            </a:r>
            <a:r>
              <a:rPr lang="fi-FI" sz="1100" err="1">
                <a:latin typeface="Inter"/>
              </a:rPr>
              <a:t>all</a:t>
            </a:r>
            <a:r>
              <a:rPr lang="fi-FI" sz="1100">
                <a:latin typeface="Inter"/>
              </a:rPr>
              <a:t> </a:t>
            </a:r>
            <a:r>
              <a:rPr lang="fi-FI" sz="1100" err="1">
                <a:latin typeface="Inter"/>
              </a:rPr>
              <a:t>læring</a:t>
            </a:r>
            <a:r>
              <a:rPr lang="fi-FI" sz="1100">
                <a:latin typeface="Inter"/>
                <a:cs typeface="Times New Roman"/>
              </a:rPr>
              <a:t>. </a:t>
            </a:r>
            <a:r>
              <a:rPr lang="fi-FI" sz="1100" err="1">
                <a:latin typeface="Inter"/>
                <a:cs typeface="Times New Roman"/>
              </a:rPr>
              <a:t>Universitetsforlaget</a:t>
            </a:r>
            <a:r>
              <a:rPr lang="fi-FI" sz="1100">
                <a:latin typeface="Inter"/>
                <a:cs typeface="Times New Roman"/>
              </a:rPr>
              <a:t>.)</a:t>
            </a:r>
            <a:endParaRPr lang="fi-FI" sz="1100"/>
          </a:p>
          <a:p>
            <a:endParaRPr lang="fi-FI" sz="1200">
              <a:latin typeface="Inter"/>
              <a:cs typeface="Times New Roman"/>
            </a:endParaRPr>
          </a:p>
        </p:txBody>
      </p:sp>
      <p:sp>
        <p:nvSpPr>
          <p:cNvPr id="6" name="Tekstiruutu 5">
            <a:extLst>
              <a:ext uri="{FF2B5EF4-FFF2-40B4-BE49-F238E27FC236}">
                <a16:creationId xmlns:a16="http://schemas.microsoft.com/office/drawing/2014/main" id="{844651AB-1A05-5AF3-501E-B837EAD3CB28}"/>
              </a:ext>
            </a:extLst>
          </p:cNvPr>
          <p:cNvSpPr txBox="1"/>
          <p:nvPr/>
        </p:nvSpPr>
        <p:spPr>
          <a:xfrm>
            <a:off x="9125952" y="2769268"/>
            <a:ext cx="294372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Inter"/>
                <a:cs typeface="Arial"/>
              </a:rPr>
              <a:t>Niels </a:t>
            </a:r>
            <a:r>
              <a:rPr lang="en-US" sz="1200" err="1">
                <a:latin typeface="Inter"/>
                <a:cs typeface="Arial"/>
              </a:rPr>
              <a:t>Nørrind</a:t>
            </a:r>
            <a:r>
              <a:rPr lang="en-US" sz="1200">
                <a:latin typeface="Inter"/>
                <a:cs typeface="Arial"/>
              </a:rPr>
              <a:t> Hansen, Assistant Professor, VIA University College (DK)</a:t>
            </a:r>
            <a:endParaRPr lang="fi-FI"/>
          </a:p>
          <a:p>
            <a:r>
              <a:rPr lang="en-US" sz="1200">
                <a:latin typeface="Inter"/>
                <a:cs typeface="Arial"/>
              </a:rPr>
              <a:t>Mail: ninh@via.dk</a:t>
            </a:r>
            <a:endParaRPr lang="en-US"/>
          </a:p>
          <a:p>
            <a:endParaRPr lang="en-US" sz="1200">
              <a:latin typeface="Inter"/>
              <a:cs typeface="Arial"/>
            </a:endParaRPr>
          </a:p>
          <a:p>
            <a:r>
              <a:rPr lang="en-US" sz="1200">
                <a:latin typeface="Inter"/>
                <a:cs typeface="Arial"/>
              </a:rPr>
              <a:t>I have several years of experience from pedagogical practice, and some years as an academic teacher in social education.</a:t>
            </a:r>
            <a:endParaRPr lang="en-US"/>
          </a:p>
          <a:p>
            <a:r>
              <a:rPr lang="en-US" sz="1200">
                <a:latin typeface="Inter"/>
                <a:cs typeface="Arial"/>
              </a:rPr>
              <a:t>I have a special interest in the importance of play-communities for the learning and thriving in daycare.</a:t>
            </a:r>
            <a:endParaRPr lang="en-US"/>
          </a:p>
          <a:p>
            <a:endParaRPr lang="en-US" sz="1200">
              <a:latin typeface="Inter"/>
              <a:cs typeface="Arial"/>
            </a:endParaRPr>
          </a:p>
        </p:txBody>
      </p:sp>
      <p:sp>
        <p:nvSpPr>
          <p:cNvPr id="8" name="Tekstiruutu 7">
            <a:extLst>
              <a:ext uri="{FF2B5EF4-FFF2-40B4-BE49-F238E27FC236}">
                <a16:creationId xmlns:a16="http://schemas.microsoft.com/office/drawing/2014/main" id="{8F8BE088-5290-7298-8EFB-1E93881DCA01}"/>
              </a:ext>
            </a:extLst>
          </p:cNvPr>
          <p:cNvSpPr txBox="1"/>
          <p:nvPr/>
        </p:nvSpPr>
        <p:spPr>
          <a:xfrm>
            <a:off x="593558" y="1816768"/>
            <a:ext cx="1128562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Inter"/>
                <a:cs typeface="Arial"/>
              </a:rPr>
              <a:t>To shape your professional future, consider the changes you want to see in your student environment—especially those too big to tackle alone. Collaboration is key. With bravery, creativity, and imagination, you can achieve ambitious and meaningful changes. As Biljana Fredriksen (2013) reminds us: “To make the world a better place, we must first imagine what that better world looks like. Without imagination, we cannot think or act in new ways and will simply repeat old patterns. Without imagination and creativity, no progress is possible.” Let imagination guide your vision, and collaboration bring it to life.</a:t>
            </a:r>
            <a:endParaRPr lang="fi-FI"/>
          </a:p>
          <a:p>
            <a:endParaRPr lang="en-US" sz="1200">
              <a:latin typeface="Inter"/>
              <a:cs typeface="Arial"/>
            </a:endParaRPr>
          </a:p>
        </p:txBody>
      </p:sp>
      <p:pic>
        <p:nvPicPr>
          <p:cNvPr id="9" name="Kuva 8" descr="Kuva, joka sisältää kohteen Ihmisen kasvot, hymy, henkilö, vaate&#10;&#10;Kuvaus luotu automaattisesti">
            <a:extLst>
              <a:ext uri="{FF2B5EF4-FFF2-40B4-BE49-F238E27FC236}">
                <a16:creationId xmlns:a16="http://schemas.microsoft.com/office/drawing/2014/main" id="{BF255D13-3BD6-0AAB-0D1B-A952DFA64ACC}"/>
              </a:ext>
            </a:extLst>
          </p:cNvPr>
          <p:cNvPicPr>
            <a:picLocks noChangeAspect="1"/>
          </p:cNvPicPr>
          <p:nvPr/>
        </p:nvPicPr>
        <p:blipFill>
          <a:blip r:embed="rId3"/>
          <a:stretch>
            <a:fillRect/>
          </a:stretch>
        </p:blipFill>
        <p:spPr>
          <a:xfrm>
            <a:off x="590550" y="3200150"/>
            <a:ext cx="2247900" cy="2924175"/>
          </a:xfrm>
          <a:prstGeom prst="rect">
            <a:avLst/>
          </a:prstGeom>
        </p:spPr>
      </p:pic>
      <p:pic>
        <p:nvPicPr>
          <p:cNvPr id="11" name="Kuva 10" descr="Kuva, joka sisältää kohteen puu, henkilö, Ihmisen parta, Ihmisen kasvot&#10;&#10;Kuvaus luotu automaattisesti">
            <a:extLst>
              <a:ext uri="{FF2B5EF4-FFF2-40B4-BE49-F238E27FC236}">
                <a16:creationId xmlns:a16="http://schemas.microsoft.com/office/drawing/2014/main" id="{F2023924-EA3A-A28A-215A-FB56F413A245}"/>
              </a:ext>
            </a:extLst>
          </p:cNvPr>
          <p:cNvPicPr>
            <a:picLocks noChangeAspect="1"/>
          </p:cNvPicPr>
          <p:nvPr/>
        </p:nvPicPr>
        <p:blipFill>
          <a:blip r:embed="rId4"/>
          <a:stretch>
            <a:fillRect/>
          </a:stretch>
        </p:blipFill>
        <p:spPr>
          <a:xfrm>
            <a:off x="6554704" y="3196389"/>
            <a:ext cx="2190750" cy="2209800"/>
          </a:xfrm>
          <a:prstGeom prst="rect">
            <a:avLst/>
          </a:prstGeom>
        </p:spPr>
      </p:pic>
      <p:sp>
        <p:nvSpPr>
          <p:cNvPr id="4" name="Ellipsi 3">
            <a:extLst>
              <a:ext uri="{FF2B5EF4-FFF2-40B4-BE49-F238E27FC236}">
                <a16:creationId xmlns:a16="http://schemas.microsoft.com/office/drawing/2014/main" id="{93783FCB-B812-9198-8812-3ABA2525F226}"/>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12:30 - 15:00</a:t>
            </a:r>
            <a:endParaRPr lang="en-US"/>
          </a:p>
          <a:p>
            <a:r>
              <a:rPr lang="fi-FI"/>
              <a:t>​S-301</a:t>
            </a:r>
          </a:p>
        </p:txBody>
      </p:sp>
    </p:spTree>
    <p:extLst>
      <p:ext uri="{BB962C8B-B14F-4D97-AF65-F5344CB8AC3E}">
        <p14:creationId xmlns:p14="http://schemas.microsoft.com/office/powerpoint/2010/main" val="2201510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2771881" y="475415"/>
            <a:ext cx="7520716" cy="1335589"/>
          </a:xfrm>
        </p:spPr>
        <p:txBody>
          <a:bodyPr>
            <a:normAutofit fontScale="90000"/>
          </a:bodyPr>
          <a:lstStyle/>
          <a:p>
            <a:r>
              <a:rPr lang="fi-FI" sz="4900" err="1"/>
              <a:t>Developing</a:t>
            </a:r>
            <a:r>
              <a:rPr lang="fi-FI" sz="4900"/>
              <a:t> Personal </a:t>
            </a:r>
            <a:r>
              <a:rPr lang="fi-FI" sz="4900" err="1"/>
              <a:t>Resilience</a:t>
            </a:r>
            <a:r>
              <a:rPr lang="fi-FI" sz="4900"/>
              <a:t> to </a:t>
            </a:r>
            <a:r>
              <a:rPr lang="fi-FI" sz="4900" err="1"/>
              <a:t>Enhance</a:t>
            </a:r>
            <a:r>
              <a:rPr lang="fi-FI" sz="4900"/>
              <a:t> </a:t>
            </a:r>
            <a:r>
              <a:rPr lang="fi-FI" sz="4900" err="1"/>
              <a:t>Community</a:t>
            </a:r>
            <a:r>
              <a:rPr lang="fi-FI" sz="4900"/>
              <a:t> and </a:t>
            </a:r>
            <a:r>
              <a:rPr lang="fi-FI" sz="4900" err="1"/>
              <a:t>Workplace</a:t>
            </a:r>
            <a:r>
              <a:rPr lang="fi-FI" sz="4900"/>
              <a:t> Well-</a:t>
            </a:r>
            <a:r>
              <a:rPr lang="fi-FI" sz="4900" err="1"/>
              <a:t>Being</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364706"/>
            <a:ext cx="10852734" cy="656641"/>
          </a:xfrm>
        </p:spPr>
        <p:txBody>
          <a:bodyPr vert="horz" lIns="91440" tIns="45720" rIns="91440" bIns="45720" rtlCol="0" anchor="t">
            <a:noAutofit/>
          </a:bodyPr>
          <a:lstStyle/>
          <a:p>
            <a:pPr>
              <a:buNone/>
            </a:pPr>
            <a:r>
              <a:rPr lang="fi-FI" sz="1600" err="1">
                <a:latin typeface="Inter"/>
              </a:rPr>
              <a:t>Maintaining</a:t>
            </a:r>
            <a:r>
              <a:rPr lang="fi-FI" sz="1600">
                <a:latin typeface="Inter"/>
              </a:rPr>
              <a:t> personal </a:t>
            </a:r>
            <a:r>
              <a:rPr lang="fi-FI" sz="1600" err="1">
                <a:latin typeface="Inter"/>
              </a:rPr>
              <a:t>resilience</a:t>
            </a:r>
            <a:r>
              <a:rPr lang="fi-FI" sz="1600">
                <a:latin typeface="Inter"/>
              </a:rPr>
              <a:t> and </a:t>
            </a:r>
            <a:r>
              <a:rPr lang="fi-FI" sz="1600" err="1">
                <a:latin typeface="Inter"/>
              </a:rPr>
              <a:t>workplace</a:t>
            </a:r>
            <a:r>
              <a:rPr lang="fi-FI" sz="1600">
                <a:latin typeface="Inter"/>
              </a:rPr>
              <a:t> </a:t>
            </a:r>
            <a:r>
              <a:rPr lang="fi-FI" sz="1600" err="1">
                <a:latin typeface="Inter"/>
              </a:rPr>
              <a:t>balance</a:t>
            </a:r>
            <a:r>
              <a:rPr lang="fi-FI" sz="1600">
                <a:latin typeface="Inter"/>
              </a:rPr>
              <a:t> in </a:t>
            </a:r>
            <a:r>
              <a:rPr lang="fi-FI" sz="1600" err="1">
                <a:latin typeface="Inter"/>
              </a:rPr>
              <a:t>contentious</a:t>
            </a:r>
            <a:r>
              <a:rPr lang="fi-FI" sz="1600">
                <a:latin typeface="Inter"/>
              </a:rPr>
              <a:t> </a:t>
            </a:r>
            <a:r>
              <a:rPr lang="fi-FI" sz="1600" err="1">
                <a:latin typeface="Inter"/>
              </a:rPr>
              <a:t>work</a:t>
            </a:r>
            <a:r>
              <a:rPr lang="fi-FI" sz="1600">
                <a:latin typeface="Inter"/>
              </a:rPr>
              <a:t> and </a:t>
            </a:r>
            <a:r>
              <a:rPr lang="fi-FI" sz="1600" err="1">
                <a:latin typeface="Inter"/>
              </a:rPr>
              <a:t>community</a:t>
            </a:r>
            <a:r>
              <a:rPr lang="fi-FI" sz="1600">
                <a:latin typeface="Inter"/>
              </a:rPr>
              <a:t> </a:t>
            </a:r>
            <a:r>
              <a:rPr lang="fi-FI" sz="1600" err="1">
                <a:latin typeface="Inter"/>
              </a:rPr>
              <a:t>environments</a:t>
            </a:r>
            <a:r>
              <a:rPr lang="fi-FI" sz="1600">
                <a:latin typeface="Inter"/>
              </a:rPr>
              <a:t> </a:t>
            </a:r>
            <a:r>
              <a:rPr lang="fi-FI" sz="1600" err="1">
                <a:latin typeface="Inter"/>
              </a:rPr>
              <a:t>can</a:t>
            </a:r>
            <a:r>
              <a:rPr lang="fi-FI" sz="1600">
                <a:latin typeface="Inter"/>
              </a:rPr>
              <a:t> </a:t>
            </a:r>
            <a:r>
              <a:rPr lang="fi-FI" sz="1600" err="1">
                <a:latin typeface="Inter"/>
              </a:rPr>
              <a:t>be</a:t>
            </a:r>
            <a:r>
              <a:rPr lang="fi-FI" sz="1600">
                <a:latin typeface="Inter"/>
              </a:rPr>
              <a:t> </a:t>
            </a:r>
            <a:r>
              <a:rPr lang="fi-FI" sz="1600" err="1">
                <a:latin typeface="Inter"/>
              </a:rPr>
              <a:t>difficult</a:t>
            </a:r>
            <a:r>
              <a:rPr lang="fi-FI" sz="1600">
                <a:latin typeface="Inter"/>
              </a:rPr>
              <a:t>. </a:t>
            </a:r>
            <a:r>
              <a:rPr lang="fi-FI" sz="1600" err="1">
                <a:latin typeface="Inter"/>
              </a:rPr>
              <a:t>This</a:t>
            </a:r>
            <a:r>
              <a:rPr lang="fi-FI" sz="1600">
                <a:latin typeface="Inter"/>
              </a:rPr>
              <a:t> workshop </a:t>
            </a:r>
            <a:r>
              <a:rPr lang="fi-FI" sz="1600" err="1">
                <a:latin typeface="Inter"/>
              </a:rPr>
              <a:t>will</a:t>
            </a:r>
            <a:r>
              <a:rPr lang="fi-FI" sz="1600">
                <a:latin typeface="Inter"/>
              </a:rPr>
              <a:t> </a:t>
            </a:r>
            <a:r>
              <a:rPr lang="fi-FI" sz="1600" err="1">
                <a:latin typeface="Inter"/>
              </a:rPr>
              <a:t>focus</a:t>
            </a:r>
            <a:r>
              <a:rPr lang="fi-FI" sz="1600">
                <a:latin typeface="Inter"/>
              </a:rPr>
              <a:t> on </a:t>
            </a:r>
            <a:r>
              <a:rPr lang="fi-FI" sz="1600" err="1">
                <a:latin typeface="Inter"/>
              </a:rPr>
              <a:t>developing</a:t>
            </a:r>
            <a:r>
              <a:rPr lang="fi-FI" sz="1600">
                <a:latin typeface="Inter"/>
              </a:rPr>
              <a:t> a personal </a:t>
            </a:r>
            <a:r>
              <a:rPr lang="fi-FI" sz="1600" err="1">
                <a:latin typeface="Inter"/>
              </a:rPr>
              <a:t>toolkit</a:t>
            </a:r>
            <a:r>
              <a:rPr lang="fi-FI" sz="1600">
                <a:latin typeface="Inter"/>
              </a:rPr>
              <a:t> to </a:t>
            </a:r>
            <a:r>
              <a:rPr lang="fi-FI" sz="1600" err="1">
                <a:latin typeface="Inter"/>
              </a:rPr>
              <a:t>enable</a:t>
            </a:r>
            <a:r>
              <a:rPr lang="fi-FI" sz="1600">
                <a:latin typeface="Inter"/>
              </a:rPr>
              <a:t> </a:t>
            </a:r>
            <a:r>
              <a:rPr lang="fi-FI" sz="1600" err="1">
                <a:latin typeface="Inter"/>
              </a:rPr>
              <a:t>participants</a:t>
            </a:r>
            <a:r>
              <a:rPr lang="fi-FI" sz="1600">
                <a:latin typeface="Inter"/>
              </a:rPr>
              <a:t> to </a:t>
            </a:r>
            <a:r>
              <a:rPr lang="fi-FI" sz="1600" err="1">
                <a:latin typeface="Inter"/>
              </a:rPr>
              <a:t>develop</a:t>
            </a:r>
            <a:r>
              <a:rPr lang="fi-FI" sz="1600">
                <a:latin typeface="Inter"/>
              </a:rPr>
              <a:t> a </a:t>
            </a:r>
            <a:r>
              <a:rPr lang="fi-FI" sz="1600" err="1">
                <a:latin typeface="Inter"/>
              </a:rPr>
              <a:t>sense</a:t>
            </a:r>
            <a:r>
              <a:rPr lang="fi-FI" sz="1600">
                <a:latin typeface="Inter"/>
              </a:rPr>
              <a:t> of </a:t>
            </a:r>
            <a:r>
              <a:rPr lang="fi-FI" sz="1600" err="1">
                <a:latin typeface="Inter"/>
              </a:rPr>
              <a:t>belonging</a:t>
            </a:r>
            <a:r>
              <a:rPr lang="fi-FI" sz="1600">
                <a:latin typeface="Inter"/>
              </a:rPr>
              <a:t>, </a:t>
            </a:r>
            <a:r>
              <a:rPr lang="fi-FI" sz="1600" err="1">
                <a:latin typeface="Inter"/>
              </a:rPr>
              <a:t>safety</a:t>
            </a:r>
            <a:r>
              <a:rPr lang="fi-FI" sz="1600">
                <a:latin typeface="Inter"/>
              </a:rPr>
              <a:t>, </a:t>
            </a:r>
            <a:r>
              <a:rPr lang="fi-FI" sz="1600" err="1">
                <a:latin typeface="Inter"/>
              </a:rPr>
              <a:t>stress</a:t>
            </a:r>
            <a:r>
              <a:rPr lang="fi-FI" sz="1600">
                <a:latin typeface="Inter"/>
              </a:rPr>
              <a:t> management, and </a:t>
            </a:r>
            <a:r>
              <a:rPr lang="fi-FI" sz="1600" err="1">
                <a:latin typeface="Inter"/>
              </a:rPr>
              <a:t>wellbeing</a:t>
            </a:r>
            <a:r>
              <a:rPr lang="fi-FI" sz="1600">
                <a:latin typeface="Inter"/>
              </a:rPr>
              <a:t>. </a:t>
            </a:r>
            <a:r>
              <a:rPr lang="fi-FI" sz="1600" err="1">
                <a:latin typeface="Inter"/>
              </a:rPr>
              <a:t>Participants</a:t>
            </a:r>
            <a:r>
              <a:rPr lang="fi-FI" sz="1600">
                <a:latin typeface="Inter"/>
              </a:rPr>
              <a:t> </a:t>
            </a:r>
            <a:r>
              <a:rPr lang="fi-FI" sz="1600" err="1">
                <a:latin typeface="Inter"/>
              </a:rPr>
              <a:t>will</a:t>
            </a:r>
            <a:r>
              <a:rPr lang="fi-FI" sz="1600">
                <a:latin typeface="Inter"/>
              </a:rPr>
              <a:t> </a:t>
            </a:r>
            <a:r>
              <a:rPr lang="fi-FI" sz="1600" err="1">
                <a:latin typeface="Inter"/>
              </a:rPr>
              <a:t>explore</a:t>
            </a:r>
            <a:r>
              <a:rPr lang="fi-FI" sz="1600">
                <a:latin typeface="Inter"/>
              </a:rPr>
              <a:t> and </a:t>
            </a:r>
            <a:r>
              <a:rPr lang="fi-FI" sz="1600" err="1">
                <a:latin typeface="Inter"/>
              </a:rPr>
              <a:t>practice</a:t>
            </a:r>
            <a:r>
              <a:rPr lang="fi-FI" sz="1600">
                <a:latin typeface="Inter"/>
              </a:rPr>
              <a:t> </a:t>
            </a:r>
            <a:r>
              <a:rPr lang="fi-FI" sz="1600" err="1">
                <a:latin typeface="Inter"/>
              </a:rPr>
              <a:t>mindfulness</a:t>
            </a:r>
            <a:r>
              <a:rPr lang="fi-FI" sz="1600">
                <a:latin typeface="Inter"/>
              </a:rPr>
              <a:t> </a:t>
            </a:r>
            <a:r>
              <a:rPr lang="fi-FI" sz="1600" err="1">
                <a:latin typeface="Inter"/>
              </a:rPr>
              <a:t>techniques</a:t>
            </a:r>
            <a:r>
              <a:rPr lang="fi-FI" sz="1600">
                <a:latin typeface="Inter"/>
              </a:rPr>
              <a:t> and </a:t>
            </a:r>
            <a:r>
              <a:rPr lang="fi-FI" sz="1600" err="1">
                <a:latin typeface="Inter"/>
              </a:rPr>
              <a:t>learn</a:t>
            </a:r>
            <a:r>
              <a:rPr lang="fi-FI" sz="1600">
                <a:latin typeface="Inter"/>
              </a:rPr>
              <a:t> </a:t>
            </a:r>
            <a:r>
              <a:rPr lang="fi-FI" sz="1600" err="1">
                <a:latin typeface="Inter"/>
              </a:rPr>
              <a:t>strategies</a:t>
            </a:r>
            <a:r>
              <a:rPr lang="fi-FI" sz="1600">
                <a:latin typeface="Inter"/>
              </a:rPr>
              <a:t> for </a:t>
            </a:r>
            <a:r>
              <a:rPr lang="fi-FI" sz="1600" err="1">
                <a:latin typeface="Inter"/>
              </a:rPr>
              <a:t>being</a:t>
            </a:r>
            <a:r>
              <a:rPr lang="fi-FI" sz="1600">
                <a:latin typeface="Inter"/>
              </a:rPr>
              <a:t> a </a:t>
            </a:r>
            <a:r>
              <a:rPr lang="fi-FI" sz="1600" err="1">
                <a:latin typeface="Inter"/>
              </a:rPr>
              <a:t>responsible</a:t>
            </a:r>
            <a:r>
              <a:rPr lang="fi-FI" sz="1600">
                <a:latin typeface="Inter"/>
              </a:rPr>
              <a:t> </a:t>
            </a:r>
            <a:r>
              <a:rPr lang="fi-FI" sz="1600" err="1">
                <a:latin typeface="Inter"/>
              </a:rPr>
              <a:t>member</a:t>
            </a:r>
            <a:r>
              <a:rPr lang="fi-FI" sz="1600">
                <a:latin typeface="Inter"/>
              </a:rPr>
              <a:t> of a team </a:t>
            </a:r>
            <a:r>
              <a:rPr lang="fi-FI" sz="1600" err="1">
                <a:latin typeface="Inter"/>
              </a:rPr>
              <a:t>or</a:t>
            </a:r>
            <a:r>
              <a:rPr lang="fi-FI" sz="1600">
                <a:latin typeface="Inter"/>
              </a:rPr>
              <a:t> </a:t>
            </a:r>
            <a:r>
              <a:rPr lang="fi-FI" sz="1600" err="1">
                <a:latin typeface="Inter"/>
              </a:rPr>
              <a:t>community</a:t>
            </a:r>
            <a:r>
              <a:rPr lang="fi-FI" sz="1600">
                <a:latin typeface="Inter"/>
              </a:rPr>
              <a:t>. </a:t>
            </a:r>
            <a:r>
              <a:rPr lang="fi-FI" sz="1600" err="1">
                <a:latin typeface="Inter"/>
              </a:rPr>
              <a:t>The</a:t>
            </a:r>
            <a:r>
              <a:rPr lang="fi-FI" sz="1600">
                <a:latin typeface="Inter"/>
              </a:rPr>
              <a:t> session </a:t>
            </a:r>
            <a:r>
              <a:rPr lang="fi-FI" sz="1600" err="1">
                <a:latin typeface="Inter"/>
              </a:rPr>
              <a:t>will</a:t>
            </a:r>
            <a:r>
              <a:rPr lang="fi-FI" sz="1600">
                <a:latin typeface="Inter"/>
              </a:rPr>
              <a:t> </a:t>
            </a:r>
            <a:r>
              <a:rPr lang="fi-FI" sz="1600" err="1">
                <a:latin typeface="Inter"/>
              </a:rPr>
              <a:t>include</a:t>
            </a:r>
            <a:r>
              <a:rPr lang="fi-FI" sz="1600">
                <a:latin typeface="Inter"/>
              </a:rPr>
              <a:t> </a:t>
            </a:r>
            <a:r>
              <a:rPr lang="fi-FI" sz="1600" err="1">
                <a:latin typeface="Inter"/>
              </a:rPr>
              <a:t>individual</a:t>
            </a:r>
            <a:r>
              <a:rPr lang="fi-FI" sz="1600">
                <a:latin typeface="Inter"/>
              </a:rPr>
              <a:t> </a:t>
            </a:r>
            <a:r>
              <a:rPr lang="fi-FI" sz="1600" err="1">
                <a:latin typeface="Inter"/>
              </a:rPr>
              <a:t>reflection</a:t>
            </a:r>
            <a:r>
              <a:rPr lang="fi-FI" sz="1600">
                <a:latin typeface="Inter"/>
              </a:rPr>
              <a:t> and </a:t>
            </a:r>
            <a:r>
              <a:rPr lang="fi-FI" sz="1600" err="1">
                <a:latin typeface="Inter"/>
              </a:rPr>
              <a:t>group</a:t>
            </a:r>
            <a:r>
              <a:rPr lang="fi-FI" sz="1600">
                <a:latin typeface="Inter"/>
              </a:rPr>
              <a:t> </a:t>
            </a:r>
            <a:r>
              <a:rPr lang="fi-FI" sz="1600" err="1">
                <a:latin typeface="Inter"/>
              </a:rPr>
              <a:t>work</a:t>
            </a:r>
            <a:r>
              <a:rPr lang="fi-FI" sz="1600">
                <a:latin typeface="Inter"/>
              </a:rPr>
              <a:t> to </a:t>
            </a:r>
            <a:r>
              <a:rPr lang="fi-FI" sz="1600" err="1">
                <a:latin typeface="Inter"/>
              </a:rPr>
              <a:t>practice</a:t>
            </a:r>
            <a:r>
              <a:rPr lang="fi-FI" sz="1600">
                <a:latin typeface="Inter"/>
              </a:rPr>
              <a:t> </a:t>
            </a:r>
            <a:r>
              <a:rPr lang="fi-FI" sz="1600" err="1">
                <a:latin typeface="Inter"/>
              </a:rPr>
              <a:t>the</a:t>
            </a:r>
            <a:r>
              <a:rPr lang="fi-FI" sz="1600">
                <a:latin typeface="Inter"/>
              </a:rPr>
              <a:t> </a:t>
            </a:r>
            <a:r>
              <a:rPr lang="fi-FI" sz="1600" err="1">
                <a:latin typeface="Inter"/>
              </a:rPr>
              <a:t>techniques</a:t>
            </a:r>
            <a:r>
              <a:rPr lang="fi-FI" sz="1600">
                <a:latin typeface="Inter"/>
              </a:rPr>
              <a:t> and </a:t>
            </a:r>
            <a:r>
              <a:rPr lang="fi-FI" sz="1600" err="1">
                <a:latin typeface="Inter"/>
              </a:rPr>
              <a:t>discover</a:t>
            </a:r>
            <a:r>
              <a:rPr lang="fi-FI" sz="1600">
                <a:latin typeface="Inter"/>
              </a:rPr>
              <a:t> </a:t>
            </a:r>
            <a:r>
              <a:rPr lang="fi-FI" sz="1600" err="1">
                <a:latin typeface="Inter"/>
              </a:rPr>
              <a:t>ways</a:t>
            </a:r>
            <a:r>
              <a:rPr lang="fi-FI" sz="1600">
                <a:latin typeface="Inter"/>
              </a:rPr>
              <a:t> </a:t>
            </a:r>
            <a:r>
              <a:rPr lang="fi-FI" sz="1600" err="1">
                <a:latin typeface="Inter"/>
              </a:rPr>
              <a:t>through</a:t>
            </a:r>
            <a:r>
              <a:rPr lang="fi-FI" sz="1600">
                <a:latin typeface="Inter"/>
              </a:rPr>
              <a:t> </a:t>
            </a:r>
            <a:r>
              <a:rPr lang="fi-FI" sz="1600" err="1">
                <a:latin typeface="Inter"/>
              </a:rPr>
              <a:t>which</a:t>
            </a:r>
            <a:r>
              <a:rPr lang="fi-FI" sz="1600">
                <a:latin typeface="Inter"/>
              </a:rPr>
              <a:t> </a:t>
            </a:r>
            <a:r>
              <a:rPr lang="fi-FI" sz="1600" err="1">
                <a:latin typeface="Inter"/>
              </a:rPr>
              <a:t>they</a:t>
            </a:r>
            <a:r>
              <a:rPr lang="fi-FI" sz="1600">
                <a:latin typeface="Inter"/>
              </a:rPr>
              <a:t> </a:t>
            </a:r>
            <a:r>
              <a:rPr lang="fi-FI" sz="1600" err="1">
                <a:latin typeface="Inter"/>
              </a:rPr>
              <a:t>can</a:t>
            </a:r>
            <a:r>
              <a:rPr lang="fi-FI" sz="1600">
                <a:latin typeface="Inter"/>
              </a:rPr>
              <a:t> </a:t>
            </a:r>
            <a:r>
              <a:rPr lang="fi-FI" sz="1600" err="1">
                <a:latin typeface="Inter"/>
              </a:rPr>
              <a:t>be</a:t>
            </a:r>
            <a:r>
              <a:rPr lang="fi-FI" sz="1600">
                <a:latin typeface="Inter"/>
              </a:rPr>
              <a:t> </a:t>
            </a:r>
            <a:r>
              <a:rPr lang="fi-FI" sz="1600" err="1">
                <a:latin typeface="Inter"/>
              </a:rPr>
              <a:t>applied</a:t>
            </a:r>
            <a:r>
              <a:rPr lang="fi-FI" sz="1600">
                <a:latin typeface="Inter"/>
              </a:rPr>
              <a:t> in </a:t>
            </a:r>
            <a:r>
              <a:rPr lang="fi-FI" sz="1600" err="1">
                <a:latin typeface="Inter"/>
              </a:rPr>
              <a:t>everyday</a:t>
            </a:r>
            <a:r>
              <a:rPr lang="fi-FI" sz="1600">
                <a:latin typeface="Inter"/>
              </a:rPr>
              <a:t> life.</a:t>
            </a:r>
            <a:endParaRPr lang="fi-FI" sz="1600"/>
          </a:p>
          <a:p>
            <a:pPr>
              <a:buNone/>
            </a:pPr>
            <a:endParaRPr lang="fi-FI" sz="16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4052638" y="3932321"/>
            <a:ext cx="7395410"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err="1">
                <a:latin typeface="Inter"/>
              </a:rPr>
              <a:t>Janice</a:t>
            </a:r>
            <a:r>
              <a:rPr lang="fi-FI" sz="1200">
                <a:latin typeface="Inter"/>
              </a:rPr>
              <a:t> </a:t>
            </a:r>
            <a:r>
              <a:rPr lang="fi-FI" sz="1200" err="1">
                <a:latin typeface="Inter"/>
              </a:rPr>
              <a:t>Elich</a:t>
            </a:r>
            <a:r>
              <a:rPr lang="fi-FI" sz="1200">
                <a:latin typeface="Inter"/>
              </a:rPr>
              <a:t> Monroe, Ph.D.</a:t>
            </a:r>
            <a:endParaRPr lang="fi-FI"/>
          </a:p>
          <a:p>
            <a:endParaRPr lang="fi-FI" sz="1400">
              <a:latin typeface="Inter"/>
            </a:endParaRPr>
          </a:p>
          <a:p>
            <a:r>
              <a:rPr lang="fi-FI" sz="1400">
                <a:latin typeface="Inter"/>
              </a:rPr>
              <a:t>Dr. </a:t>
            </a:r>
            <a:r>
              <a:rPr lang="fi-FI" sz="1400" err="1">
                <a:latin typeface="Inter"/>
              </a:rPr>
              <a:t>Elich</a:t>
            </a:r>
            <a:r>
              <a:rPr lang="fi-FI" sz="1400">
                <a:latin typeface="Inter"/>
              </a:rPr>
              <a:t> Monroe </a:t>
            </a:r>
            <a:r>
              <a:rPr lang="fi-FI" sz="1400" err="1">
                <a:latin typeface="Inter"/>
              </a:rPr>
              <a:t>has</a:t>
            </a:r>
            <a:r>
              <a:rPr lang="fi-FI" sz="1400">
                <a:latin typeface="Inter"/>
              </a:rPr>
              <a:t> </a:t>
            </a:r>
            <a:r>
              <a:rPr lang="fi-FI" sz="1400" err="1">
                <a:latin typeface="Inter"/>
              </a:rPr>
              <a:t>been</a:t>
            </a:r>
            <a:r>
              <a:rPr lang="fi-FI" sz="1400">
                <a:latin typeface="Inter"/>
              </a:rPr>
              <a:t> </a:t>
            </a:r>
            <a:r>
              <a:rPr lang="fi-FI" sz="1400" err="1">
                <a:latin typeface="Inter"/>
              </a:rPr>
              <a:t>involved</a:t>
            </a:r>
            <a:r>
              <a:rPr lang="fi-FI" sz="1400">
                <a:latin typeface="Inter"/>
              </a:rPr>
              <a:t> in </a:t>
            </a:r>
            <a:r>
              <a:rPr lang="fi-FI" sz="1400" err="1">
                <a:latin typeface="Inter"/>
              </a:rPr>
              <a:t>the</a:t>
            </a:r>
            <a:r>
              <a:rPr lang="fi-FI" sz="1400">
                <a:latin typeface="Inter"/>
              </a:rPr>
              <a:t> International </a:t>
            </a:r>
            <a:r>
              <a:rPr lang="fi-FI" sz="1400" err="1">
                <a:latin typeface="Inter"/>
              </a:rPr>
              <a:t>Week</a:t>
            </a:r>
            <a:r>
              <a:rPr lang="fi-FI" sz="1400">
                <a:latin typeface="Inter"/>
              </a:rPr>
              <a:t> Program </a:t>
            </a:r>
            <a:r>
              <a:rPr lang="fi-FI" sz="1400" err="1">
                <a:latin typeface="Inter"/>
              </a:rPr>
              <a:t>since</a:t>
            </a:r>
            <a:r>
              <a:rPr lang="fi-FI" sz="1400">
                <a:latin typeface="Inter"/>
              </a:rPr>
              <a:t> </a:t>
            </a:r>
            <a:r>
              <a:rPr lang="fi-FI" sz="1400" err="1">
                <a:latin typeface="Inter"/>
              </a:rPr>
              <a:t>its</a:t>
            </a:r>
            <a:r>
              <a:rPr lang="fi-FI" sz="1400">
                <a:latin typeface="Inter"/>
              </a:rPr>
              <a:t> </a:t>
            </a:r>
            <a:r>
              <a:rPr lang="fi-FI" sz="1400" err="1">
                <a:latin typeface="Inter"/>
              </a:rPr>
              <a:t>inception</a:t>
            </a:r>
            <a:r>
              <a:rPr lang="fi-FI" sz="1400">
                <a:latin typeface="Inter"/>
              </a:rPr>
              <a:t>. Through </a:t>
            </a:r>
            <a:r>
              <a:rPr lang="fi-FI" sz="1400" err="1">
                <a:latin typeface="Inter"/>
              </a:rPr>
              <a:t>this</a:t>
            </a:r>
            <a:r>
              <a:rPr lang="fi-FI" sz="1400">
                <a:latin typeface="Inter"/>
              </a:rPr>
              <a:t> </a:t>
            </a:r>
            <a:r>
              <a:rPr lang="fi-FI" sz="1400" err="1">
                <a:latin typeface="Inter"/>
              </a:rPr>
              <a:t>involvement</a:t>
            </a:r>
            <a:r>
              <a:rPr lang="fi-FI" sz="1400">
                <a:latin typeface="Inter"/>
              </a:rPr>
              <a:t> </a:t>
            </a:r>
            <a:r>
              <a:rPr lang="fi-FI" sz="1400" err="1">
                <a:latin typeface="Inter"/>
              </a:rPr>
              <a:t>she</a:t>
            </a:r>
            <a:r>
              <a:rPr lang="fi-FI" sz="1400">
                <a:latin typeface="Inter"/>
              </a:rPr>
              <a:t> </a:t>
            </a:r>
            <a:r>
              <a:rPr lang="fi-FI" sz="1400" err="1">
                <a:latin typeface="Inter"/>
              </a:rPr>
              <a:t>has</a:t>
            </a:r>
            <a:r>
              <a:rPr lang="fi-FI" sz="1400">
                <a:latin typeface="Inter"/>
              </a:rPr>
              <a:t> </a:t>
            </a:r>
            <a:r>
              <a:rPr lang="fi-FI" sz="1400" err="1">
                <a:latin typeface="Inter"/>
              </a:rPr>
              <a:t>met</a:t>
            </a:r>
            <a:r>
              <a:rPr lang="fi-FI" sz="1400">
                <a:latin typeface="Inter"/>
              </a:rPr>
              <a:t> </a:t>
            </a:r>
            <a:r>
              <a:rPr lang="fi-FI" sz="1400" err="1">
                <a:latin typeface="Inter"/>
              </a:rPr>
              <a:t>people</a:t>
            </a:r>
            <a:r>
              <a:rPr lang="fi-FI" sz="1400">
                <a:latin typeface="Inter"/>
              </a:rPr>
              <a:t> </a:t>
            </a:r>
            <a:r>
              <a:rPr lang="fi-FI" sz="1400" err="1">
                <a:latin typeface="Inter"/>
              </a:rPr>
              <a:t>from</a:t>
            </a:r>
            <a:r>
              <a:rPr lang="fi-FI" sz="1400">
                <a:latin typeface="Inter"/>
              </a:rPr>
              <a:t> </a:t>
            </a:r>
            <a:r>
              <a:rPr lang="fi-FI" sz="1400" err="1">
                <a:latin typeface="Inter"/>
              </a:rPr>
              <a:t>other</a:t>
            </a:r>
            <a:r>
              <a:rPr lang="fi-FI" sz="1400">
                <a:latin typeface="Inter"/>
              </a:rPr>
              <a:t> </a:t>
            </a:r>
            <a:r>
              <a:rPr lang="fi-FI" sz="1400" err="1">
                <a:latin typeface="Inter"/>
              </a:rPr>
              <a:t>countries</a:t>
            </a:r>
            <a:r>
              <a:rPr lang="fi-FI" sz="1400">
                <a:latin typeface="Inter"/>
              </a:rPr>
              <a:t> and </a:t>
            </a:r>
            <a:r>
              <a:rPr lang="fi-FI" sz="1400" err="1">
                <a:latin typeface="Inter"/>
              </a:rPr>
              <a:t>has</a:t>
            </a:r>
            <a:r>
              <a:rPr lang="fi-FI" sz="1400">
                <a:latin typeface="Inter"/>
              </a:rPr>
              <a:t> </a:t>
            </a:r>
            <a:r>
              <a:rPr lang="fi-FI" sz="1400" err="1">
                <a:latin typeface="Inter"/>
              </a:rPr>
              <a:t>developed</a:t>
            </a:r>
            <a:r>
              <a:rPr lang="fi-FI" sz="1400">
                <a:latin typeface="Inter"/>
              </a:rPr>
              <a:t> </a:t>
            </a:r>
            <a:r>
              <a:rPr lang="fi-FI" sz="1400" err="1">
                <a:latin typeface="Inter"/>
              </a:rPr>
              <a:t>both</a:t>
            </a:r>
            <a:r>
              <a:rPr lang="fi-FI" sz="1400">
                <a:latin typeface="Inter"/>
              </a:rPr>
              <a:t> personal and </a:t>
            </a:r>
            <a:r>
              <a:rPr lang="fi-FI" sz="1400" err="1">
                <a:latin typeface="Inter"/>
              </a:rPr>
              <a:t>professional</a:t>
            </a:r>
            <a:r>
              <a:rPr lang="fi-FI" sz="1400">
                <a:latin typeface="Inter"/>
              </a:rPr>
              <a:t> </a:t>
            </a:r>
            <a:r>
              <a:rPr lang="fi-FI" sz="1400" err="1">
                <a:latin typeface="Inter"/>
              </a:rPr>
              <a:t>opportunities</a:t>
            </a:r>
            <a:r>
              <a:rPr lang="fi-FI" sz="1400">
                <a:latin typeface="Inter"/>
              </a:rPr>
              <a:t> for </a:t>
            </a:r>
            <a:r>
              <a:rPr lang="fi-FI" sz="1400" err="1">
                <a:latin typeface="Inter"/>
              </a:rPr>
              <a:t>growth</a:t>
            </a:r>
            <a:r>
              <a:rPr lang="fi-FI" sz="1400">
                <a:latin typeface="Inter"/>
              </a:rPr>
              <a:t> and </a:t>
            </a:r>
            <a:r>
              <a:rPr lang="fi-FI" sz="1400" err="1">
                <a:latin typeface="Inter"/>
              </a:rPr>
              <a:t>development</a:t>
            </a:r>
            <a:r>
              <a:rPr lang="fi-FI" sz="1400">
                <a:latin typeface="Inter"/>
              </a:rPr>
              <a:t>. </a:t>
            </a:r>
            <a:r>
              <a:rPr lang="fi-FI" sz="1400" err="1">
                <a:latin typeface="Inter"/>
              </a:rPr>
              <a:t>She</a:t>
            </a:r>
            <a:r>
              <a:rPr lang="fi-FI" sz="1400">
                <a:latin typeface="Inter"/>
              </a:rPr>
              <a:t> is </a:t>
            </a:r>
            <a:r>
              <a:rPr lang="fi-FI" sz="1400" err="1">
                <a:latin typeface="Inter"/>
              </a:rPr>
              <a:t>Professor</a:t>
            </a:r>
            <a:r>
              <a:rPr lang="fi-FI" sz="1400">
                <a:latin typeface="Inter"/>
              </a:rPr>
              <a:t> Emerita </a:t>
            </a:r>
            <a:r>
              <a:rPr lang="fi-FI" sz="1400" err="1">
                <a:latin typeface="Inter"/>
              </a:rPr>
              <a:t>from</a:t>
            </a:r>
            <a:r>
              <a:rPr lang="fi-FI" sz="1400">
                <a:latin typeface="Inter"/>
              </a:rPr>
              <a:t> </a:t>
            </a:r>
            <a:r>
              <a:rPr lang="fi-FI" sz="1400" err="1">
                <a:latin typeface="Inter"/>
              </a:rPr>
              <a:t>Ithaca</a:t>
            </a:r>
            <a:r>
              <a:rPr lang="fi-FI" sz="1400">
                <a:latin typeface="Inter"/>
              </a:rPr>
              <a:t> College </a:t>
            </a:r>
            <a:r>
              <a:rPr lang="fi-FI" sz="1400" err="1">
                <a:latin typeface="Inter"/>
              </a:rPr>
              <a:t>where</a:t>
            </a:r>
            <a:r>
              <a:rPr lang="fi-FI" sz="1400">
                <a:latin typeface="Inter"/>
              </a:rPr>
              <a:t> </a:t>
            </a:r>
            <a:r>
              <a:rPr lang="fi-FI" sz="1400" err="1">
                <a:latin typeface="Inter"/>
              </a:rPr>
              <a:t>she</a:t>
            </a:r>
            <a:r>
              <a:rPr lang="fi-FI" sz="1400">
                <a:latin typeface="Inter"/>
              </a:rPr>
              <a:t> </a:t>
            </a:r>
            <a:r>
              <a:rPr lang="fi-FI" sz="1400" err="1">
                <a:latin typeface="Inter"/>
              </a:rPr>
              <a:t>was</a:t>
            </a:r>
            <a:r>
              <a:rPr lang="fi-FI" sz="1400">
                <a:latin typeface="Inter"/>
              </a:rPr>
              <a:t> </a:t>
            </a:r>
            <a:r>
              <a:rPr lang="fi-FI" sz="1400" err="1">
                <a:latin typeface="Inter"/>
              </a:rPr>
              <a:t>actively</a:t>
            </a:r>
            <a:r>
              <a:rPr lang="fi-FI" sz="1400">
                <a:latin typeface="Inter"/>
              </a:rPr>
              <a:t> </a:t>
            </a:r>
            <a:r>
              <a:rPr lang="fi-FI" sz="1400" err="1">
                <a:latin typeface="Inter"/>
              </a:rPr>
              <a:t>involved</a:t>
            </a:r>
            <a:r>
              <a:rPr lang="fi-FI" sz="1400">
                <a:latin typeface="Inter"/>
              </a:rPr>
              <a:t> in </a:t>
            </a:r>
            <a:r>
              <a:rPr lang="fi-FI" sz="1400" err="1">
                <a:latin typeface="Inter"/>
              </a:rPr>
              <a:t>researching</a:t>
            </a:r>
            <a:r>
              <a:rPr lang="fi-FI" sz="1400">
                <a:latin typeface="Inter"/>
              </a:rPr>
              <a:t> personal and </a:t>
            </a:r>
            <a:r>
              <a:rPr lang="fi-FI" sz="1400" err="1">
                <a:latin typeface="Inter"/>
              </a:rPr>
              <a:t>professional</a:t>
            </a:r>
            <a:r>
              <a:rPr lang="fi-FI" sz="1400">
                <a:latin typeface="Inter"/>
              </a:rPr>
              <a:t> </a:t>
            </a:r>
            <a:r>
              <a:rPr lang="fi-FI" sz="1400" err="1">
                <a:latin typeface="Inter"/>
              </a:rPr>
              <a:t>development</a:t>
            </a:r>
            <a:r>
              <a:rPr lang="fi-FI" sz="1400">
                <a:latin typeface="Inter"/>
              </a:rPr>
              <a:t> and </a:t>
            </a:r>
            <a:r>
              <a:rPr lang="fi-FI" sz="1400" err="1">
                <a:latin typeface="Inter"/>
              </a:rPr>
              <a:t>interprofessional</a:t>
            </a:r>
            <a:r>
              <a:rPr lang="fi-FI" sz="1400">
                <a:latin typeface="Inter"/>
              </a:rPr>
              <a:t> </a:t>
            </a:r>
            <a:r>
              <a:rPr lang="fi-FI" sz="1400" err="1">
                <a:latin typeface="Inter"/>
              </a:rPr>
              <a:t>education</a:t>
            </a:r>
            <a:r>
              <a:rPr lang="fi-FI" sz="1400">
                <a:latin typeface="Inter"/>
              </a:rPr>
              <a:t>, </a:t>
            </a:r>
            <a:r>
              <a:rPr lang="fi-FI" sz="1400" err="1">
                <a:latin typeface="Inter"/>
              </a:rPr>
              <a:t>practice</a:t>
            </a:r>
            <a:r>
              <a:rPr lang="fi-FI" sz="1400">
                <a:latin typeface="Inter"/>
              </a:rPr>
              <a:t>, and </a:t>
            </a:r>
            <a:r>
              <a:rPr lang="fi-FI" sz="1400" err="1">
                <a:latin typeface="Inter"/>
              </a:rPr>
              <a:t>collaboration</a:t>
            </a:r>
            <a:r>
              <a:rPr lang="fi-FI" sz="1400">
                <a:latin typeface="Inter"/>
              </a:rPr>
              <a:t>. </a:t>
            </a:r>
            <a:r>
              <a:rPr lang="fi-FI" sz="1400" err="1">
                <a:latin typeface="Inter"/>
              </a:rPr>
              <a:t>She</a:t>
            </a:r>
            <a:r>
              <a:rPr lang="fi-FI" sz="1400">
                <a:latin typeface="Inter"/>
              </a:rPr>
              <a:t> </a:t>
            </a:r>
            <a:r>
              <a:rPr lang="fi-FI" sz="1400" err="1">
                <a:latin typeface="Inter"/>
              </a:rPr>
              <a:t>has</a:t>
            </a:r>
            <a:r>
              <a:rPr lang="fi-FI" sz="1400">
                <a:latin typeface="Inter"/>
              </a:rPr>
              <a:t> </a:t>
            </a:r>
            <a:r>
              <a:rPr lang="fi-FI" sz="1400" err="1">
                <a:latin typeface="Inter"/>
              </a:rPr>
              <a:t>presented</a:t>
            </a:r>
            <a:r>
              <a:rPr lang="fi-FI" sz="1400">
                <a:latin typeface="Inter"/>
              </a:rPr>
              <a:t> on </a:t>
            </a:r>
            <a:r>
              <a:rPr lang="fi-FI" sz="1400" err="1">
                <a:latin typeface="Inter"/>
              </a:rPr>
              <a:t>these</a:t>
            </a:r>
            <a:r>
              <a:rPr lang="fi-FI" sz="1400">
                <a:latin typeface="Inter"/>
              </a:rPr>
              <a:t> </a:t>
            </a:r>
            <a:r>
              <a:rPr lang="fi-FI" sz="1400" err="1">
                <a:latin typeface="Inter"/>
              </a:rPr>
              <a:t>topics</a:t>
            </a:r>
            <a:r>
              <a:rPr lang="fi-FI" sz="1400">
                <a:latin typeface="Inter"/>
              </a:rPr>
              <a:t> </a:t>
            </a:r>
            <a:r>
              <a:rPr lang="fi-FI" sz="1400" err="1">
                <a:latin typeface="Inter"/>
              </a:rPr>
              <a:t>numerous</a:t>
            </a:r>
            <a:r>
              <a:rPr lang="fi-FI" sz="1400">
                <a:latin typeface="Inter"/>
              </a:rPr>
              <a:t> </a:t>
            </a:r>
            <a:r>
              <a:rPr lang="fi-FI" sz="1400" err="1">
                <a:latin typeface="Inter"/>
              </a:rPr>
              <a:t>times</a:t>
            </a:r>
            <a:r>
              <a:rPr lang="fi-FI" sz="1400">
                <a:latin typeface="Inter"/>
              </a:rPr>
              <a:t> at </a:t>
            </a:r>
            <a:r>
              <a:rPr lang="fi-FI" sz="1400" err="1">
                <a:latin typeface="Inter"/>
              </a:rPr>
              <a:t>national</a:t>
            </a:r>
            <a:r>
              <a:rPr lang="fi-FI" sz="1400">
                <a:latin typeface="Inter"/>
              </a:rPr>
              <a:t>, </a:t>
            </a:r>
            <a:r>
              <a:rPr lang="fi-FI" sz="1400" err="1">
                <a:latin typeface="Inter"/>
              </a:rPr>
              <a:t>regional</a:t>
            </a:r>
            <a:r>
              <a:rPr lang="fi-FI" sz="1400">
                <a:latin typeface="Inter"/>
              </a:rPr>
              <a:t>, and </a:t>
            </a:r>
            <a:r>
              <a:rPr lang="fi-FI" sz="1400" err="1">
                <a:latin typeface="Inter"/>
              </a:rPr>
              <a:t>international</a:t>
            </a:r>
            <a:r>
              <a:rPr lang="fi-FI" sz="1400">
                <a:latin typeface="Inter"/>
              </a:rPr>
              <a:t> </a:t>
            </a:r>
            <a:r>
              <a:rPr lang="fi-FI" sz="1400" err="1">
                <a:latin typeface="Inter"/>
              </a:rPr>
              <a:t>conferences</a:t>
            </a:r>
            <a:r>
              <a:rPr lang="fi-FI" sz="1400">
                <a:latin typeface="Inter"/>
              </a:rPr>
              <a:t>. </a:t>
            </a:r>
            <a:r>
              <a:rPr lang="fi-FI" sz="1400" err="1">
                <a:latin typeface="Inter"/>
              </a:rPr>
              <a:t>She</a:t>
            </a:r>
            <a:r>
              <a:rPr lang="fi-FI" sz="1400">
                <a:latin typeface="Inter"/>
              </a:rPr>
              <a:t> </a:t>
            </a:r>
            <a:r>
              <a:rPr lang="fi-FI" sz="1400" err="1">
                <a:latin typeface="Inter"/>
              </a:rPr>
              <a:t>aspires</a:t>
            </a:r>
            <a:r>
              <a:rPr lang="fi-FI" sz="1400">
                <a:latin typeface="Inter"/>
              </a:rPr>
              <a:t> to </a:t>
            </a:r>
            <a:r>
              <a:rPr lang="fi-FI" sz="1400" err="1">
                <a:latin typeface="Inter"/>
              </a:rPr>
              <a:t>be</a:t>
            </a:r>
            <a:r>
              <a:rPr lang="fi-FI" sz="1400">
                <a:latin typeface="Inter"/>
              </a:rPr>
              <a:t> a lifelong </a:t>
            </a:r>
            <a:r>
              <a:rPr lang="fi-FI" sz="1400" err="1">
                <a:latin typeface="Inter"/>
              </a:rPr>
              <a:t>learner</a:t>
            </a:r>
            <a:r>
              <a:rPr lang="fi-FI" sz="1400">
                <a:latin typeface="Inter"/>
              </a:rPr>
              <a:t>, </a:t>
            </a:r>
            <a:r>
              <a:rPr lang="fi-FI" sz="1400" err="1">
                <a:latin typeface="Inter"/>
              </a:rPr>
              <a:t>particularly</a:t>
            </a:r>
            <a:r>
              <a:rPr lang="fi-FI" sz="1400">
                <a:latin typeface="Inter"/>
              </a:rPr>
              <a:t> in </a:t>
            </a:r>
            <a:r>
              <a:rPr lang="fi-FI" sz="1400" err="1">
                <a:latin typeface="Inter"/>
              </a:rPr>
              <a:t>topics</a:t>
            </a:r>
            <a:r>
              <a:rPr lang="fi-FI" sz="1400">
                <a:latin typeface="Inter"/>
              </a:rPr>
              <a:t> </a:t>
            </a:r>
            <a:r>
              <a:rPr lang="fi-FI" sz="1400" err="1">
                <a:latin typeface="Inter"/>
              </a:rPr>
              <a:t>that</a:t>
            </a:r>
            <a:r>
              <a:rPr lang="fi-FI" sz="1400">
                <a:latin typeface="Inter"/>
              </a:rPr>
              <a:t> </a:t>
            </a:r>
            <a:r>
              <a:rPr lang="fi-FI" sz="1400" err="1">
                <a:latin typeface="Inter"/>
              </a:rPr>
              <a:t>relate</a:t>
            </a:r>
            <a:r>
              <a:rPr lang="fi-FI" sz="1400">
                <a:latin typeface="Inter"/>
              </a:rPr>
              <a:t> to </a:t>
            </a:r>
            <a:r>
              <a:rPr lang="fi-FI" sz="1400" err="1">
                <a:latin typeface="Inter"/>
              </a:rPr>
              <a:t>becoming</a:t>
            </a:r>
            <a:r>
              <a:rPr lang="fi-FI" sz="1400">
                <a:latin typeface="Inter"/>
              </a:rPr>
              <a:t> </a:t>
            </a:r>
            <a:r>
              <a:rPr lang="fi-FI" sz="1400" err="1">
                <a:latin typeface="Inter"/>
              </a:rPr>
              <a:t>more</a:t>
            </a:r>
            <a:r>
              <a:rPr lang="fi-FI" sz="1400">
                <a:latin typeface="Inter"/>
              </a:rPr>
              <a:t> </a:t>
            </a:r>
            <a:r>
              <a:rPr lang="fi-FI" sz="1400" err="1">
                <a:latin typeface="Inter"/>
              </a:rPr>
              <a:t>effective</a:t>
            </a:r>
            <a:r>
              <a:rPr lang="fi-FI" sz="1400">
                <a:latin typeface="Inter"/>
              </a:rPr>
              <a:t> </a:t>
            </a:r>
            <a:r>
              <a:rPr lang="fi-FI" sz="1400" err="1">
                <a:latin typeface="Inter"/>
              </a:rPr>
              <a:t>partners</a:t>
            </a:r>
            <a:r>
              <a:rPr lang="fi-FI" sz="1400">
                <a:latin typeface="Inter"/>
              </a:rPr>
              <a:t> in </a:t>
            </a:r>
            <a:r>
              <a:rPr lang="fi-FI" sz="1400" err="1">
                <a:latin typeface="Inter"/>
              </a:rPr>
              <a:t>both</a:t>
            </a:r>
            <a:r>
              <a:rPr lang="fi-FI" sz="1400">
                <a:latin typeface="Inter"/>
              </a:rPr>
              <a:t> personal and </a:t>
            </a:r>
            <a:r>
              <a:rPr lang="fi-FI" sz="1400" err="1">
                <a:latin typeface="Inter"/>
              </a:rPr>
              <a:t>professional</a:t>
            </a:r>
            <a:r>
              <a:rPr lang="fi-FI" sz="1400">
                <a:latin typeface="Inter"/>
              </a:rPr>
              <a:t> </a:t>
            </a:r>
            <a:r>
              <a:rPr lang="fi-FI" sz="1400" err="1">
                <a:latin typeface="Inter"/>
              </a:rPr>
              <a:t>environments</a:t>
            </a:r>
            <a:r>
              <a:rPr lang="fi-FI" sz="1400">
                <a:latin typeface="Inter"/>
              </a:rPr>
              <a:t>.</a:t>
            </a:r>
            <a:endParaRPr lang="fi-FI" sz="1400"/>
          </a:p>
          <a:p>
            <a:endParaRPr lang="fi-FI" sz="1200">
              <a:latin typeface="Inter"/>
              <a:cs typeface="Times New Roman"/>
            </a:endParaRPr>
          </a:p>
        </p:txBody>
      </p:sp>
      <p:pic>
        <p:nvPicPr>
          <p:cNvPr id="3" name="Kuva 2" descr="Kuva, joka sisältää kohteen piha-, kasvi, puu, syksy&#10;&#10;Kuvaus luotu automaattisesti">
            <a:extLst>
              <a:ext uri="{FF2B5EF4-FFF2-40B4-BE49-F238E27FC236}">
                <a16:creationId xmlns:a16="http://schemas.microsoft.com/office/drawing/2014/main" id="{2A256774-4F05-814A-784E-746C986D2D84}"/>
              </a:ext>
            </a:extLst>
          </p:cNvPr>
          <p:cNvPicPr>
            <a:picLocks noChangeAspect="1"/>
          </p:cNvPicPr>
          <p:nvPr/>
        </p:nvPicPr>
        <p:blipFill>
          <a:blip r:embed="rId3"/>
          <a:srcRect l="5018" t="12475" r="-372" b="-368"/>
          <a:stretch/>
        </p:blipFill>
        <p:spPr>
          <a:xfrm>
            <a:off x="760574" y="3824774"/>
            <a:ext cx="3010109" cy="2805878"/>
          </a:xfrm>
          <a:prstGeom prst="rect">
            <a:avLst/>
          </a:prstGeom>
        </p:spPr>
      </p:pic>
      <p:sp>
        <p:nvSpPr>
          <p:cNvPr id="5" name="Ellipsi 4">
            <a:extLst>
              <a:ext uri="{FF2B5EF4-FFF2-40B4-BE49-F238E27FC236}">
                <a16:creationId xmlns:a16="http://schemas.microsoft.com/office/drawing/2014/main" id="{69F67754-EE3B-38F1-6945-BA173CE54532}"/>
              </a:ext>
            </a:extLst>
          </p:cNvPr>
          <p:cNvSpPr/>
          <p:nvPr/>
        </p:nvSpPr>
        <p:spPr>
          <a:xfrm>
            <a:off x="9928022" y="244328"/>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12:30 - 15:00</a:t>
            </a:r>
            <a:endParaRPr lang="en-US"/>
          </a:p>
          <a:p>
            <a:r>
              <a:rPr lang="fi-FI"/>
              <a:t>​S-312</a:t>
            </a:r>
          </a:p>
        </p:txBody>
      </p:sp>
    </p:spTree>
    <p:extLst>
      <p:ext uri="{BB962C8B-B14F-4D97-AF65-F5344CB8AC3E}">
        <p14:creationId xmlns:p14="http://schemas.microsoft.com/office/powerpoint/2010/main" val="2363492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sz="4900"/>
              <a:t>Music to </a:t>
            </a:r>
            <a:r>
              <a:rPr lang="fi-FI" sz="4900" err="1"/>
              <a:t>enhance</a:t>
            </a:r>
            <a:r>
              <a:rPr lang="fi-FI" sz="4900"/>
              <a:t> </a:t>
            </a:r>
            <a:r>
              <a:rPr lang="fi-FI" sz="4900" err="1"/>
              <a:t>bonding</a:t>
            </a:r>
            <a:r>
              <a:rPr lang="fi-FI" sz="4900"/>
              <a:t> </a:t>
            </a:r>
            <a:r>
              <a:rPr lang="fi-FI" sz="4900" err="1"/>
              <a:t>between</a:t>
            </a:r>
            <a:r>
              <a:rPr lang="fi-FI" sz="4900"/>
              <a:t> </a:t>
            </a:r>
            <a:r>
              <a:rPr lang="fi-FI" sz="4900" err="1"/>
              <a:t>parents</a:t>
            </a:r>
            <a:r>
              <a:rPr lang="fi-FI" sz="4900"/>
              <a:t> and </a:t>
            </a:r>
            <a:r>
              <a:rPr lang="fi-FI" sz="4900" err="1"/>
              <a:t>children</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06799"/>
            <a:ext cx="10852734" cy="1205311"/>
          </a:xfrm>
        </p:spPr>
        <p:txBody>
          <a:bodyPr vert="horz" lIns="91440" tIns="45720" rIns="91440" bIns="45720" rtlCol="0" anchor="t">
            <a:noAutofit/>
          </a:bodyPr>
          <a:lstStyle/>
          <a:p>
            <a:pPr>
              <a:buNone/>
            </a:pPr>
            <a:r>
              <a:rPr lang="fi-FI" sz="1800" err="1">
                <a:latin typeface="Inter"/>
              </a:rPr>
              <a:t>Today</a:t>
            </a:r>
            <a:r>
              <a:rPr lang="fi-FI" sz="1800">
                <a:latin typeface="Inter"/>
              </a:rPr>
              <a:t> Monika </a:t>
            </a:r>
            <a:r>
              <a:rPr lang="fi-FI" sz="1800" err="1">
                <a:latin typeface="Inter"/>
              </a:rPr>
              <a:t>will</a:t>
            </a:r>
            <a:r>
              <a:rPr lang="fi-FI" sz="1800">
                <a:latin typeface="Inter"/>
              </a:rPr>
              <a:t> </a:t>
            </a:r>
            <a:r>
              <a:rPr lang="fi-FI" sz="1800" err="1">
                <a:latin typeface="Inter"/>
              </a:rPr>
              <a:t>bring</a:t>
            </a:r>
            <a:r>
              <a:rPr lang="fi-FI" sz="1800">
                <a:latin typeface="Inter"/>
              </a:rPr>
              <a:t> to </a:t>
            </a:r>
            <a:r>
              <a:rPr lang="fi-FI" sz="1800" err="1">
                <a:latin typeface="Inter"/>
              </a:rPr>
              <a:t>you</a:t>
            </a:r>
            <a:r>
              <a:rPr lang="fi-FI" sz="1800">
                <a:latin typeface="Inter"/>
              </a:rPr>
              <a:t> an </a:t>
            </a:r>
            <a:r>
              <a:rPr lang="fi-FI" sz="1800" err="1">
                <a:latin typeface="Inter"/>
              </a:rPr>
              <a:t>interactive</a:t>
            </a:r>
            <a:r>
              <a:rPr lang="fi-FI" sz="1800">
                <a:latin typeface="Inter"/>
              </a:rPr>
              <a:t> </a:t>
            </a:r>
            <a:r>
              <a:rPr lang="fi-FI" sz="1800" err="1">
                <a:latin typeface="Inter"/>
              </a:rPr>
              <a:t>view</a:t>
            </a:r>
            <a:r>
              <a:rPr lang="fi-FI" sz="1800">
                <a:latin typeface="Inter"/>
              </a:rPr>
              <a:t> on </a:t>
            </a:r>
            <a:r>
              <a:rPr lang="fi-FI" sz="1800" err="1">
                <a:latin typeface="Inter"/>
              </a:rPr>
              <a:t>how</a:t>
            </a:r>
            <a:r>
              <a:rPr lang="fi-FI" sz="1800">
                <a:latin typeface="Inter"/>
              </a:rPr>
              <a:t> </a:t>
            </a:r>
            <a:r>
              <a:rPr lang="fi-FI" sz="1800" err="1">
                <a:latin typeface="Inter"/>
              </a:rPr>
              <a:t>she</a:t>
            </a:r>
            <a:r>
              <a:rPr lang="fi-FI" sz="1800">
                <a:latin typeface="Inter"/>
              </a:rPr>
              <a:t> </a:t>
            </a:r>
            <a:r>
              <a:rPr lang="fi-FI" sz="1800" err="1">
                <a:latin typeface="Inter"/>
              </a:rPr>
              <a:t>believes</a:t>
            </a:r>
            <a:r>
              <a:rPr lang="fi-FI" sz="1800">
                <a:latin typeface="Inter"/>
              </a:rPr>
              <a:t> music </a:t>
            </a:r>
            <a:r>
              <a:rPr lang="fi-FI" sz="1800" err="1">
                <a:latin typeface="Inter"/>
              </a:rPr>
              <a:t>can</a:t>
            </a:r>
            <a:r>
              <a:rPr lang="fi-FI" sz="1800">
                <a:latin typeface="Inter"/>
              </a:rPr>
              <a:t> </a:t>
            </a:r>
            <a:r>
              <a:rPr lang="fi-FI" sz="1800" err="1">
                <a:latin typeface="Inter"/>
              </a:rPr>
              <a:t>be</a:t>
            </a:r>
            <a:r>
              <a:rPr lang="fi-FI" sz="1800">
                <a:latin typeface="Inter"/>
              </a:rPr>
              <a:t> </a:t>
            </a:r>
            <a:r>
              <a:rPr lang="fi-FI" sz="1800" err="1">
                <a:latin typeface="Inter"/>
              </a:rPr>
              <a:t>used</a:t>
            </a:r>
            <a:r>
              <a:rPr lang="fi-FI" sz="1800">
                <a:latin typeface="Inter"/>
              </a:rPr>
              <a:t> to </a:t>
            </a:r>
            <a:r>
              <a:rPr lang="fi-FI" sz="1800" err="1">
                <a:latin typeface="Inter"/>
              </a:rPr>
              <a:t>build</a:t>
            </a:r>
            <a:r>
              <a:rPr lang="fi-FI" sz="1800">
                <a:latin typeface="Inter"/>
              </a:rPr>
              <a:t> </a:t>
            </a:r>
            <a:r>
              <a:rPr lang="fi-FI" sz="1800" err="1">
                <a:latin typeface="Inter"/>
              </a:rPr>
              <a:t>relationships</a:t>
            </a:r>
            <a:r>
              <a:rPr lang="fi-FI" sz="1800">
                <a:latin typeface="Inter"/>
              </a:rPr>
              <a:t> </a:t>
            </a:r>
            <a:r>
              <a:rPr lang="fi-FI" sz="1800" err="1">
                <a:latin typeface="Inter"/>
              </a:rPr>
              <a:t>between</a:t>
            </a:r>
            <a:r>
              <a:rPr lang="fi-FI" sz="1800">
                <a:latin typeface="Inter"/>
              </a:rPr>
              <a:t> </a:t>
            </a:r>
            <a:r>
              <a:rPr lang="fi-FI" sz="1800" err="1">
                <a:latin typeface="Inter"/>
              </a:rPr>
              <a:t>parents</a:t>
            </a:r>
            <a:r>
              <a:rPr lang="fi-FI" sz="1800">
                <a:latin typeface="Inter"/>
              </a:rPr>
              <a:t> and </a:t>
            </a:r>
            <a:r>
              <a:rPr lang="fi-FI" sz="1800" err="1">
                <a:latin typeface="Inter"/>
              </a:rPr>
              <a:t>children</a:t>
            </a:r>
            <a:r>
              <a:rPr lang="fi-FI" sz="1800">
                <a:latin typeface="Inter"/>
              </a:rPr>
              <a:t>. A </a:t>
            </a:r>
            <a:r>
              <a:rPr lang="fi-FI" sz="1800" err="1">
                <a:latin typeface="Inter"/>
              </a:rPr>
              <a:t>combination</a:t>
            </a:r>
            <a:r>
              <a:rPr lang="fi-FI" sz="1800">
                <a:latin typeface="Inter"/>
              </a:rPr>
              <a:t> of </a:t>
            </a:r>
            <a:r>
              <a:rPr lang="fi-FI" sz="1800" err="1">
                <a:latin typeface="Inter"/>
              </a:rPr>
              <a:t>presenting</a:t>
            </a:r>
            <a:r>
              <a:rPr lang="fi-FI" sz="1800">
                <a:latin typeface="Inter"/>
              </a:rPr>
              <a:t> to </a:t>
            </a:r>
            <a:r>
              <a:rPr lang="fi-FI" sz="1800" err="1">
                <a:latin typeface="Inter"/>
              </a:rPr>
              <a:t>you</a:t>
            </a:r>
            <a:r>
              <a:rPr lang="fi-FI" sz="1800">
                <a:latin typeface="Inter"/>
              </a:rPr>
              <a:t> and </a:t>
            </a:r>
            <a:r>
              <a:rPr lang="fi-FI" sz="1800" err="1">
                <a:latin typeface="Inter"/>
              </a:rPr>
              <a:t>singing</a:t>
            </a:r>
            <a:r>
              <a:rPr lang="fi-FI" sz="1800">
                <a:latin typeface="Inter"/>
              </a:rPr>
              <a:t> </a:t>
            </a:r>
            <a:r>
              <a:rPr lang="fi-FI" sz="1800" err="1">
                <a:latin typeface="Inter"/>
              </a:rPr>
              <a:t>together</a:t>
            </a:r>
            <a:r>
              <a:rPr lang="fi-FI" sz="1800">
                <a:latin typeface="Inter"/>
              </a:rPr>
              <a:t> </a:t>
            </a:r>
            <a:r>
              <a:rPr lang="fi-FI" sz="1800" err="1">
                <a:latin typeface="Inter"/>
              </a:rPr>
              <a:t>will</a:t>
            </a:r>
            <a:r>
              <a:rPr lang="fi-FI" sz="1800">
                <a:latin typeface="Inter"/>
              </a:rPr>
              <a:t> </a:t>
            </a:r>
            <a:r>
              <a:rPr lang="fi-FI" sz="1800" err="1">
                <a:latin typeface="Inter"/>
              </a:rPr>
              <a:t>hopefully</a:t>
            </a:r>
            <a:r>
              <a:rPr lang="fi-FI" sz="1800">
                <a:latin typeface="Inter"/>
              </a:rPr>
              <a:t> </a:t>
            </a:r>
            <a:r>
              <a:rPr lang="fi-FI" sz="1800" err="1">
                <a:latin typeface="Inter"/>
              </a:rPr>
              <a:t>bring</a:t>
            </a:r>
            <a:r>
              <a:rPr lang="fi-FI" sz="1800">
                <a:latin typeface="Inter"/>
              </a:rPr>
              <a:t> </a:t>
            </a:r>
            <a:r>
              <a:rPr lang="fi-FI" sz="1800" err="1">
                <a:latin typeface="Inter"/>
              </a:rPr>
              <a:t>you</a:t>
            </a:r>
            <a:r>
              <a:rPr lang="fi-FI" sz="1800">
                <a:latin typeface="Inter"/>
              </a:rPr>
              <a:t> </a:t>
            </a:r>
            <a:r>
              <a:rPr lang="fi-FI" sz="1800" err="1">
                <a:latin typeface="Inter"/>
              </a:rPr>
              <a:t>joy</a:t>
            </a:r>
            <a:r>
              <a:rPr lang="fi-FI" sz="1800">
                <a:latin typeface="Inter"/>
              </a:rPr>
              <a:t> and </a:t>
            </a:r>
            <a:r>
              <a:rPr lang="fi-FI" sz="1800" err="1">
                <a:latin typeface="Inter"/>
              </a:rPr>
              <a:t>awareness</a:t>
            </a:r>
            <a:r>
              <a:rPr lang="fi-FI" sz="1800">
                <a:latin typeface="Inter"/>
              </a:rPr>
              <a:t> of </a:t>
            </a:r>
            <a:r>
              <a:rPr lang="fi-FI" sz="1800" err="1">
                <a:latin typeface="Inter"/>
              </a:rPr>
              <a:t>what</a:t>
            </a:r>
            <a:r>
              <a:rPr lang="fi-FI" sz="1800">
                <a:latin typeface="Inter"/>
              </a:rPr>
              <a:t> </a:t>
            </a:r>
            <a:r>
              <a:rPr lang="fi-FI" sz="1800" err="1">
                <a:latin typeface="Inter"/>
              </a:rPr>
              <a:t>you</a:t>
            </a:r>
            <a:r>
              <a:rPr lang="fi-FI" sz="1800">
                <a:latin typeface="Inter"/>
              </a:rPr>
              <a:t> as a </a:t>
            </a:r>
            <a:r>
              <a:rPr lang="fi-FI" sz="1800" err="1">
                <a:latin typeface="Inter"/>
              </a:rPr>
              <a:t>professional</a:t>
            </a:r>
            <a:r>
              <a:rPr lang="fi-FI" sz="1800">
                <a:latin typeface="Inter"/>
              </a:rPr>
              <a:t> </a:t>
            </a:r>
            <a:r>
              <a:rPr lang="fi-FI" sz="1800" err="1">
                <a:latin typeface="Inter"/>
              </a:rPr>
              <a:t>can</a:t>
            </a:r>
            <a:r>
              <a:rPr lang="fi-FI" sz="1800">
                <a:latin typeface="Inter"/>
              </a:rPr>
              <a:t> </a:t>
            </a:r>
            <a:r>
              <a:rPr lang="fi-FI" sz="1800" err="1">
                <a:latin typeface="Inter"/>
              </a:rPr>
              <a:t>bring</a:t>
            </a:r>
            <a:r>
              <a:rPr lang="fi-FI" sz="1800">
                <a:latin typeface="Inter"/>
              </a:rPr>
              <a:t> in </a:t>
            </a:r>
            <a:r>
              <a:rPr lang="fi-FI" sz="1800" err="1">
                <a:latin typeface="Inter"/>
              </a:rPr>
              <a:t>terms</a:t>
            </a:r>
            <a:r>
              <a:rPr lang="fi-FI" sz="1800">
                <a:latin typeface="Inter"/>
              </a:rPr>
              <a:t> of </a:t>
            </a:r>
            <a:r>
              <a:rPr lang="fi-FI" sz="1800" err="1">
                <a:latin typeface="Inter"/>
              </a:rPr>
              <a:t>safety</a:t>
            </a:r>
            <a:r>
              <a:rPr lang="fi-FI" sz="1800">
                <a:latin typeface="Inter"/>
              </a:rPr>
              <a:t> and </a:t>
            </a:r>
            <a:r>
              <a:rPr lang="fi-FI" sz="1800" err="1">
                <a:latin typeface="Inter"/>
              </a:rPr>
              <a:t>bonding</a:t>
            </a:r>
            <a:r>
              <a:rPr lang="fi-FI" sz="1800">
                <a:latin typeface="Inter"/>
              </a:rPr>
              <a:t> </a:t>
            </a:r>
            <a:r>
              <a:rPr lang="fi-FI" sz="1800" err="1">
                <a:latin typeface="Inter"/>
              </a:rPr>
              <a:t>with</a:t>
            </a:r>
            <a:r>
              <a:rPr lang="fi-FI" sz="1800">
                <a:latin typeface="Inter"/>
              </a:rPr>
              <a:t> music.</a:t>
            </a:r>
            <a:endParaRPr lang="fi-FI" sz="1800"/>
          </a:p>
          <a:p>
            <a:pPr>
              <a:buNone/>
            </a:pPr>
            <a:r>
              <a:rPr lang="fi-FI" sz="1600">
                <a:latin typeface="Inter"/>
              </a:rPr>
              <a:t>                      </a:t>
            </a:r>
            <a:r>
              <a:rPr lang="fi-FI" sz="1600" err="1">
                <a:latin typeface="Inter"/>
              </a:rPr>
              <a:t>Co-presenters</a:t>
            </a:r>
            <a:r>
              <a:rPr lang="fi-FI" sz="1600">
                <a:latin typeface="Inter"/>
              </a:rPr>
              <a:t> Hillary </a:t>
            </a:r>
            <a:r>
              <a:rPr lang="fi-FI" sz="1600" err="1">
                <a:latin typeface="Inter"/>
              </a:rPr>
              <a:t>Vos</a:t>
            </a:r>
            <a:r>
              <a:rPr lang="fi-FI" sz="1600">
                <a:latin typeface="Inter"/>
              </a:rPr>
              <a:t> &amp; Amanda </a:t>
            </a:r>
            <a:r>
              <a:rPr lang="fi-FI" sz="1600" err="1">
                <a:latin typeface="Inter"/>
              </a:rPr>
              <a:t>Hulshof</a:t>
            </a:r>
            <a:endParaRPr lang="fi-FI" sz="1600" err="1"/>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4894849" y="3972426"/>
            <a:ext cx="6853989"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Inter"/>
              </a:rPr>
              <a:t>Monika </a:t>
            </a:r>
            <a:r>
              <a:rPr lang="fi-FI" sz="1400" err="1">
                <a:latin typeface="Inter"/>
              </a:rPr>
              <a:t>ter</a:t>
            </a:r>
            <a:r>
              <a:rPr lang="fi-FI" sz="1400">
                <a:latin typeface="Inter"/>
              </a:rPr>
              <a:t> </a:t>
            </a:r>
            <a:r>
              <a:rPr lang="fi-FI" sz="1400" err="1">
                <a:latin typeface="Inter"/>
              </a:rPr>
              <a:t>Denge-Smit</a:t>
            </a:r>
            <a:endParaRPr lang="fi-FI" sz="1400">
              <a:latin typeface="Inter"/>
            </a:endParaRPr>
          </a:p>
          <a:p>
            <a:endParaRPr lang="fi-FI" sz="1400">
              <a:latin typeface="Inter"/>
            </a:endParaRPr>
          </a:p>
          <a:p>
            <a:r>
              <a:rPr lang="fi-FI" sz="1400">
                <a:latin typeface="Inter"/>
              </a:rPr>
              <a:t>Monika </a:t>
            </a:r>
            <a:r>
              <a:rPr lang="fi-FI" sz="1400" err="1">
                <a:latin typeface="Inter"/>
              </a:rPr>
              <a:t>ter</a:t>
            </a:r>
            <a:r>
              <a:rPr lang="fi-FI" sz="1400">
                <a:latin typeface="Inter"/>
              </a:rPr>
              <a:t> </a:t>
            </a:r>
            <a:r>
              <a:rPr lang="fi-FI" sz="1400" err="1">
                <a:latin typeface="Inter"/>
              </a:rPr>
              <a:t>Denge-Smit</a:t>
            </a:r>
            <a:r>
              <a:rPr lang="fi-FI" sz="1400">
                <a:latin typeface="Inter"/>
              </a:rPr>
              <a:t> is an </a:t>
            </a:r>
            <a:r>
              <a:rPr lang="fi-FI" sz="1400" err="1">
                <a:latin typeface="Inter"/>
              </a:rPr>
              <a:t>early</a:t>
            </a:r>
            <a:r>
              <a:rPr lang="fi-FI" sz="1400">
                <a:latin typeface="Inter"/>
              </a:rPr>
              <a:t> </a:t>
            </a:r>
            <a:r>
              <a:rPr lang="fi-FI" sz="1400" err="1">
                <a:latin typeface="Inter"/>
              </a:rPr>
              <a:t>childhood</a:t>
            </a:r>
            <a:r>
              <a:rPr lang="fi-FI" sz="1400">
                <a:latin typeface="Inter"/>
              </a:rPr>
              <a:t> music </a:t>
            </a:r>
            <a:r>
              <a:rPr lang="fi-FI" sz="1400" err="1">
                <a:latin typeface="Inter"/>
              </a:rPr>
              <a:t>educator</a:t>
            </a:r>
            <a:r>
              <a:rPr lang="fi-FI" sz="1400">
                <a:latin typeface="Inter"/>
              </a:rPr>
              <a:t> in </a:t>
            </a:r>
            <a:r>
              <a:rPr lang="fi-FI" sz="1400" err="1">
                <a:latin typeface="Inter"/>
              </a:rPr>
              <a:t>the</a:t>
            </a:r>
            <a:r>
              <a:rPr lang="fi-FI" sz="1400">
                <a:latin typeface="Inter"/>
              </a:rPr>
              <a:t> </a:t>
            </a:r>
            <a:r>
              <a:rPr lang="fi-FI" sz="1400" err="1">
                <a:latin typeface="Inter"/>
              </a:rPr>
              <a:t>Netherlands</a:t>
            </a:r>
            <a:r>
              <a:rPr lang="fi-FI" sz="1400">
                <a:latin typeface="Inter"/>
              </a:rPr>
              <a:t>, </a:t>
            </a:r>
            <a:r>
              <a:rPr lang="fi-FI" sz="1400" err="1">
                <a:latin typeface="Inter"/>
              </a:rPr>
              <a:t>where</a:t>
            </a:r>
            <a:r>
              <a:rPr lang="fi-FI" sz="1400">
                <a:latin typeface="Inter"/>
              </a:rPr>
              <a:t> </a:t>
            </a:r>
            <a:r>
              <a:rPr lang="fi-FI" sz="1400" err="1">
                <a:latin typeface="Inter"/>
              </a:rPr>
              <a:t>she</a:t>
            </a:r>
            <a:r>
              <a:rPr lang="fi-FI" sz="1400">
                <a:latin typeface="Inter"/>
              </a:rPr>
              <a:t> </a:t>
            </a:r>
            <a:r>
              <a:rPr lang="fi-FI" sz="1400" err="1">
                <a:latin typeface="Inter"/>
              </a:rPr>
              <a:t>works</a:t>
            </a:r>
            <a:r>
              <a:rPr lang="fi-FI" sz="1400">
                <a:latin typeface="Inter"/>
              </a:rPr>
              <a:t> </a:t>
            </a:r>
            <a:r>
              <a:rPr lang="fi-FI" sz="1400" err="1">
                <a:latin typeface="Inter"/>
              </a:rPr>
              <a:t>with</a:t>
            </a:r>
            <a:r>
              <a:rPr lang="fi-FI" sz="1400">
                <a:latin typeface="Inter"/>
              </a:rPr>
              <a:t> </a:t>
            </a:r>
            <a:r>
              <a:rPr lang="fi-FI" sz="1400" err="1">
                <a:latin typeface="Inter"/>
              </a:rPr>
              <a:t>children</a:t>
            </a:r>
            <a:r>
              <a:rPr lang="fi-FI" sz="1400">
                <a:latin typeface="Inter"/>
              </a:rPr>
              <a:t> in </a:t>
            </a:r>
            <a:r>
              <a:rPr lang="fi-FI" sz="1400" err="1">
                <a:latin typeface="Inter"/>
              </a:rPr>
              <a:t>the</a:t>
            </a:r>
            <a:r>
              <a:rPr lang="fi-FI" sz="1400">
                <a:latin typeface="Inter"/>
              </a:rPr>
              <a:t> </a:t>
            </a:r>
            <a:r>
              <a:rPr lang="fi-FI" sz="1400" err="1">
                <a:latin typeface="Inter"/>
              </a:rPr>
              <a:t>age</a:t>
            </a:r>
            <a:r>
              <a:rPr lang="fi-FI" sz="1400">
                <a:latin typeface="Inter"/>
              </a:rPr>
              <a:t> of 0-4 </a:t>
            </a:r>
            <a:r>
              <a:rPr lang="fi-FI" sz="1400" err="1">
                <a:latin typeface="Inter"/>
              </a:rPr>
              <a:t>years</a:t>
            </a:r>
            <a:r>
              <a:rPr lang="fi-FI" sz="1400">
                <a:latin typeface="Inter"/>
              </a:rPr>
              <a:t> </a:t>
            </a:r>
            <a:r>
              <a:rPr lang="fi-FI" sz="1400" err="1">
                <a:latin typeface="Inter"/>
              </a:rPr>
              <a:t>old</a:t>
            </a:r>
            <a:r>
              <a:rPr lang="fi-FI" sz="1400">
                <a:latin typeface="Inter"/>
              </a:rPr>
              <a:t> in </a:t>
            </a:r>
            <a:r>
              <a:rPr lang="fi-FI" sz="1400" err="1">
                <a:latin typeface="Inter"/>
              </a:rPr>
              <a:t>combination</a:t>
            </a:r>
            <a:r>
              <a:rPr lang="fi-FI" sz="1400">
                <a:latin typeface="Inter"/>
              </a:rPr>
              <a:t> </a:t>
            </a:r>
            <a:r>
              <a:rPr lang="fi-FI" sz="1400" err="1">
                <a:latin typeface="Inter"/>
              </a:rPr>
              <a:t>with</a:t>
            </a:r>
            <a:r>
              <a:rPr lang="fi-FI" sz="1400">
                <a:latin typeface="Inter"/>
              </a:rPr>
              <a:t> </a:t>
            </a:r>
            <a:r>
              <a:rPr lang="fi-FI" sz="1400" err="1">
                <a:latin typeface="Inter"/>
              </a:rPr>
              <a:t>their</a:t>
            </a:r>
            <a:r>
              <a:rPr lang="fi-FI" sz="1400">
                <a:latin typeface="Inter"/>
              </a:rPr>
              <a:t> </a:t>
            </a:r>
            <a:r>
              <a:rPr lang="fi-FI" sz="1400" err="1">
                <a:latin typeface="Inter"/>
              </a:rPr>
              <a:t>parents</a:t>
            </a:r>
            <a:r>
              <a:rPr lang="fi-FI" sz="1400">
                <a:latin typeface="Inter"/>
              </a:rPr>
              <a:t> </a:t>
            </a:r>
            <a:r>
              <a:rPr lang="fi-FI" sz="1400" err="1">
                <a:latin typeface="Inter"/>
              </a:rPr>
              <a:t>or</a:t>
            </a:r>
            <a:r>
              <a:rPr lang="fi-FI" sz="1400">
                <a:latin typeface="Inter"/>
              </a:rPr>
              <a:t> at </a:t>
            </a:r>
            <a:r>
              <a:rPr lang="fi-FI" sz="1400" err="1">
                <a:latin typeface="Inter"/>
              </a:rPr>
              <a:t>daycare</a:t>
            </a:r>
            <a:r>
              <a:rPr lang="fi-FI" sz="1400">
                <a:latin typeface="Inter"/>
              </a:rPr>
              <a:t> </a:t>
            </a:r>
            <a:r>
              <a:rPr lang="fi-FI" sz="1400" err="1">
                <a:latin typeface="Inter"/>
              </a:rPr>
              <a:t>centers</a:t>
            </a:r>
            <a:r>
              <a:rPr lang="fi-FI" sz="1400">
                <a:latin typeface="Inter"/>
              </a:rPr>
              <a:t>. And </a:t>
            </a:r>
            <a:r>
              <a:rPr lang="fi-FI" sz="1400" err="1">
                <a:latin typeface="Inter"/>
              </a:rPr>
              <a:t>she</a:t>
            </a:r>
            <a:r>
              <a:rPr lang="fi-FI" sz="1400">
                <a:latin typeface="Inter"/>
              </a:rPr>
              <a:t> </a:t>
            </a:r>
            <a:r>
              <a:rPr lang="fi-FI" sz="1400" err="1">
                <a:latin typeface="Inter"/>
              </a:rPr>
              <a:t>creates</a:t>
            </a:r>
            <a:r>
              <a:rPr lang="fi-FI" sz="1400">
                <a:latin typeface="Inter"/>
              </a:rPr>
              <a:t> </a:t>
            </a:r>
            <a:r>
              <a:rPr lang="fi-FI" sz="1400" err="1">
                <a:latin typeface="Inter"/>
              </a:rPr>
              <a:t>musical</a:t>
            </a:r>
            <a:r>
              <a:rPr lang="fi-FI" sz="1400">
                <a:latin typeface="Inter"/>
              </a:rPr>
              <a:t> </a:t>
            </a:r>
            <a:r>
              <a:rPr lang="fi-FI" sz="1400" err="1">
                <a:latin typeface="Inter"/>
              </a:rPr>
              <a:t>plays</a:t>
            </a:r>
            <a:r>
              <a:rPr lang="fi-FI" sz="1400">
                <a:latin typeface="Inter"/>
              </a:rPr>
              <a:t> for 2- 6 </a:t>
            </a:r>
            <a:r>
              <a:rPr lang="fi-FI" sz="1400" err="1">
                <a:latin typeface="Inter"/>
              </a:rPr>
              <a:t>year</a:t>
            </a:r>
            <a:r>
              <a:rPr lang="fi-FI" sz="1400">
                <a:latin typeface="Inter"/>
              </a:rPr>
              <a:t> </a:t>
            </a:r>
            <a:r>
              <a:rPr lang="fi-FI" sz="1400" err="1">
                <a:latin typeface="Inter"/>
              </a:rPr>
              <a:t>old’s</a:t>
            </a:r>
            <a:r>
              <a:rPr lang="fi-FI" sz="1400">
                <a:latin typeface="Inter"/>
              </a:rPr>
              <a:t> </a:t>
            </a:r>
            <a:r>
              <a:rPr lang="fi-FI" sz="1400" err="1">
                <a:latin typeface="Inter"/>
              </a:rPr>
              <a:t>with</a:t>
            </a:r>
            <a:r>
              <a:rPr lang="fi-FI" sz="1400">
                <a:latin typeface="Inter"/>
              </a:rPr>
              <a:t> </a:t>
            </a:r>
            <a:r>
              <a:rPr lang="fi-FI" sz="1400" err="1">
                <a:latin typeface="Inter"/>
              </a:rPr>
              <a:t>storybooks</a:t>
            </a:r>
            <a:r>
              <a:rPr lang="fi-FI" sz="1400">
                <a:latin typeface="Inter"/>
              </a:rPr>
              <a:t> </a:t>
            </a:r>
            <a:r>
              <a:rPr lang="fi-FI" sz="1400" err="1">
                <a:latin typeface="Inter"/>
              </a:rPr>
              <a:t>such</a:t>
            </a:r>
            <a:r>
              <a:rPr lang="fi-FI" sz="1400">
                <a:latin typeface="Inter"/>
              </a:rPr>
              <a:t> as </a:t>
            </a:r>
            <a:r>
              <a:rPr lang="fi-FI" sz="1400" err="1">
                <a:latin typeface="Inter"/>
              </a:rPr>
              <a:t>The</a:t>
            </a:r>
            <a:r>
              <a:rPr lang="fi-FI" sz="1400">
                <a:latin typeface="Inter"/>
              </a:rPr>
              <a:t> Storm </a:t>
            </a:r>
            <a:r>
              <a:rPr lang="fi-FI" sz="1400" err="1">
                <a:latin typeface="Inter"/>
              </a:rPr>
              <a:t>Whale</a:t>
            </a:r>
            <a:r>
              <a:rPr lang="fi-FI" sz="1400">
                <a:latin typeface="Inter"/>
              </a:rPr>
              <a:t> </a:t>
            </a:r>
            <a:r>
              <a:rPr lang="fi-FI" sz="1400" err="1">
                <a:latin typeface="Inter"/>
              </a:rPr>
              <a:t>or</a:t>
            </a:r>
            <a:r>
              <a:rPr lang="fi-FI" sz="1400">
                <a:latin typeface="Inter"/>
              </a:rPr>
              <a:t> </a:t>
            </a:r>
            <a:r>
              <a:rPr lang="fi-FI" sz="1400" err="1">
                <a:latin typeface="Inter"/>
              </a:rPr>
              <a:t>Frog</a:t>
            </a:r>
            <a:r>
              <a:rPr lang="fi-FI" sz="1400">
                <a:latin typeface="Inter"/>
              </a:rPr>
              <a:t> Is </a:t>
            </a:r>
            <a:r>
              <a:rPr lang="fi-FI" sz="1400" err="1">
                <a:latin typeface="Inter"/>
              </a:rPr>
              <a:t>Sad</a:t>
            </a:r>
            <a:r>
              <a:rPr lang="fi-FI" sz="1400">
                <a:latin typeface="Inter"/>
              </a:rPr>
              <a:t> </a:t>
            </a:r>
            <a:r>
              <a:rPr lang="fi-FI" sz="1400" err="1">
                <a:latin typeface="Inter"/>
              </a:rPr>
              <a:t>which</a:t>
            </a:r>
            <a:r>
              <a:rPr lang="fi-FI" sz="1400">
                <a:latin typeface="Inter"/>
              </a:rPr>
              <a:t> </a:t>
            </a:r>
            <a:r>
              <a:rPr lang="fi-FI" sz="1400" err="1">
                <a:latin typeface="Inter"/>
              </a:rPr>
              <a:t>she</a:t>
            </a:r>
            <a:r>
              <a:rPr lang="fi-FI" sz="1400">
                <a:latin typeface="Inter"/>
              </a:rPr>
              <a:t> </a:t>
            </a:r>
            <a:r>
              <a:rPr lang="fi-FI" sz="1400" err="1">
                <a:latin typeface="Inter"/>
              </a:rPr>
              <a:t>performs</a:t>
            </a:r>
            <a:r>
              <a:rPr lang="fi-FI" sz="1400">
                <a:latin typeface="Inter"/>
              </a:rPr>
              <a:t> at </a:t>
            </a:r>
            <a:r>
              <a:rPr lang="fi-FI" sz="1400" err="1">
                <a:latin typeface="Inter"/>
              </a:rPr>
              <a:t>schools</a:t>
            </a:r>
            <a:r>
              <a:rPr lang="fi-FI" sz="1400">
                <a:latin typeface="Inter"/>
              </a:rPr>
              <a:t> and </a:t>
            </a:r>
            <a:r>
              <a:rPr lang="fi-FI" sz="1400" err="1">
                <a:latin typeface="Inter"/>
              </a:rPr>
              <a:t>public</a:t>
            </a:r>
            <a:r>
              <a:rPr lang="fi-FI" sz="1400">
                <a:latin typeface="Inter"/>
              </a:rPr>
              <a:t> </a:t>
            </a:r>
            <a:r>
              <a:rPr lang="fi-FI" sz="1400" err="1">
                <a:latin typeface="Inter"/>
              </a:rPr>
              <a:t>library’s</a:t>
            </a:r>
            <a:r>
              <a:rPr lang="fi-FI" sz="1400">
                <a:latin typeface="Inter"/>
              </a:rPr>
              <a:t>.</a:t>
            </a:r>
            <a:endParaRPr lang="fi-FI" sz="1400"/>
          </a:p>
          <a:p>
            <a:r>
              <a:rPr lang="fi-FI" sz="1400" err="1">
                <a:latin typeface="Inter"/>
              </a:rPr>
              <a:t>Besides</a:t>
            </a:r>
            <a:r>
              <a:rPr lang="fi-FI" sz="1400">
                <a:latin typeface="Inter"/>
              </a:rPr>
              <a:t> </a:t>
            </a:r>
            <a:r>
              <a:rPr lang="fi-FI" sz="1400" err="1">
                <a:latin typeface="Inter"/>
              </a:rPr>
              <a:t>working</a:t>
            </a:r>
            <a:r>
              <a:rPr lang="fi-FI" sz="1400">
                <a:latin typeface="Inter"/>
              </a:rPr>
              <a:t> </a:t>
            </a:r>
            <a:r>
              <a:rPr lang="fi-FI" sz="1400" err="1">
                <a:latin typeface="Inter"/>
              </a:rPr>
              <a:t>with</a:t>
            </a:r>
            <a:r>
              <a:rPr lang="fi-FI" sz="1400">
                <a:latin typeface="Inter"/>
              </a:rPr>
              <a:t> </a:t>
            </a:r>
            <a:r>
              <a:rPr lang="fi-FI" sz="1400" err="1">
                <a:latin typeface="Inter"/>
              </a:rPr>
              <a:t>children</a:t>
            </a:r>
            <a:r>
              <a:rPr lang="fi-FI" sz="1400">
                <a:latin typeface="Inter"/>
              </a:rPr>
              <a:t> (</a:t>
            </a:r>
            <a:r>
              <a:rPr lang="fi-FI" sz="1400" err="1">
                <a:latin typeface="Inter"/>
              </a:rPr>
              <a:t>age</a:t>
            </a:r>
            <a:r>
              <a:rPr lang="fi-FI" sz="1400">
                <a:latin typeface="Inter"/>
              </a:rPr>
              <a:t> 0-12), </a:t>
            </a:r>
            <a:r>
              <a:rPr lang="fi-FI" sz="1400" err="1">
                <a:latin typeface="Inter"/>
              </a:rPr>
              <a:t>she</a:t>
            </a:r>
            <a:r>
              <a:rPr lang="fi-FI" sz="1400">
                <a:latin typeface="Inter"/>
              </a:rPr>
              <a:t> </a:t>
            </a:r>
            <a:r>
              <a:rPr lang="fi-FI" sz="1400" err="1">
                <a:latin typeface="Inter"/>
              </a:rPr>
              <a:t>also</a:t>
            </a:r>
            <a:r>
              <a:rPr lang="fi-FI" sz="1400">
                <a:latin typeface="Inter"/>
              </a:rPr>
              <a:t> </a:t>
            </a:r>
            <a:r>
              <a:rPr lang="fi-FI" sz="1400" err="1">
                <a:latin typeface="Inter"/>
              </a:rPr>
              <a:t>teaches</a:t>
            </a:r>
            <a:r>
              <a:rPr lang="fi-FI" sz="1400">
                <a:latin typeface="Inter"/>
              </a:rPr>
              <a:t> at </a:t>
            </a:r>
            <a:r>
              <a:rPr lang="fi-FI" sz="1400" err="1">
                <a:latin typeface="Inter"/>
              </a:rPr>
              <a:t>the</a:t>
            </a:r>
            <a:r>
              <a:rPr lang="fi-FI" sz="1400">
                <a:latin typeface="Inter"/>
              </a:rPr>
              <a:t> post-</a:t>
            </a:r>
            <a:r>
              <a:rPr lang="fi-FI" sz="1400" err="1">
                <a:latin typeface="Inter"/>
              </a:rPr>
              <a:t>graduate</a:t>
            </a:r>
            <a:r>
              <a:rPr lang="fi-FI" sz="1400">
                <a:latin typeface="Inter"/>
              </a:rPr>
              <a:t> </a:t>
            </a:r>
            <a:r>
              <a:rPr lang="fi-FI" sz="1400" err="1">
                <a:latin typeface="Inter"/>
              </a:rPr>
              <a:t>study</a:t>
            </a:r>
            <a:r>
              <a:rPr lang="fi-FI" sz="1400">
                <a:latin typeface="Inter"/>
              </a:rPr>
              <a:t> for </a:t>
            </a:r>
            <a:r>
              <a:rPr lang="fi-FI" sz="1400" err="1">
                <a:latin typeface="Inter"/>
              </a:rPr>
              <a:t>new</a:t>
            </a:r>
            <a:r>
              <a:rPr lang="fi-FI" sz="1400">
                <a:latin typeface="Inter"/>
              </a:rPr>
              <a:t> </a:t>
            </a:r>
            <a:r>
              <a:rPr lang="fi-FI" sz="1400" err="1">
                <a:latin typeface="Inter"/>
              </a:rPr>
              <a:t>early</a:t>
            </a:r>
            <a:r>
              <a:rPr lang="fi-FI" sz="1400">
                <a:latin typeface="Inter"/>
              </a:rPr>
              <a:t> </a:t>
            </a:r>
            <a:r>
              <a:rPr lang="fi-FI" sz="1400" err="1">
                <a:latin typeface="Inter"/>
              </a:rPr>
              <a:t>childhood</a:t>
            </a:r>
            <a:r>
              <a:rPr lang="fi-FI" sz="1400">
                <a:latin typeface="Inter"/>
              </a:rPr>
              <a:t> music </a:t>
            </a:r>
            <a:r>
              <a:rPr lang="fi-FI" sz="1400" err="1">
                <a:latin typeface="Inter"/>
              </a:rPr>
              <a:t>educators</a:t>
            </a:r>
            <a:r>
              <a:rPr lang="fi-FI" sz="1400">
                <a:latin typeface="Inter"/>
              </a:rPr>
              <a:t>.</a:t>
            </a:r>
            <a:endParaRPr lang="fi-FI" sz="1400"/>
          </a:p>
          <a:p>
            <a:endParaRPr lang="fi-FI" sz="1200">
              <a:latin typeface="Inter"/>
              <a:cs typeface="Times New Roman"/>
            </a:endParaRPr>
          </a:p>
        </p:txBody>
      </p:sp>
      <p:pic>
        <p:nvPicPr>
          <p:cNvPr id="3" name="Kuva 2" descr="Kuva, joka sisältää kohteen musiikki, henkilö, vaate, Ihmisen kasvot&#10;&#10;Kuvaus luotu automaattisesti">
            <a:extLst>
              <a:ext uri="{FF2B5EF4-FFF2-40B4-BE49-F238E27FC236}">
                <a16:creationId xmlns:a16="http://schemas.microsoft.com/office/drawing/2014/main" id="{76B44AF6-3613-AA23-F548-DD2D1140CE66}"/>
              </a:ext>
            </a:extLst>
          </p:cNvPr>
          <p:cNvPicPr>
            <a:picLocks noChangeAspect="1"/>
          </p:cNvPicPr>
          <p:nvPr/>
        </p:nvPicPr>
        <p:blipFill>
          <a:blip r:embed="rId3"/>
          <a:stretch>
            <a:fillRect/>
          </a:stretch>
        </p:blipFill>
        <p:spPr>
          <a:xfrm>
            <a:off x="590801" y="3637297"/>
            <a:ext cx="4072189" cy="2711618"/>
          </a:xfrm>
          <a:prstGeom prst="rect">
            <a:avLst/>
          </a:prstGeom>
        </p:spPr>
      </p:pic>
      <p:sp>
        <p:nvSpPr>
          <p:cNvPr id="5" name="Ellipsi 4">
            <a:extLst>
              <a:ext uri="{FF2B5EF4-FFF2-40B4-BE49-F238E27FC236}">
                <a16:creationId xmlns:a16="http://schemas.microsoft.com/office/drawing/2014/main" id="{5B0CA4D6-D35D-C6D4-7199-1B35D9380F02}"/>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12:30 - 15:00</a:t>
            </a:r>
            <a:endParaRPr lang="en-US"/>
          </a:p>
          <a:p>
            <a:r>
              <a:rPr lang="fi-FI"/>
              <a:t>​S-125</a:t>
            </a:r>
          </a:p>
        </p:txBody>
      </p:sp>
    </p:spTree>
    <p:extLst>
      <p:ext uri="{BB962C8B-B14F-4D97-AF65-F5344CB8AC3E}">
        <p14:creationId xmlns:p14="http://schemas.microsoft.com/office/powerpoint/2010/main" val="3541205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2772205" y="365125"/>
            <a:ext cx="6779415" cy="1360169"/>
          </a:xfrm>
        </p:spPr>
        <p:txBody>
          <a:bodyPr>
            <a:normAutofit/>
          </a:bodyPr>
          <a:lstStyle/>
          <a:p>
            <a:r>
              <a:rPr lang="fi-FI" sz="3600" err="1"/>
              <a:t>Understanding</a:t>
            </a:r>
            <a:r>
              <a:rPr lang="fi-FI" sz="3600" dirty="0"/>
              <a:t> </a:t>
            </a:r>
            <a:r>
              <a:rPr lang="fi-FI" sz="3600" err="1"/>
              <a:t>foreign</a:t>
            </a:r>
            <a:r>
              <a:rPr lang="fi-FI" sz="3600" dirty="0"/>
              <a:t> </a:t>
            </a:r>
            <a:r>
              <a:rPr lang="fi-FI" sz="3600" err="1"/>
              <a:t>literature</a:t>
            </a:r>
            <a:r>
              <a:rPr lang="fi-FI" sz="3600" dirty="0"/>
              <a:t> as a </a:t>
            </a:r>
            <a:r>
              <a:rPr lang="fi-FI" sz="3600" err="1"/>
              <a:t>way</a:t>
            </a:r>
            <a:r>
              <a:rPr lang="fi-FI" sz="3600" dirty="0"/>
              <a:t> to </a:t>
            </a:r>
            <a:r>
              <a:rPr lang="fi-FI" sz="3600" err="1"/>
              <a:t>develop</a:t>
            </a:r>
            <a:r>
              <a:rPr lang="fi-FI" sz="3600" dirty="0"/>
              <a:t> </a:t>
            </a:r>
            <a:r>
              <a:rPr lang="fi-FI" sz="3600" err="1"/>
              <a:t>empathy</a:t>
            </a:r>
            <a:endParaRPr lang="fi-FI" sz="3600"/>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31191"/>
            <a:ext cx="10987927" cy="2168995"/>
          </a:xfrm>
        </p:spPr>
        <p:txBody>
          <a:bodyPr vert="horz" lIns="91440" tIns="45720" rIns="91440" bIns="45720" rtlCol="0" anchor="t">
            <a:noAutofit/>
          </a:bodyPr>
          <a:lstStyle/>
          <a:p>
            <a:pPr>
              <a:buNone/>
            </a:pPr>
            <a:r>
              <a:rPr lang="fi-FI" sz="1800" dirty="0">
                <a:latin typeface="Times New Roman"/>
                <a:ea typeface="+mn-lt"/>
                <a:cs typeface="Times New Roman"/>
              </a:rPr>
              <a:t>Key </a:t>
            </a:r>
            <a:r>
              <a:rPr lang="fi-FI" sz="1800" err="1">
                <a:latin typeface="Times New Roman"/>
                <a:ea typeface="+mn-lt"/>
                <a:cs typeface="Times New Roman"/>
              </a:rPr>
              <a:t>Aspects</a:t>
            </a:r>
            <a:r>
              <a:rPr lang="fi-FI" sz="1800" dirty="0">
                <a:latin typeface="Times New Roman"/>
                <a:ea typeface="+mn-lt"/>
                <a:cs typeface="Times New Roman"/>
              </a:rPr>
              <a:t> of </a:t>
            </a:r>
            <a:r>
              <a:rPr lang="fi-FI" sz="1800" err="1">
                <a:latin typeface="Times New Roman"/>
                <a:ea typeface="+mn-lt"/>
                <a:cs typeface="Times New Roman"/>
              </a:rPr>
              <a:t>the</a:t>
            </a:r>
            <a:r>
              <a:rPr lang="fi-FI" sz="1800" dirty="0">
                <a:latin typeface="Times New Roman"/>
                <a:ea typeface="+mn-lt"/>
                <a:cs typeface="Times New Roman"/>
              </a:rPr>
              <a:t> Workshop: </a:t>
            </a:r>
            <a:r>
              <a:rPr lang="fi-FI" sz="1800" err="1">
                <a:latin typeface="Times New Roman"/>
                <a:ea typeface="+mn-lt"/>
                <a:cs typeface="Times New Roman"/>
              </a:rPr>
              <a:t>Foreign</a:t>
            </a:r>
            <a:r>
              <a:rPr lang="fi-FI" sz="1800" dirty="0">
                <a:latin typeface="Times New Roman"/>
                <a:ea typeface="+mn-lt"/>
                <a:cs typeface="Times New Roman"/>
              </a:rPr>
              <a:t> </a:t>
            </a:r>
            <a:r>
              <a:rPr lang="fi-FI" sz="1800" err="1">
                <a:latin typeface="Times New Roman"/>
                <a:ea typeface="+mn-lt"/>
                <a:cs typeface="Times New Roman"/>
              </a:rPr>
              <a:t>Literature</a:t>
            </a:r>
            <a:r>
              <a:rPr lang="fi-FI" sz="1800" dirty="0">
                <a:latin typeface="Times New Roman"/>
                <a:ea typeface="+mn-lt"/>
                <a:cs typeface="Times New Roman"/>
              </a:rPr>
              <a:t> and </a:t>
            </a:r>
            <a:r>
              <a:rPr lang="fi-FI" sz="1800" err="1">
                <a:latin typeface="Times New Roman"/>
                <a:ea typeface="+mn-lt"/>
                <a:cs typeface="Times New Roman"/>
              </a:rPr>
              <a:t>Empathy</a:t>
            </a:r>
            <a:r>
              <a:rPr lang="fi-FI" sz="1800" dirty="0">
                <a:latin typeface="Times New Roman"/>
                <a:ea typeface="+mn-lt"/>
                <a:cs typeface="Times New Roman"/>
              </a:rPr>
              <a:t> </a:t>
            </a:r>
            <a:r>
              <a:rPr lang="fi-FI" sz="1800" err="1">
                <a:latin typeface="Times New Roman"/>
                <a:ea typeface="+mn-lt"/>
                <a:cs typeface="Times New Roman"/>
              </a:rPr>
              <a:t>Development</a:t>
            </a:r>
            <a:r>
              <a:rPr lang="fi-FI" sz="1800" dirty="0">
                <a:latin typeface="Times New Roman"/>
                <a:ea typeface="+mn-lt"/>
                <a:cs typeface="Times New Roman"/>
              </a:rPr>
              <a:t>.  </a:t>
            </a:r>
            <a:endParaRPr lang="fi-FI" sz="1800"/>
          </a:p>
          <a:p>
            <a:pPr>
              <a:buNone/>
            </a:pPr>
            <a:r>
              <a:rPr lang="fi-FI" sz="1800" dirty="0">
                <a:latin typeface="Times New Roman"/>
                <a:ea typeface="+mn-lt"/>
                <a:cs typeface="Times New Roman"/>
              </a:rPr>
              <a:t>     </a:t>
            </a:r>
            <a:r>
              <a:rPr lang="fi-FI" sz="1800" err="1">
                <a:latin typeface="Times New Roman"/>
                <a:ea typeface="+mn-lt"/>
                <a:cs typeface="Times New Roman"/>
              </a:rPr>
              <a:t>The</a:t>
            </a:r>
            <a:r>
              <a:rPr lang="fi-FI" sz="1800" dirty="0">
                <a:latin typeface="Times New Roman"/>
                <a:ea typeface="+mn-lt"/>
                <a:cs typeface="Times New Roman"/>
              </a:rPr>
              <a:t> </a:t>
            </a:r>
            <a:r>
              <a:rPr lang="fi-FI" sz="1800" err="1">
                <a:latin typeface="Times New Roman"/>
                <a:ea typeface="+mn-lt"/>
                <a:cs typeface="Times New Roman"/>
              </a:rPr>
              <a:t>Role</a:t>
            </a:r>
            <a:r>
              <a:rPr lang="fi-FI" sz="1800" dirty="0">
                <a:latin typeface="Times New Roman"/>
                <a:ea typeface="+mn-lt"/>
                <a:cs typeface="Times New Roman"/>
              </a:rPr>
              <a:t> of </a:t>
            </a:r>
            <a:r>
              <a:rPr lang="fi-FI" sz="1800" err="1">
                <a:latin typeface="Times New Roman"/>
                <a:ea typeface="+mn-lt"/>
                <a:cs typeface="Times New Roman"/>
              </a:rPr>
              <a:t>Literature</a:t>
            </a:r>
            <a:r>
              <a:rPr lang="fi-FI" sz="1800" dirty="0">
                <a:latin typeface="Times New Roman"/>
                <a:ea typeface="+mn-lt"/>
                <a:cs typeface="Times New Roman"/>
              </a:rPr>
              <a:t> in Building </a:t>
            </a:r>
            <a:r>
              <a:rPr lang="fi-FI" sz="1800" err="1">
                <a:latin typeface="Times New Roman"/>
                <a:ea typeface="+mn-lt"/>
                <a:cs typeface="Times New Roman"/>
              </a:rPr>
              <a:t>Empathy</a:t>
            </a:r>
            <a:r>
              <a:rPr lang="fi-FI" sz="1800" dirty="0">
                <a:latin typeface="Times New Roman"/>
                <a:ea typeface="+mn-lt"/>
                <a:cs typeface="Times New Roman"/>
              </a:rPr>
              <a:t>: How </a:t>
            </a:r>
            <a:r>
              <a:rPr lang="fi-FI" sz="1800" err="1">
                <a:latin typeface="Times New Roman"/>
                <a:ea typeface="+mn-lt"/>
                <a:cs typeface="Times New Roman"/>
              </a:rPr>
              <a:t>reading</a:t>
            </a:r>
            <a:r>
              <a:rPr lang="fi-FI" sz="1800" dirty="0">
                <a:latin typeface="Times New Roman"/>
                <a:ea typeface="+mn-lt"/>
                <a:cs typeface="Times New Roman"/>
              </a:rPr>
              <a:t> fiction </a:t>
            </a:r>
            <a:r>
              <a:rPr lang="fi-FI" sz="1800" err="1">
                <a:latin typeface="Times New Roman"/>
                <a:ea typeface="+mn-lt"/>
                <a:cs typeface="Times New Roman"/>
              </a:rPr>
              <a:t>fosters</a:t>
            </a:r>
            <a:r>
              <a:rPr lang="fi-FI" sz="1800" dirty="0">
                <a:latin typeface="Times New Roman"/>
                <a:ea typeface="+mn-lt"/>
                <a:cs typeface="Times New Roman"/>
              </a:rPr>
              <a:t> </a:t>
            </a:r>
            <a:r>
              <a:rPr lang="fi-FI" sz="1800" err="1">
                <a:latin typeface="Times New Roman"/>
                <a:ea typeface="+mn-lt"/>
                <a:cs typeface="Times New Roman"/>
              </a:rPr>
              <a:t>understanding</a:t>
            </a:r>
            <a:r>
              <a:rPr lang="fi-FI" sz="1800" dirty="0">
                <a:latin typeface="Times New Roman"/>
                <a:ea typeface="+mn-lt"/>
                <a:cs typeface="Times New Roman"/>
              </a:rPr>
              <a:t> of </a:t>
            </a:r>
            <a:r>
              <a:rPr lang="fi-FI" sz="1800" err="1">
                <a:latin typeface="Times New Roman"/>
                <a:ea typeface="+mn-lt"/>
                <a:cs typeface="Times New Roman"/>
              </a:rPr>
              <a:t>diverse</a:t>
            </a:r>
            <a:r>
              <a:rPr lang="fi-FI" sz="1800" dirty="0">
                <a:latin typeface="Times New Roman"/>
                <a:ea typeface="+mn-lt"/>
                <a:cs typeface="Times New Roman"/>
              </a:rPr>
              <a:t> </a:t>
            </a:r>
            <a:r>
              <a:rPr lang="fi-FI" sz="1800" err="1">
                <a:latin typeface="Times New Roman"/>
                <a:ea typeface="+mn-lt"/>
                <a:cs typeface="Times New Roman"/>
              </a:rPr>
              <a:t>human</a:t>
            </a:r>
            <a:r>
              <a:rPr lang="fi-FI" sz="1800" dirty="0">
                <a:latin typeface="Times New Roman"/>
                <a:ea typeface="+mn-lt"/>
                <a:cs typeface="Times New Roman"/>
              </a:rPr>
              <a:t> </a:t>
            </a:r>
            <a:r>
              <a:rPr lang="fi-FI" sz="1800" err="1">
                <a:latin typeface="Times New Roman"/>
                <a:ea typeface="+mn-lt"/>
                <a:cs typeface="Times New Roman"/>
              </a:rPr>
              <a:t>experiences</a:t>
            </a:r>
            <a:r>
              <a:rPr lang="fi-FI" sz="1800" dirty="0">
                <a:latin typeface="Times New Roman"/>
                <a:ea typeface="+mn-lt"/>
                <a:cs typeface="Times New Roman"/>
              </a:rPr>
              <a:t>. </a:t>
            </a:r>
            <a:r>
              <a:rPr lang="fi-FI" sz="1800" err="1">
                <a:latin typeface="Times New Roman"/>
                <a:ea typeface="+mn-lt"/>
                <a:cs typeface="Times New Roman"/>
              </a:rPr>
              <a:t>Exploring</a:t>
            </a:r>
            <a:r>
              <a:rPr lang="fi-FI" sz="1800" dirty="0">
                <a:latin typeface="Times New Roman"/>
                <a:ea typeface="+mn-lt"/>
                <a:cs typeface="Times New Roman"/>
              </a:rPr>
              <a:t> </a:t>
            </a:r>
            <a:r>
              <a:rPr lang="fi-FI" sz="1800" err="1">
                <a:latin typeface="Times New Roman"/>
                <a:ea typeface="+mn-lt"/>
                <a:cs typeface="Times New Roman"/>
              </a:rPr>
              <a:t>foreign</a:t>
            </a:r>
            <a:r>
              <a:rPr lang="fi-FI" sz="1800" dirty="0">
                <a:latin typeface="Times New Roman"/>
                <a:ea typeface="+mn-lt"/>
                <a:cs typeface="Times New Roman"/>
              </a:rPr>
              <a:t> </a:t>
            </a:r>
            <a:r>
              <a:rPr lang="fi-FI" sz="1800" err="1">
                <a:latin typeface="Times New Roman"/>
                <a:ea typeface="+mn-lt"/>
                <a:cs typeface="Times New Roman"/>
              </a:rPr>
              <a:t>literature</a:t>
            </a:r>
            <a:r>
              <a:rPr lang="fi-FI" sz="1800" dirty="0">
                <a:latin typeface="Times New Roman"/>
                <a:ea typeface="+mn-lt"/>
                <a:cs typeface="Times New Roman"/>
              </a:rPr>
              <a:t> to </a:t>
            </a:r>
            <a:r>
              <a:rPr lang="fi-FI" sz="1800" err="1">
                <a:latin typeface="Times New Roman"/>
                <a:ea typeface="+mn-lt"/>
                <a:cs typeface="Times New Roman"/>
              </a:rPr>
              <a:t>gain</a:t>
            </a:r>
            <a:r>
              <a:rPr lang="fi-FI" sz="1800" dirty="0">
                <a:latin typeface="Times New Roman"/>
                <a:ea typeface="+mn-lt"/>
                <a:cs typeface="Times New Roman"/>
              </a:rPr>
              <a:t> </a:t>
            </a:r>
            <a:r>
              <a:rPr lang="fi-FI" sz="1800" err="1">
                <a:latin typeface="Times New Roman"/>
                <a:ea typeface="+mn-lt"/>
                <a:cs typeface="Times New Roman"/>
              </a:rPr>
              <a:t>insight</a:t>
            </a:r>
            <a:r>
              <a:rPr lang="fi-FI" sz="1800" dirty="0">
                <a:latin typeface="Times New Roman"/>
                <a:ea typeface="+mn-lt"/>
                <a:cs typeface="Times New Roman"/>
              </a:rPr>
              <a:t> into </a:t>
            </a:r>
            <a:r>
              <a:rPr lang="fi-FI" sz="1800" err="1">
                <a:latin typeface="Times New Roman"/>
                <a:ea typeface="+mn-lt"/>
                <a:cs typeface="Times New Roman"/>
              </a:rPr>
              <a:t>different</a:t>
            </a:r>
            <a:r>
              <a:rPr lang="fi-FI" sz="1800" dirty="0">
                <a:latin typeface="Times New Roman"/>
                <a:ea typeface="+mn-lt"/>
                <a:cs typeface="Times New Roman"/>
              </a:rPr>
              <a:t> </a:t>
            </a:r>
            <a:r>
              <a:rPr lang="fi-FI" sz="1800" err="1">
                <a:latin typeface="Times New Roman"/>
                <a:ea typeface="+mn-lt"/>
                <a:cs typeface="Times New Roman"/>
              </a:rPr>
              <a:t>cultural</a:t>
            </a:r>
            <a:r>
              <a:rPr lang="fi-FI" sz="1800" dirty="0">
                <a:latin typeface="Times New Roman"/>
                <a:ea typeface="+mn-lt"/>
                <a:cs typeface="Times New Roman"/>
              </a:rPr>
              <a:t> </a:t>
            </a:r>
            <a:r>
              <a:rPr lang="fi-FI" sz="1800" err="1">
                <a:latin typeface="Times New Roman"/>
                <a:ea typeface="+mn-lt"/>
                <a:cs typeface="Times New Roman"/>
              </a:rPr>
              <a:t>norms</a:t>
            </a:r>
            <a:r>
              <a:rPr lang="fi-FI" sz="1800" dirty="0">
                <a:latin typeface="Times New Roman"/>
                <a:ea typeface="+mn-lt"/>
                <a:cs typeface="Times New Roman"/>
              </a:rPr>
              <a:t>, </a:t>
            </a:r>
            <a:r>
              <a:rPr lang="fi-FI" sz="1800" err="1">
                <a:latin typeface="Times New Roman"/>
                <a:ea typeface="+mn-lt"/>
                <a:cs typeface="Times New Roman"/>
              </a:rPr>
              <a:t>traditions</a:t>
            </a:r>
            <a:r>
              <a:rPr lang="fi-FI" sz="1800" dirty="0">
                <a:latin typeface="Times New Roman"/>
                <a:ea typeface="+mn-lt"/>
                <a:cs typeface="Times New Roman"/>
              </a:rPr>
              <a:t>, and </a:t>
            </a:r>
            <a:r>
              <a:rPr lang="fi-FI" sz="1800" err="1">
                <a:latin typeface="Times New Roman"/>
                <a:ea typeface="+mn-lt"/>
                <a:cs typeface="Times New Roman"/>
              </a:rPr>
              <a:t>values</a:t>
            </a:r>
            <a:r>
              <a:rPr lang="fi-FI" sz="1800" dirty="0">
                <a:latin typeface="Times New Roman"/>
                <a:ea typeface="+mn-lt"/>
                <a:cs typeface="Times New Roman"/>
              </a:rPr>
              <a:t>. </a:t>
            </a:r>
            <a:r>
              <a:rPr lang="fi-FI" sz="1800" err="1">
                <a:latin typeface="Times New Roman"/>
                <a:ea typeface="+mn-lt"/>
                <a:cs typeface="Times New Roman"/>
              </a:rPr>
              <a:t>Seeing</a:t>
            </a:r>
            <a:r>
              <a:rPr lang="fi-FI" sz="1800" dirty="0">
                <a:latin typeface="Times New Roman"/>
                <a:ea typeface="+mn-lt"/>
                <a:cs typeface="Times New Roman"/>
              </a:rPr>
              <a:t> </a:t>
            </a:r>
            <a:r>
              <a:rPr lang="fi-FI" sz="1800" err="1">
                <a:latin typeface="Times New Roman"/>
                <a:ea typeface="+mn-lt"/>
                <a:cs typeface="Times New Roman"/>
              </a:rPr>
              <a:t>the</a:t>
            </a:r>
            <a:r>
              <a:rPr lang="fi-FI" sz="1800" dirty="0">
                <a:latin typeface="Times New Roman"/>
                <a:ea typeface="+mn-lt"/>
                <a:cs typeface="Times New Roman"/>
              </a:rPr>
              <a:t> </a:t>
            </a:r>
            <a:r>
              <a:rPr lang="fi-FI" sz="1800" err="1">
                <a:latin typeface="Times New Roman"/>
                <a:ea typeface="+mn-lt"/>
                <a:cs typeface="Times New Roman"/>
              </a:rPr>
              <a:t>world</a:t>
            </a:r>
            <a:r>
              <a:rPr lang="fi-FI" sz="1800" dirty="0">
                <a:latin typeface="Times New Roman"/>
                <a:ea typeface="+mn-lt"/>
                <a:cs typeface="Times New Roman"/>
              </a:rPr>
              <a:t> </a:t>
            </a:r>
            <a:r>
              <a:rPr lang="fi-FI" sz="1800" err="1">
                <a:latin typeface="Times New Roman"/>
                <a:ea typeface="+mn-lt"/>
                <a:cs typeface="Times New Roman"/>
              </a:rPr>
              <a:t>through</a:t>
            </a:r>
            <a:r>
              <a:rPr lang="fi-FI" sz="1800" dirty="0">
                <a:latin typeface="Times New Roman"/>
                <a:ea typeface="+mn-lt"/>
                <a:cs typeface="Times New Roman"/>
              </a:rPr>
              <a:t> </a:t>
            </a:r>
            <a:r>
              <a:rPr lang="fi-FI" sz="1800" err="1">
                <a:latin typeface="Times New Roman"/>
                <a:ea typeface="+mn-lt"/>
                <a:cs typeface="Times New Roman"/>
              </a:rPr>
              <a:t>another’s</a:t>
            </a:r>
            <a:r>
              <a:rPr lang="fi-FI" sz="1800" dirty="0">
                <a:latin typeface="Times New Roman"/>
                <a:ea typeface="+mn-lt"/>
                <a:cs typeface="Times New Roman"/>
              </a:rPr>
              <a:t> </a:t>
            </a:r>
            <a:r>
              <a:rPr lang="fi-FI" sz="1800" err="1">
                <a:latin typeface="Times New Roman"/>
                <a:ea typeface="+mn-lt"/>
                <a:cs typeface="Times New Roman"/>
              </a:rPr>
              <a:t>eyes</a:t>
            </a:r>
            <a:r>
              <a:rPr lang="fi-FI" sz="1800" dirty="0">
                <a:latin typeface="Times New Roman"/>
                <a:ea typeface="+mn-lt"/>
                <a:cs typeface="Times New Roman"/>
              </a:rPr>
              <a:t> </a:t>
            </a:r>
            <a:r>
              <a:rPr lang="fi-FI" sz="1800" err="1">
                <a:latin typeface="Times New Roman"/>
                <a:ea typeface="+mn-lt"/>
                <a:cs typeface="Times New Roman"/>
              </a:rPr>
              <a:t>by</a:t>
            </a:r>
            <a:r>
              <a:rPr lang="fi-FI" sz="1800" dirty="0">
                <a:latin typeface="Times New Roman"/>
                <a:ea typeface="+mn-lt"/>
                <a:cs typeface="Times New Roman"/>
              </a:rPr>
              <a:t> </a:t>
            </a:r>
            <a:r>
              <a:rPr lang="fi-FI" sz="1800" err="1">
                <a:latin typeface="Times New Roman"/>
                <a:ea typeface="+mn-lt"/>
                <a:cs typeface="Times New Roman"/>
              </a:rPr>
              <a:t>identifying</a:t>
            </a:r>
            <a:r>
              <a:rPr lang="fi-FI" sz="1800" dirty="0">
                <a:latin typeface="Times New Roman"/>
                <a:ea typeface="+mn-lt"/>
                <a:cs typeface="Times New Roman"/>
              </a:rPr>
              <a:t> </a:t>
            </a:r>
            <a:r>
              <a:rPr lang="fi-FI" sz="1800" err="1">
                <a:latin typeface="Times New Roman"/>
                <a:ea typeface="+mn-lt"/>
                <a:cs typeface="Times New Roman"/>
              </a:rPr>
              <a:t>with</a:t>
            </a:r>
            <a:r>
              <a:rPr lang="fi-FI" sz="1800" dirty="0">
                <a:latin typeface="Times New Roman"/>
                <a:ea typeface="+mn-lt"/>
                <a:cs typeface="Times New Roman"/>
              </a:rPr>
              <a:t> </a:t>
            </a:r>
            <a:r>
              <a:rPr lang="fi-FI" sz="1800" err="1">
                <a:latin typeface="Times New Roman"/>
                <a:ea typeface="+mn-lt"/>
                <a:cs typeface="Times New Roman"/>
              </a:rPr>
              <a:t>characters</a:t>
            </a:r>
            <a:r>
              <a:rPr lang="fi-FI" sz="1800" dirty="0">
                <a:latin typeface="Times New Roman"/>
                <a:ea typeface="+mn-lt"/>
                <a:cs typeface="Times New Roman"/>
              </a:rPr>
              <a:t> </a:t>
            </a:r>
            <a:r>
              <a:rPr lang="fi-FI" sz="1800" err="1">
                <a:latin typeface="Times New Roman"/>
                <a:ea typeface="+mn-lt"/>
                <a:cs typeface="Times New Roman"/>
              </a:rPr>
              <a:t>from</a:t>
            </a:r>
            <a:r>
              <a:rPr lang="fi-FI" sz="1800" dirty="0">
                <a:latin typeface="Times New Roman"/>
                <a:ea typeface="+mn-lt"/>
                <a:cs typeface="Times New Roman"/>
              </a:rPr>
              <a:t> </a:t>
            </a:r>
            <a:r>
              <a:rPr lang="fi-FI" sz="1800" err="1">
                <a:latin typeface="Times New Roman"/>
                <a:ea typeface="+mn-lt"/>
                <a:cs typeface="Times New Roman"/>
              </a:rPr>
              <a:t>different</a:t>
            </a:r>
            <a:r>
              <a:rPr lang="fi-FI" sz="1800" dirty="0">
                <a:latin typeface="Times New Roman"/>
                <a:ea typeface="+mn-lt"/>
                <a:cs typeface="Times New Roman"/>
              </a:rPr>
              <a:t> </a:t>
            </a:r>
            <a:r>
              <a:rPr lang="fi-FI" sz="1800" err="1">
                <a:latin typeface="Times New Roman"/>
                <a:ea typeface="+mn-lt"/>
                <a:cs typeface="Times New Roman"/>
              </a:rPr>
              <a:t>cultural</a:t>
            </a:r>
            <a:r>
              <a:rPr lang="fi-FI" sz="1800" dirty="0">
                <a:latin typeface="Times New Roman"/>
                <a:ea typeface="+mn-lt"/>
                <a:cs typeface="Times New Roman"/>
              </a:rPr>
              <a:t> </a:t>
            </a:r>
            <a:r>
              <a:rPr lang="fi-FI" sz="1800" err="1">
                <a:latin typeface="Times New Roman"/>
                <a:ea typeface="+mn-lt"/>
                <a:cs typeface="Times New Roman"/>
              </a:rPr>
              <a:t>backgrounds</a:t>
            </a:r>
            <a:r>
              <a:rPr lang="fi-FI" sz="1800" dirty="0">
                <a:latin typeface="Times New Roman"/>
                <a:ea typeface="+mn-lt"/>
                <a:cs typeface="Times New Roman"/>
              </a:rPr>
              <a:t>.  </a:t>
            </a:r>
            <a:r>
              <a:rPr lang="fi-FI" sz="1800" err="1">
                <a:latin typeface="Times New Roman"/>
                <a:ea typeface="+mn-lt"/>
                <a:cs typeface="Times New Roman"/>
              </a:rPr>
              <a:t>Understanding</a:t>
            </a:r>
            <a:r>
              <a:rPr lang="fi-FI" sz="1800" dirty="0">
                <a:latin typeface="Times New Roman"/>
                <a:ea typeface="+mn-lt"/>
                <a:cs typeface="Times New Roman"/>
              </a:rPr>
              <a:t> </a:t>
            </a:r>
            <a:r>
              <a:rPr lang="fi-FI" sz="1800" err="1">
                <a:latin typeface="Times New Roman"/>
                <a:ea typeface="+mn-lt"/>
                <a:cs typeface="Times New Roman"/>
              </a:rPr>
              <a:t>how</a:t>
            </a:r>
            <a:r>
              <a:rPr lang="fi-FI" sz="1800" dirty="0">
                <a:latin typeface="Times New Roman"/>
                <a:ea typeface="+mn-lt"/>
                <a:cs typeface="Times New Roman"/>
              </a:rPr>
              <a:t> </a:t>
            </a:r>
            <a:r>
              <a:rPr lang="fi-FI" sz="1800" err="1">
                <a:latin typeface="Times New Roman"/>
                <a:ea typeface="+mn-lt"/>
                <a:cs typeface="Times New Roman"/>
              </a:rPr>
              <a:t>universal</a:t>
            </a:r>
            <a:r>
              <a:rPr lang="fi-FI" sz="1800" dirty="0">
                <a:latin typeface="Times New Roman"/>
                <a:ea typeface="+mn-lt"/>
                <a:cs typeface="Times New Roman"/>
              </a:rPr>
              <a:t> </a:t>
            </a:r>
            <a:r>
              <a:rPr lang="fi-FI" sz="1800" err="1">
                <a:latin typeface="Times New Roman"/>
                <a:ea typeface="+mn-lt"/>
                <a:cs typeface="Times New Roman"/>
              </a:rPr>
              <a:t>emotions</a:t>
            </a:r>
            <a:r>
              <a:rPr lang="fi-FI" sz="1800" dirty="0">
                <a:latin typeface="Times New Roman"/>
                <a:ea typeface="+mn-lt"/>
                <a:cs typeface="Times New Roman"/>
              </a:rPr>
              <a:t>, </a:t>
            </a:r>
            <a:r>
              <a:rPr lang="fi-FI" sz="1800" err="1">
                <a:latin typeface="Times New Roman"/>
                <a:ea typeface="+mn-lt"/>
                <a:cs typeface="Times New Roman"/>
              </a:rPr>
              <a:t>such</a:t>
            </a:r>
            <a:r>
              <a:rPr lang="fi-FI" sz="1800" dirty="0">
                <a:latin typeface="Times New Roman"/>
                <a:ea typeface="+mn-lt"/>
                <a:cs typeface="Times New Roman"/>
              </a:rPr>
              <a:t> as </a:t>
            </a:r>
            <a:r>
              <a:rPr lang="fi-FI" sz="1800" err="1">
                <a:latin typeface="Times New Roman"/>
                <a:ea typeface="+mn-lt"/>
                <a:cs typeface="Times New Roman"/>
              </a:rPr>
              <a:t>love</a:t>
            </a:r>
            <a:r>
              <a:rPr lang="fi-FI" sz="1800" dirty="0">
                <a:latin typeface="Times New Roman"/>
                <a:ea typeface="+mn-lt"/>
                <a:cs typeface="Times New Roman"/>
              </a:rPr>
              <a:t>, </a:t>
            </a:r>
            <a:r>
              <a:rPr lang="fi-FI" sz="1800" err="1">
                <a:latin typeface="Times New Roman"/>
                <a:ea typeface="+mn-lt"/>
                <a:cs typeface="Times New Roman"/>
              </a:rPr>
              <a:t>fear</a:t>
            </a:r>
            <a:r>
              <a:rPr lang="fi-FI" sz="1800" dirty="0">
                <a:latin typeface="Times New Roman"/>
                <a:ea typeface="+mn-lt"/>
                <a:cs typeface="Times New Roman"/>
              </a:rPr>
              <a:t>, and </a:t>
            </a:r>
            <a:r>
              <a:rPr lang="fi-FI" sz="1800" err="1">
                <a:latin typeface="Times New Roman"/>
                <a:ea typeface="+mn-lt"/>
                <a:cs typeface="Times New Roman"/>
              </a:rPr>
              <a:t>hope</a:t>
            </a:r>
            <a:r>
              <a:rPr lang="fi-FI" sz="1800" dirty="0">
                <a:latin typeface="Times New Roman"/>
                <a:ea typeface="+mn-lt"/>
                <a:cs typeface="Times New Roman"/>
              </a:rPr>
              <a:t>, </a:t>
            </a:r>
            <a:r>
              <a:rPr lang="fi-FI" sz="1800" err="1">
                <a:latin typeface="Times New Roman"/>
                <a:ea typeface="+mn-lt"/>
                <a:cs typeface="Times New Roman"/>
              </a:rPr>
              <a:t>manifest</a:t>
            </a:r>
            <a:r>
              <a:rPr lang="fi-FI" sz="1800" dirty="0">
                <a:latin typeface="Times New Roman"/>
                <a:ea typeface="+mn-lt"/>
                <a:cs typeface="Times New Roman"/>
              </a:rPr>
              <a:t> </a:t>
            </a:r>
            <a:r>
              <a:rPr lang="fi-FI" sz="1800" err="1">
                <a:latin typeface="Times New Roman"/>
                <a:ea typeface="+mn-lt"/>
                <a:cs typeface="Times New Roman"/>
              </a:rPr>
              <a:t>across</a:t>
            </a:r>
            <a:r>
              <a:rPr lang="fi-FI" sz="1800" dirty="0">
                <a:latin typeface="Times New Roman"/>
                <a:ea typeface="+mn-lt"/>
                <a:cs typeface="Times New Roman"/>
              </a:rPr>
              <a:t> </a:t>
            </a:r>
            <a:r>
              <a:rPr lang="fi-FI" sz="1800" err="1">
                <a:latin typeface="Times New Roman"/>
                <a:ea typeface="+mn-lt"/>
                <a:cs typeface="Times New Roman"/>
              </a:rPr>
              <a:t>various</a:t>
            </a:r>
            <a:r>
              <a:rPr lang="fi-FI" sz="1800" dirty="0">
                <a:latin typeface="Times New Roman"/>
                <a:ea typeface="+mn-lt"/>
                <a:cs typeface="Times New Roman"/>
              </a:rPr>
              <a:t> </a:t>
            </a:r>
            <a:r>
              <a:rPr lang="fi-FI" sz="1800" err="1">
                <a:latin typeface="Times New Roman"/>
                <a:ea typeface="+mn-lt"/>
                <a:cs typeface="Times New Roman"/>
              </a:rPr>
              <a:t>cultural</a:t>
            </a:r>
            <a:r>
              <a:rPr lang="fi-FI" sz="1800" dirty="0">
                <a:latin typeface="Times New Roman"/>
                <a:ea typeface="+mn-lt"/>
                <a:cs typeface="Times New Roman"/>
              </a:rPr>
              <a:t> </a:t>
            </a:r>
            <a:r>
              <a:rPr lang="fi-FI" sz="1800" err="1">
                <a:latin typeface="Times New Roman"/>
                <a:ea typeface="+mn-lt"/>
                <a:cs typeface="Times New Roman"/>
              </a:rPr>
              <a:t>contexts</a:t>
            </a:r>
            <a:r>
              <a:rPr lang="fi-FI" sz="1800" dirty="0">
                <a:latin typeface="Times New Roman"/>
                <a:ea typeface="+mn-lt"/>
                <a:cs typeface="Times New Roman"/>
              </a:rPr>
              <a:t>. </a:t>
            </a:r>
            <a:r>
              <a:rPr lang="fi-FI" sz="1800" err="1">
                <a:latin typeface="Times New Roman"/>
                <a:ea typeface="+mn-lt"/>
                <a:cs typeface="Times New Roman"/>
              </a:rPr>
              <a:t>Literature</a:t>
            </a:r>
            <a:r>
              <a:rPr lang="fi-FI" sz="1800" dirty="0">
                <a:latin typeface="Times New Roman"/>
                <a:ea typeface="+mn-lt"/>
                <a:cs typeface="Times New Roman"/>
              </a:rPr>
              <a:t> as a </a:t>
            </a:r>
            <a:r>
              <a:rPr lang="fi-FI" sz="1800" err="1">
                <a:latin typeface="Times New Roman"/>
                <a:ea typeface="+mn-lt"/>
                <a:cs typeface="Times New Roman"/>
              </a:rPr>
              <a:t>tool</a:t>
            </a:r>
            <a:r>
              <a:rPr lang="fi-FI" sz="1800" dirty="0">
                <a:latin typeface="Times New Roman"/>
                <a:ea typeface="+mn-lt"/>
                <a:cs typeface="Times New Roman"/>
              </a:rPr>
              <a:t> to </a:t>
            </a:r>
            <a:r>
              <a:rPr lang="fi-FI" sz="1800" err="1">
                <a:latin typeface="Times New Roman"/>
                <a:ea typeface="+mn-lt"/>
                <a:cs typeface="Times New Roman"/>
              </a:rPr>
              <a:t>humanize</a:t>
            </a:r>
            <a:r>
              <a:rPr lang="fi-FI" sz="1800" dirty="0">
                <a:latin typeface="Times New Roman"/>
                <a:ea typeface="+mn-lt"/>
                <a:cs typeface="Times New Roman"/>
              </a:rPr>
              <a:t> </a:t>
            </a:r>
            <a:r>
              <a:rPr lang="fi-FI" sz="1800" err="1">
                <a:latin typeface="Times New Roman"/>
                <a:ea typeface="+mn-lt"/>
                <a:cs typeface="Times New Roman"/>
              </a:rPr>
              <a:t>global</a:t>
            </a:r>
            <a:r>
              <a:rPr lang="fi-FI" sz="1800" dirty="0">
                <a:latin typeface="Times New Roman"/>
                <a:ea typeface="+mn-lt"/>
                <a:cs typeface="Times New Roman"/>
              </a:rPr>
              <a:t> </a:t>
            </a:r>
            <a:r>
              <a:rPr lang="fi-FI" sz="1800" err="1">
                <a:latin typeface="Times New Roman"/>
                <a:ea typeface="+mn-lt"/>
                <a:cs typeface="Times New Roman"/>
              </a:rPr>
              <a:t>challenges</a:t>
            </a:r>
            <a:r>
              <a:rPr lang="fi-FI" sz="1800" dirty="0">
                <a:latin typeface="Times New Roman"/>
                <a:ea typeface="+mn-lt"/>
                <a:cs typeface="Times New Roman"/>
              </a:rPr>
              <a:t> </a:t>
            </a:r>
            <a:r>
              <a:rPr lang="fi-FI" sz="1800" err="1">
                <a:latin typeface="Times New Roman"/>
                <a:ea typeface="+mn-lt"/>
                <a:cs typeface="Times New Roman"/>
              </a:rPr>
              <a:t>like</a:t>
            </a:r>
            <a:r>
              <a:rPr lang="fi-FI" sz="1800" dirty="0">
                <a:latin typeface="Times New Roman"/>
                <a:ea typeface="+mn-lt"/>
                <a:cs typeface="Times New Roman"/>
              </a:rPr>
              <a:t> </a:t>
            </a:r>
            <a:r>
              <a:rPr lang="fi-FI" sz="1800" err="1">
                <a:latin typeface="Times New Roman"/>
                <a:ea typeface="+mn-lt"/>
                <a:cs typeface="Times New Roman"/>
              </a:rPr>
              <a:t>migration</a:t>
            </a:r>
            <a:r>
              <a:rPr lang="fi-FI" sz="1800" dirty="0">
                <a:latin typeface="Times New Roman"/>
                <a:ea typeface="+mn-lt"/>
                <a:cs typeface="Times New Roman"/>
              </a:rPr>
              <a:t>, </a:t>
            </a:r>
            <a:r>
              <a:rPr lang="fi-FI" sz="1800" err="1">
                <a:latin typeface="Times New Roman"/>
                <a:ea typeface="+mn-lt"/>
                <a:cs typeface="Times New Roman"/>
              </a:rPr>
              <a:t>conflict</a:t>
            </a:r>
            <a:r>
              <a:rPr lang="fi-FI" sz="1800" dirty="0">
                <a:latin typeface="Times New Roman"/>
                <a:ea typeface="+mn-lt"/>
                <a:cs typeface="Times New Roman"/>
              </a:rPr>
              <a:t>, and </a:t>
            </a:r>
            <a:r>
              <a:rPr lang="fi-FI" sz="1800" err="1">
                <a:latin typeface="Times New Roman"/>
                <a:ea typeface="+mn-lt"/>
                <a:cs typeface="Times New Roman"/>
              </a:rPr>
              <a:t>inequality</a:t>
            </a:r>
            <a:r>
              <a:rPr lang="fi-FI" sz="1800" dirty="0">
                <a:latin typeface="Times New Roman"/>
                <a:ea typeface="+mn-lt"/>
                <a:cs typeface="Times New Roman"/>
              </a:rPr>
              <a:t>. How </a:t>
            </a:r>
            <a:r>
              <a:rPr lang="fi-FI" sz="1800" err="1">
                <a:latin typeface="Times New Roman"/>
                <a:ea typeface="+mn-lt"/>
                <a:cs typeface="Times New Roman"/>
              </a:rPr>
              <a:t>stories</a:t>
            </a:r>
            <a:r>
              <a:rPr lang="fi-FI" sz="1800" dirty="0">
                <a:latin typeface="Times New Roman"/>
                <a:ea typeface="+mn-lt"/>
                <a:cs typeface="Times New Roman"/>
              </a:rPr>
              <a:t> </a:t>
            </a:r>
            <a:r>
              <a:rPr lang="fi-FI" sz="1800" err="1">
                <a:latin typeface="Times New Roman"/>
                <a:ea typeface="+mn-lt"/>
                <a:cs typeface="Times New Roman"/>
              </a:rPr>
              <a:t>cultivate</a:t>
            </a:r>
            <a:r>
              <a:rPr lang="fi-FI" sz="1800" dirty="0">
                <a:latin typeface="Times New Roman"/>
                <a:ea typeface="+mn-lt"/>
                <a:cs typeface="Times New Roman"/>
              </a:rPr>
              <a:t> compassion for </a:t>
            </a:r>
            <a:r>
              <a:rPr lang="fi-FI" sz="1800" err="1">
                <a:latin typeface="Times New Roman"/>
                <a:ea typeface="+mn-lt"/>
                <a:cs typeface="Times New Roman"/>
              </a:rPr>
              <a:t>individuals</a:t>
            </a:r>
            <a:r>
              <a:rPr lang="fi-FI" sz="1800" dirty="0">
                <a:latin typeface="Times New Roman"/>
                <a:ea typeface="+mn-lt"/>
                <a:cs typeface="Times New Roman"/>
              </a:rPr>
              <a:t> </a:t>
            </a:r>
            <a:r>
              <a:rPr lang="fi-FI" sz="1800" err="1">
                <a:latin typeface="Times New Roman"/>
                <a:ea typeface="+mn-lt"/>
                <a:cs typeface="Times New Roman"/>
              </a:rPr>
              <a:t>facing</a:t>
            </a:r>
            <a:r>
              <a:rPr lang="fi-FI" sz="1800" dirty="0">
                <a:latin typeface="Times New Roman"/>
                <a:ea typeface="+mn-lt"/>
                <a:cs typeface="Times New Roman"/>
              </a:rPr>
              <a:t> </a:t>
            </a:r>
            <a:r>
              <a:rPr lang="fi-FI" sz="1800" err="1">
                <a:latin typeface="Times New Roman"/>
                <a:ea typeface="+mn-lt"/>
                <a:cs typeface="Times New Roman"/>
              </a:rPr>
              <a:t>unfamiliar</a:t>
            </a:r>
            <a:r>
              <a:rPr lang="fi-FI" sz="1800" dirty="0">
                <a:latin typeface="Times New Roman"/>
                <a:ea typeface="+mn-lt"/>
                <a:cs typeface="Times New Roman"/>
              </a:rPr>
              <a:t> </a:t>
            </a:r>
            <a:r>
              <a:rPr lang="fi-FI" sz="1800" err="1">
                <a:latin typeface="Times New Roman"/>
                <a:ea typeface="+mn-lt"/>
                <a:cs typeface="Times New Roman"/>
              </a:rPr>
              <a:t>struggles</a:t>
            </a:r>
            <a:r>
              <a:rPr lang="fi-FI" sz="1800" dirty="0">
                <a:latin typeface="Times New Roman"/>
                <a:ea typeface="+mn-lt"/>
                <a:cs typeface="Times New Roman"/>
              </a:rPr>
              <a:t> and </a:t>
            </a:r>
            <a:r>
              <a:rPr lang="fi-FI" sz="1800" err="1">
                <a:latin typeface="Times New Roman"/>
                <a:ea typeface="+mn-lt"/>
                <a:cs typeface="Times New Roman"/>
              </a:rPr>
              <a:t>realities</a:t>
            </a:r>
            <a:r>
              <a:rPr lang="fi-FI" sz="1800" dirty="0">
                <a:latin typeface="Times New Roman"/>
                <a:ea typeface="+mn-lt"/>
                <a:cs typeface="Times New Roman"/>
              </a:rPr>
              <a:t>. </a:t>
            </a:r>
            <a:r>
              <a:rPr lang="fi-FI" sz="1800" err="1">
                <a:latin typeface="Times New Roman"/>
                <a:ea typeface="+mn-lt"/>
                <a:cs typeface="Times New Roman"/>
              </a:rPr>
              <a:t>Leveraging</a:t>
            </a:r>
            <a:r>
              <a:rPr lang="fi-FI" sz="1800" dirty="0">
                <a:latin typeface="Times New Roman"/>
                <a:ea typeface="+mn-lt"/>
                <a:cs typeface="Times New Roman"/>
              </a:rPr>
              <a:t> </a:t>
            </a:r>
            <a:r>
              <a:rPr lang="fi-FI" sz="1800" err="1">
                <a:latin typeface="Times New Roman"/>
                <a:ea typeface="+mn-lt"/>
                <a:cs typeface="Times New Roman"/>
              </a:rPr>
              <a:t>insights</a:t>
            </a:r>
            <a:r>
              <a:rPr lang="fi-FI" sz="1800" dirty="0">
                <a:latin typeface="Times New Roman"/>
                <a:ea typeface="+mn-lt"/>
                <a:cs typeface="Times New Roman"/>
              </a:rPr>
              <a:t> </a:t>
            </a:r>
            <a:r>
              <a:rPr lang="fi-FI" sz="1800" err="1">
                <a:latin typeface="Times New Roman"/>
                <a:ea typeface="+mn-lt"/>
                <a:cs typeface="Times New Roman"/>
              </a:rPr>
              <a:t>from</a:t>
            </a:r>
            <a:r>
              <a:rPr lang="fi-FI" sz="1800" dirty="0">
                <a:latin typeface="Times New Roman"/>
                <a:ea typeface="+mn-lt"/>
                <a:cs typeface="Times New Roman"/>
              </a:rPr>
              <a:t> </a:t>
            </a:r>
            <a:r>
              <a:rPr lang="fi-FI" sz="1800" err="1">
                <a:latin typeface="Times New Roman"/>
                <a:ea typeface="+mn-lt"/>
                <a:cs typeface="Times New Roman"/>
              </a:rPr>
              <a:t>literature</a:t>
            </a:r>
            <a:r>
              <a:rPr lang="fi-FI" sz="1800" dirty="0">
                <a:latin typeface="Times New Roman"/>
                <a:ea typeface="+mn-lt"/>
                <a:cs typeface="Times New Roman"/>
              </a:rPr>
              <a:t> to </a:t>
            </a:r>
            <a:r>
              <a:rPr lang="fi-FI" sz="1800" err="1">
                <a:latin typeface="Times New Roman"/>
                <a:ea typeface="+mn-lt"/>
                <a:cs typeface="Times New Roman"/>
              </a:rPr>
              <a:t>enhance</a:t>
            </a:r>
            <a:r>
              <a:rPr lang="fi-FI" sz="1800" dirty="0">
                <a:latin typeface="Times New Roman"/>
                <a:ea typeface="+mn-lt"/>
                <a:cs typeface="Times New Roman"/>
              </a:rPr>
              <a:t> </a:t>
            </a:r>
            <a:r>
              <a:rPr lang="fi-FI" sz="1800" err="1">
                <a:latin typeface="Times New Roman"/>
                <a:ea typeface="+mn-lt"/>
                <a:cs typeface="Times New Roman"/>
              </a:rPr>
              <a:t>interpersonal</a:t>
            </a:r>
            <a:r>
              <a:rPr lang="fi-FI" sz="1800" dirty="0">
                <a:latin typeface="Times New Roman"/>
                <a:ea typeface="+mn-lt"/>
                <a:cs typeface="Times New Roman"/>
              </a:rPr>
              <a:t> </a:t>
            </a:r>
            <a:r>
              <a:rPr lang="fi-FI" sz="1800" err="1">
                <a:latin typeface="Times New Roman"/>
                <a:ea typeface="+mn-lt"/>
                <a:cs typeface="Times New Roman"/>
              </a:rPr>
              <a:t>relationships</a:t>
            </a:r>
            <a:r>
              <a:rPr lang="fi-FI" sz="1800" dirty="0">
                <a:latin typeface="Times New Roman"/>
                <a:ea typeface="+mn-lt"/>
                <a:cs typeface="Times New Roman"/>
              </a:rPr>
              <a:t> and </a:t>
            </a:r>
            <a:r>
              <a:rPr lang="fi-FI" sz="1800" err="1">
                <a:latin typeface="Times New Roman"/>
                <a:ea typeface="+mn-lt"/>
                <a:cs typeface="Times New Roman"/>
              </a:rPr>
              <a:t>foster</a:t>
            </a:r>
            <a:r>
              <a:rPr lang="fi-FI" sz="1800" dirty="0">
                <a:latin typeface="Times New Roman"/>
                <a:ea typeface="+mn-lt"/>
                <a:cs typeface="Times New Roman"/>
              </a:rPr>
              <a:t> cross-</a:t>
            </a:r>
            <a:r>
              <a:rPr lang="fi-FI" sz="1800" err="1">
                <a:latin typeface="Times New Roman"/>
                <a:ea typeface="+mn-lt"/>
                <a:cs typeface="Times New Roman"/>
              </a:rPr>
              <a:t>cultural</a:t>
            </a:r>
            <a:r>
              <a:rPr lang="fi-FI" sz="1800" dirty="0">
                <a:latin typeface="Times New Roman"/>
                <a:ea typeface="+mn-lt"/>
                <a:cs typeface="Times New Roman"/>
              </a:rPr>
              <a:t> </a:t>
            </a:r>
            <a:r>
              <a:rPr lang="fi-FI" sz="1800" err="1">
                <a:latin typeface="Times New Roman"/>
                <a:ea typeface="+mn-lt"/>
                <a:cs typeface="Times New Roman"/>
              </a:rPr>
              <a:t>communication</a:t>
            </a:r>
            <a:r>
              <a:rPr lang="fi-FI" sz="1800" dirty="0">
                <a:latin typeface="Times New Roman"/>
                <a:ea typeface="+mn-lt"/>
                <a:cs typeface="Times New Roman"/>
              </a:rPr>
              <a:t>. </a:t>
            </a:r>
            <a:r>
              <a:rPr lang="fi-FI" sz="1800" err="1">
                <a:latin typeface="Times New Roman"/>
                <a:ea typeface="+mn-lt"/>
                <a:cs typeface="Times New Roman"/>
              </a:rPr>
              <a:t>Translating</a:t>
            </a:r>
            <a:r>
              <a:rPr lang="fi-FI" sz="1800" dirty="0">
                <a:latin typeface="Times New Roman"/>
                <a:ea typeface="+mn-lt"/>
                <a:cs typeface="Times New Roman"/>
              </a:rPr>
              <a:t> </a:t>
            </a:r>
            <a:r>
              <a:rPr lang="fi-FI" sz="1800" err="1">
                <a:latin typeface="Times New Roman"/>
                <a:ea typeface="+mn-lt"/>
                <a:cs typeface="Times New Roman"/>
              </a:rPr>
              <a:t>literary</a:t>
            </a:r>
            <a:r>
              <a:rPr lang="fi-FI" sz="1800" dirty="0">
                <a:latin typeface="Times New Roman"/>
                <a:ea typeface="+mn-lt"/>
                <a:cs typeface="Times New Roman"/>
              </a:rPr>
              <a:t> </a:t>
            </a:r>
            <a:r>
              <a:rPr lang="fi-FI" sz="1800" err="1">
                <a:latin typeface="Times New Roman"/>
                <a:ea typeface="+mn-lt"/>
                <a:cs typeface="Times New Roman"/>
              </a:rPr>
              <a:t>understanding</a:t>
            </a:r>
            <a:r>
              <a:rPr lang="fi-FI" sz="1800" dirty="0">
                <a:latin typeface="Times New Roman"/>
                <a:ea typeface="+mn-lt"/>
                <a:cs typeface="Times New Roman"/>
              </a:rPr>
              <a:t> into action </a:t>
            </a:r>
            <a:r>
              <a:rPr lang="fi-FI" sz="1800" err="1">
                <a:latin typeface="Times New Roman"/>
                <a:ea typeface="+mn-lt"/>
                <a:cs typeface="Times New Roman"/>
              </a:rPr>
              <a:t>through</a:t>
            </a:r>
            <a:r>
              <a:rPr lang="fi-FI" sz="1800" dirty="0">
                <a:latin typeface="Times New Roman"/>
                <a:ea typeface="+mn-lt"/>
                <a:cs typeface="Times New Roman"/>
              </a:rPr>
              <a:t> </a:t>
            </a:r>
            <a:r>
              <a:rPr lang="fi-FI" sz="1800" err="1">
                <a:latin typeface="Times New Roman"/>
                <a:ea typeface="+mn-lt"/>
                <a:cs typeface="Times New Roman"/>
              </a:rPr>
              <a:t>advocacy</a:t>
            </a:r>
            <a:r>
              <a:rPr lang="fi-FI" sz="1800" dirty="0">
                <a:latin typeface="Times New Roman"/>
                <a:ea typeface="+mn-lt"/>
                <a:cs typeface="Times New Roman"/>
              </a:rPr>
              <a:t> </a:t>
            </a:r>
            <a:r>
              <a:rPr lang="fi-FI" sz="1800" err="1">
                <a:latin typeface="Times New Roman"/>
                <a:ea typeface="+mn-lt"/>
                <a:cs typeface="Times New Roman"/>
              </a:rPr>
              <a:t>or</a:t>
            </a:r>
            <a:r>
              <a:rPr lang="fi-FI" sz="1800" dirty="0">
                <a:latin typeface="Times New Roman"/>
                <a:ea typeface="+mn-lt"/>
                <a:cs typeface="Times New Roman"/>
              </a:rPr>
              <a:t> </a:t>
            </a:r>
            <a:r>
              <a:rPr lang="fi-FI" sz="1800" err="1">
                <a:latin typeface="Times New Roman"/>
                <a:ea typeface="+mn-lt"/>
                <a:cs typeface="Times New Roman"/>
              </a:rPr>
              <a:t>social</a:t>
            </a:r>
            <a:r>
              <a:rPr lang="fi-FI" sz="1800" dirty="0">
                <a:latin typeface="Times New Roman"/>
                <a:ea typeface="+mn-lt"/>
                <a:cs typeface="Times New Roman"/>
              </a:rPr>
              <a:t> </a:t>
            </a:r>
            <a:r>
              <a:rPr lang="fi-FI" sz="1800" err="1">
                <a:latin typeface="Times New Roman"/>
                <a:ea typeface="+mn-lt"/>
                <a:cs typeface="Times New Roman"/>
              </a:rPr>
              <a:t>initiatives</a:t>
            </a:r>
            <a:r>
              <a:rPr lang="fi-FI" sz="1800" dirty="0">
                <a:latin typeface="Times New Roman"/>
                <a:ea typeface="+mn-lt"/>
                <a:cs typeface="Times New Roman"/>
              </a:rPr>
              <a:t>.</a:t>
            </a:r>
            <a:endParaRPr lang="fi-FI" sz="1800">
              <a:latin typeface="Times New Roman"/>
              <a:cs typeface="Times New Roman"/>
            </a:endParaRPr>
          </a:p>
          <a:p>
            <a:pPr>
              <a:buNone/>
            </a:pPr>
            <a:r>
              <a:rPr lang="fi-FI" sz="1200" dirty="0">
                <a:latin typeface="Inter"/>
                <a:ea typeface="+mn-lt"/>
                <a:cs typeface="+mn-lt"/>
              </a:rPr>
              <a:t>      </a:t>
            </a:r>
            <a:endParaRPr lang="fi-FI" sz="1200" dirty="0">
              <a:latin typeface="Times New Roman"/>
              <a:ea typeface="+mn-lt"/>
              <a:cs typeface="Times New Roman"/>
            </a:endParaRPr>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501838" y="4680413"/>
            <a:ext cx="685398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dirty="0">
                <a:latin typeface="Inter"/>
                <a:ea typeface="+mn-lt"/>
                <a:cs typeface="+mn-lt"/>
              </a:rPr>
              <a:t>Oksana </a:t>
            </a:r>
            <a:r>
              <a:rPr lang="fi-FI" sz="1200" dirty="0" err="1">
                <a:latin typeface="Inter"/>
                <a:ea typeface="+mn-lt"/>
                <a:cs typeface="+mn-lt"/>
              </a:rPr>
              <a:t>Filippova</a:t>
            </a:r>
            <a:endParaRPr lang="fi-FI" sz="1200">
              <a:latin typeface="Inter"/>
              <a:ea typeface="+mn-lt"/>
              <a:cs typeface="+mn-lt"/>
            </a:endParaRPr>
          </a:p>
          <a:p>
            <a:endParaRPr lang="fi-FI" sz="1200" dirty="0">
              <a:latin typeface="Inter"/>
              <a:ea typeface="+mn-lt"/>
              <a:cs typeface="+mn-lt"/>
            </a:endParaRPr>
          </a:p>
          <a:p>
            <a:r>
              <a:rPr lang="fi-FI" sz="1200">
                <a:latin typeface="Inter"/>
                <a:ea typeface="+mn-lt"/>
                <a:cs typeface="+mn-lt"/>
              </a:rPr>
              <a:t>I am an </a:t>
            </a:r>
            <a:r>
              <a:rPr lang="fi-FI" sz="1200" err="1">
                <a:latin typeface="Inter"/>
                <a:ea typeface="+mn-lt"/>
                <a:cs typeface="+mn-lt"/>
              </a:rPr>
              <a:t>international</a:t>
            </a:r>
            <a:r>
              <a:rPr lang="fi-FI" sz="1200">
                <a:latin typeface="Inter"/>
                <a:ea typeface="+mn-lt"/>
                <a:cs typeface="+mn-lt"/>
              </a:rPr>
              <a:t> </a:t>
            </a:r>
            <a:r>
              <a:rPr lang="fi-FI" sz="1200" err="1">
                <a:latin typeface="Inter"/>
                <a:ea typeface="+mn-lt"/>
                <a:cs typeface="+mn-lt"/>
              </a:rPr>
              <a:t>educator</a:t>
            </a:r>
            <a:r>
              <a:rPr lang="fi-FI" sz="1200">
                <a:latin typeface="Inter"/>
                <a:ea typeface="+mn-lt"/>
                <a:cs typeface="+mn-lt"/>
              </a:rPr>
              <a:t> </a:t>
            </a:r>
            <a:r>
              <a:rPr lang="fi-FI" sz="1200" err="1">
                <a:latin typeface="Inter"/>
                <a:ea typeface="+mn-lt"/>
                <a:cs typeface="+mn-lt"/>
              </a:rPr>
              <a:t>dedicated</a:t>
            </a:r>
            <a:r>
              <a:rPr lang="fi-FI" sz="1200">
                <a:latin typeface="Inter"/>
                <a:ea typeface="+mn-lt"/>
                <a:cs typeface="+mn-lt"/>
              </a:rPr>
              <a:t> to </a:t>
            </a:r>
            <a:r>
              <a:rPr lang="fi-FI" sz="1200" err="1">
                <a:latin typeface="Inter"/>
                <a:ea typeface="+mn-lt"/>
                <a:cs typeface="+mn-lt"/>
              </a:rPr>
              <a:t>helping</a:t>
            </a:r>
            <a:r>
              <a:rPr lang="fi-FI" sz="1200">
                <a:latin typeface="Inter"/>
                <a:ea typeface="+mn-lt"/>
                <a:cs typeface="+mn-lt"/>
              </a:rPr>
              <a:t> </a:t>
            </a:r>
            <a:r>
              <a:rPr lang="fi-FI" sz="1200" err="1">
                <a:latin typeface="Inter"/>
                <a:ea typeface="+mn-lt"/>
                <a:cs typeface="+mn-lt"/>
              </a:rPr>
              <a:t>refugee</a:t>
            </a:r>
            <a:r>
              <a:rPr lang="fi-FI" sz="1200">
                <a:latin typeface="Inter"/>
                <a:ea typeface="+mn-lt"/>
                <a:cs typeface="+mn-lt"/>
              </a:rPr>
              <a:t> </a:t>
            </a:r>
            <a:r>
              <a:rPr lang="fi-FI" sz="1200" err="1">
                <a:latin typeface="Inter"/>
                <a:ea typeface="+mn-lt"/>
                <a:cs typeface="+mn-lt"/>
              </a:rPr>
              <a:t>children</a:t>
            </a:r>
            <a:r>
              <a:rPr lang="fi-FI" sz="1200">
                <a:latin typeface="Inter"/>
                <a:ea typeface="+mn-lt"/>
                <a:cs typeface="+mn-lt"/>
              </a:rPr>
              <a:t> </a:t>
            </a:r>
            <a:r>
              <a:rPr lang="fi-FI" sz="1200" err="1">
                <a:latin typeface="Inter"/>
                <a:ea typeface="+mn-lt"/>
                <a:cs typeface="+mn-lt"/>
              </a:rPr>
              <a:t>learn</a:t>
            </a:r>
            <a:r>
              <a:rPr lang="fi-FI" sz="1200">
                <a:latin typeface="Inter"/>
                <a:ea typeface="+mn-lt"/>
                <a:cs typeface="+mn-lt"/>
              </a:rPr>
              <a:t> and </a:t>
            </a:r>
            <a:r>
              <a:rPr lang="fi-FI" sz="1200" err="1">
                <a:latin typeface="Inter"/>
                <a:ea typeface="+mn-lt"/>
                <a:cs typeface="+mn-lt"/>
              </a:rPr>
              <a:t>adapt</a:t>
            </a:r>
            <a:r>
              <a:rPr lang="fi-FI" sz="1200">
                <a:latin typeface="Inter"/>
                <a:ea typeface="+mn-lt"/>
                <a:cs typeface="+mn-lt"/>
              </a:rPr>
              <a:t> to life in a </a:t>
            </a:r>
            <a:r>
              <a:rPr lang="fi-FI" sz="1200" err="1">
                <a:latin typeface="Inter"/>
                <a:ea typeface="+mn-lt"/>
                <a:cs typeface="+mn-lt"/>
              </a:rPr>
              <a:t>new</a:t>
            </a:r>
            <a:r>
              <a:rPr lang="fi-FI" sz="1200">
                <a:latin typeface="Inter"/>
                <a:ea typeface="+mn-lt"/>
                <a:cs typeface="+mn-lt"/>
              </a:rPr>
              <a:t> country. I </a:t>
            </a:r>
            <a:r>
              <a:rPr lang="fi-FI" sz="1200" err="1">
                <a:latin typeface="Inter"/>
                <a:ea typeface="+mn-lt"/>
                <a:cs typeface="+mn-lt"/>
              </a:rPr>
              <a:t>work</a:t>
            </a:r>
            <a:r>
              <a:rPr lang="fi-FI" sz="1200">
                <a:latin typeface="Inter"/>
                <a:ea typeface="+mn-lt"/>
                <a:cs typeface="+mn-lt"/>
              </a:rPr>
              <a:t> as a </a:t>
            </a:r>
            <a:r>
              <a:rPr lang="fi-FI" sz="1200" err="1">
                <a:latin typeface="Inter"/>
                <a:ea typeface="+mn-lt"/>
                <a:cs typeface="+mn-lt"/>
              </a:rPr>
              <a:t>teacher</a:t>
            </a:r>
            <a:r>
              <a:rPr lang="fi-FI" sz="1200">
                <a:latin typeface="Inter"/>
                <a:ea typeface="+mn-lt"/>
                <a:cs typeface="+mn-lt"/>
              </a:rPr>
              <a:t> at </a:t>
            </a:r>
            <a:r>
              <a:rPr lang="fi-FI" sz="1200" err="1">
                <a:latin typeface="Inter"/>
                <a:ea typeface="+mn-lt"/>
                <a:cs typeface="+mn-lt"/>
              </a:rPr>
              <a:t>school</a:t>
            </a:r>
            <a:r>
              <a:rPr lang="fi-FI" sz="1200">
                <a:latin typeface="Inter"/>
                <a:ea typeface="+mn-lt"/>
                <a:cs typeface="+mn-lt"/>
              </a:rPr>
              <a:t> in </a:t>
            </a:r>
            <a:r>
              <a:rPr lang="fi-FI" sz="1200" err="1">
                <a:latin typeface="Inter"/>
                <a:ea typeface="+mn-lt"/>
                <a:cs typeface="+mn-lt"/>
              </a:rPr>
              <a:t>the</a:t>
            </a:r>
            <a:r>
              <a:rPr lang="fi-FI" sz="1200">
                <a:latin typeface="Inter"/>
                <a:ea typeface="+mn-lt"/>
                <a:cs typeface="+mn-lt"/>
              </a:rPr>
              <a:t> </a:t>
            </a:r>
            <a:r>
              <a:rPr lang="fi-FI" sz="1200" err="1">
                <a:latin typeface="Inter"/>
                <a:ea typeface="+mn-lt"/>
                <a:cs typeface="+mn-lt"/>
              </a:rPr>
              <a:t>Netherlands</a:t>
            </a:r>
            <a:r>
              <a:rPr lang="fi-FI" sz="1200">
                <a:latin typeface="Inter"/>
                <a:ea typeface="+mn-lt"/>
                <a:cs typeface="+mn-lt"/>
              </a:rPr>
              <a:t>. </a:t>
            </a:r>
            <a:r>
              <a:rPr lang="fi-FI" sz="1200" err="1">
                <a:latin typeface="Inter"/>
                <a:ea typeface="+mn-lt"/>
                <a:cs typeface="+mn-lt"/>
              </a:rPr>
              <a:t>Last</a:t>
            </a:r>
            <a:r>
              <a:rPr lang="fi-FI" sz="1200">
                <a:latin typeface="Inter"/>
                <a:ea typeface="+mn-lt"/>
                <a:cs typeface="+mn-lt"/>
              </a:rPr>
              <a:t> </a:t>
            </a:r>
            <a:r>
              <a:rPr lang="fi-FI" sz="1200" err="1">
                <a:latin typeface="Inter"/>
                <a:ea typeface="+mn-lt"/>
                <a:cs typeface="+mn-lt"/>
              </a:rPr>
              <a:t>year</a:t>
            </a:r>
            <a:r>
              <a:rPr lang="fi-FI" sz="1200">
                <a:latin typeface="Inter"/>
                <a:ea typeface="+mn-lt"/>
                <a:cs typeface="+mn-lt"/>
              </a:rPr>
              <a:t>, I </a:t>
            </a:r>
            <a:r>
              <a:rPr lang="fi-FI" sz="1200" err="1">
                <a:latin typeface="Inter"/>
                <a:ea typeface="+mn-lt"/>
                <a:cs typeface="+mn-lt"/>
              </a:rPr>
              <a:t>enrolled</a:t>
            </a:r>
            <a:r>
              <a:rPr lang="fi-FI" sz="1200">
                <a:latin typeface="Inter"/>
                <a:ea typeface="+mn-lt"/>
                <a:cs typeface="+mn-lt"/>
              </a:rPr>
              <a:t> at NHL </a:t>
            </a:r>
            <a:r>
              <a:rPr lang="fi-FI" sz="1200" err="1">
                <a:latin typeface="Inter"/>
                <a:ea typeface="+mn-lt"/>
                <a:cs typeface="+mn-lt"/>
              </a:rPr>
              <a:t>Stenden</a:t>
            </a:r>
            <a:r>
              <a:rPr lang="fi-FI" sz="1200">
                <a:latin typeface="Inter"/>
                <a:ea typeface="+mn-lt"/>
                <a:cs typeface="+mn-lt"/>
              </a:rPr>
              <a:t> </a:t>
            </a:r>
            <a:r>
              <a:rPr lang="fi-FI" sz="1200" err="1">
                <a:latin typeface="Inter"/>
                <a:ea typeface="+mn-lt"/>
                <a:cs typeface="+mn-lt"/>
              </a:rPr>
              <a:t>University</a:t>
            </a:r>
            <a:r>
              <a:rPr lang="fi-FI" sz="1200">
                <a:latin typeface="Inter"/>
                <a:ea typeface="+mn-lt"/>
                <a:cs typeface="+mn-lt"/>
              </a:rPr>
              <a:t> to </a:t>
            </a:r>
            <a:r>
              <a:rPr lang="fi-FI" sz="1200" err="1">
                <a:latin typeface="Inter"/>
                <a:ea typeface="+mn-lt"/>
                <a:cs typeface="+mn-lt"/>
              </a:rPr>
              <a:t>pursue</a:t>
            </a:r>
            <a:r>
              <a:rPr lang="fi-FI" sz="1200">
                <a:latin typeface="Inter"/>
                <a:ea typeface="+mn-lt"/>
                <a:cs typeface="+mn-lt"/>
              </a:rPr>
              <a:t> a </a:t>
            </a:r>
            <a:r>
              <a:rPr lang="fi-FI" sz="1200" err="1">
                <a:latin typeface="Inter"/>
                <a:ea typeface="+mn-lt"/>
                <a:cs typeface="+mn-lt"/>
              </a:rPr>
              <a:t>Master’s</a:t>
            </a:r>
            <a:r>
              <a:rPr lang="fi-FI" sz="1200">
                <a:latin typeface="Inter"/>
                <a:ea typeface="+mn-lt"/>
                <a:cs typeface="+mn-lt"/>
              </a:rPr>
              <a:t> </a:t>
            </a:r>
            <a:r>
              <a:rPr lang="fi-FI" sz="1200" err="1">
                <a:latin typeface="Inter"/>
                <a:ea typeface="+mn-lt"/>
                <a:cs typeface="+mn-lt"/>
              </a:rPr>
              <a:t>degree</a:t>
            </a:r>
            <a:r>
              <a:rPr lang="fi-FI" sz="1200">
                <a:latin typeface="Inter"/>
                <a:ea typeface="+mn-lt"/>
                <a:cs typeface="+mn-lt"/>
              </a:rPr>
              <a:t> in </a:t>
            </a:r>
            <a:r>
              <a:rPr lang="fi-FI" sz="1200" err="1">
                <a:latin typeface="Inter"/>
                <a:ea typeface="+mn-lt"/>
                <a:cs typeface="+mn-lt"/>
              </a:rPr>
              <a:t>Education</a:t>
            </a:r>
            <a:r>
              <a:rPr lang="fi-FI" sz="1200">
                <a:latin typeface="Inter"/>
                <a:ea typeface="+mn-lt"/>
                <a:cs typeface="+mn-lt"/>
              </a:rPr>
              <a:t>. </a:t>
            </a:r>
            <a:r>
              <a:rPr lang="fi-FI" sz="1200">
                <a:latin typeface="Inter"/>
                <a:ea typeface="+mn-lt"/>
                <a:cs typeface="Times New Roman"/>
              </a:rPr>
              <a:t>LinkedIn </a:t>
            </a:r>
            <a:r>
              <a:rPr lang="fi-FI" sz="1200" dirty="0">
                <a:latin typeface="Inter"/>
                <a:ea typeface="+mn-lt"/>
                <a:cs typeface="Times New Roman"/>
                <a:hlinkClick r:id="rId3"/>
              </a:rPr>
              <a:t>https://www.linkedin.com/in/oksana-filippova/</a:t>
            </a:r>
            <a:endParaRPr lang="fi-FI" sz="1200">
              <a:latin typeface="Inter"/>
              <a:ea typeface="+mn-lt"/>
              <a:cs typeface="Times New Roman"/>
            </a:endParaRPr>
          </a:p>
          <a:p>
            <a:endParaRPr lang="fi-FI" sz="1200" dirty="0">
              <a:latin typeface="Inter"/>
              <a:cs typeface="Times New Roman"/>
            </a:endParaRPr>
          </a:p>
          <a:p>
            <a:endParaRPr lang="fi-FI" sz="1200" dirty="0">
              <a:latin typeface="Inter"/>
              <a:cs typeface="Times New Roman"/>
            </a:endParaRPr>
          </a:p>
          <a:p>
            <a:r>
              <a:rPr lang="fi-FI" sz="1200" err="1">
                <a:latin typeface="Inter"/>
                <a:cs typeface="Times New Roman"/>
              </a:rPr>
              <a:t>Co-presenter</a:t>
            </a:r>
            <a:r>
              <a:rPr lang="fi-FI" sz="1200">
                <a:latin typeface="Inter"/>
                <a:cs typeface="Times New Roman"/>
              </a:rPr>
              <a:t>: </a:t>
            </a:r>
            <a:r>
              <a:rPr lang="fi-FI" sz="1200" err="1">
                <a:latin typeface="Times New Roman"/>
                <a:cs typeface="Times New Roman"/>
              </a:rPr>
              <a:t>Lia</a:t>
            </a:r>
            <a:r>
              <a:rPr lang="fi-FI" sz="1200">
                <a:latin typeface="Times New Roman"/>
                <a:cs typeface="Times New Roman"/>
              </a:rPr>
              <a:t> van </a:t>
            </a:r>
            <a:r>
              <a:rPr lang="fi-FI" sz="1200" err="1">
                <a:latin typeface="Times New Roman"/>
                <a:cs typeface="Times New Roman"/>
              </a:rPr>
              <a:t>Vliet</a:t>
            </a:r>
          </a:p>
          <a:p>
            <a:endParaRPr lang="fi-FI" sz="1200" dirty="0">
              <a:latin typeface="Inter"/>
              <a:cs typeface="Times New Roman"/>
            </a:endParaRPr>
          </a:p>
        </p:txBody>
      </p:sp>
      <p:sp>
        <p:nvSpPr>
          <p:cNvPr id="4" name="Ellipsi 3">
            <a:extLst>
              <a:ext uri="{FF2B5EF4-FFF2-40B4-BE49-F238E27FC236}">
                <a16:creationId xmlns:a16="http://schemas.microsoft.com/office/drawing/2014/main" id="{B972CD6C-4819-35F7-D587-88D3CC3DD372}"/>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12:30 - 15:00</a:t>
            </a:r>
            <a:endParaRPr lang="en-US"/>
          </a:p>
          <a:p>
            <a:r>
              <a:rPr lang="fi-FI"/>
              <a:t>​S-313</a:t>
            </a:r>
          </a:p>
        </p:txBody>
      </p:sp>
      <p:pic>
        <p:nvPicPr>
          <p:cNvPr id="3" name="Kuva 2" descr="Kuva, joka sisältää kohteen Ihmisen kasvot, henkilö, vaate, huonekasvi&#10;&#10;Kuvaus luotu automaattisesti">
            <a:extLst>
              <a:ext uri="{FF2B5EF4-FFF2-40B4-BE49-F238E27FC236}">
                <a16:creationId xmlns:a16="http://schemas.microsoft.com/office/drawing/2014/main" id="{843D372F-F090-BE6F-F1B3-3F933C1C15C3}"/>
              </a:ext>
            </a:extLst>
          </p:cNvPr>
          <p:cNvPicPr>
            <a:picLocks noChangeAspect="1"/>
          </p:cNvPicPr>
          <p:nvPr/>
        </p:nvPicPr>
        <p:blipFill>
          <a:blip r:embed="rId4"/>
          <a:stretch>
            <a:fillRect/>
          </a:stretch>
        </p:blipFill>
        <p:spPr>
          <a:xfrm>
            <a:off x="892034" y="4680615"/>
            <a:ext cx="2347097" cy="1989206"/>
          </a:xfrm>
          <a:prstGeom prst="rect">
            <a:avLst/>
          </a:prstGeom>
        </p:spPr>
      </p:pic>
    </p:spTree>
    <p:extLst>
      <p:ext uri="{BB962C8B-B14F-4D97-AF65-F5344CB8AC3E}">
        <p14:creationId xmlns:p14="http://schemas.microsoft.com/office/powerpoint/2010/main" val="167605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728637" cy="1335589"/>
          </a:xfrm>
        </p:spPr>
        <p:txBody>
          <a:bodyPr>
            <a:normAutofit fontScale="90000"/>
          </a:bodyPr>
          <a:lstStyle/>
          <a:p>
            <a:r>
              <a:rPr lang="fi-FI" sz="4900" err="1"/>
              <a:t>Presenting</a:t>
            </a:r>
            <a:r>
              <a:rPr lang="fi-FI" sz="4900"/>
              <a:t> a </a:t>
            </a:r>
            <a:r>
              <a:rPr lang="fi-FI" sz="4900" err="1"/>
              <a:t>method</a:t>
            </a:r>
            <a:r>
              <a:rPr lang="fi-FI" sz="4900"/>
              <a:t>/</a:t>
            </a:r>
            <a:r>
              <a:rPr lang="fi-FI" sz="4900" err="1"/>
              <a:t>training</a:t>
            </a:r>
            <a:r>
              <a:rPr lang="fi-FI" sz="4900"/>
              <a:t> for </a:t>
            </a:r>
            <a:r>
              <a:rPr lang="fi-FI" sz="4900" err="1"/>
              <a:t>social</a:t>
            </a:r>
            <a:r>
              <a:rPr lang="fi-FI" sz="4900"/>
              <a:t> </a:t>
            </a:r>
            <a:r>
              <a:rPr lang="fi-FI" sz="4900" err="1"/>
              <a:t>skills</a:t>
            </a:r>
            <a:r>
              <a:rPr lang="fi-FI" sz="4900"/>
              <a:t> and </a:t>
            </a:r>
            <a:r>
              <a:rPr lang="fi-FI" sz="4900" err="1"/>
              <a:t>mindfulness</a:t>
            </a:r>
            <a:r>
              <a:rPr lang="fi-FI" sz="4900"/>
              <a:t> for </a:t>
            </a:r>
            <a:r>
              <a:rPr lang="fi-FI" sz="4900" err="1"/>
              <a:t>children</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071630"/>
            <a:ext cx="10852734" cy="1741795"/>
          </a:xfrm>
        </p:spPr>
        <p:txBody>
          <a:bodyPr vert="horz" lIns="91440" tIns="45720" rIns="91440" bIns="45720" rtlCol="0" anchor="t">
            <a:noAutofit/>
          </a:bodyPr>
          <a:lstStyle/>
          <a:p>
            <a:pPr>
              <a:buNone/>
            </a:pPr>
            <a:r>
              <a:rPr lang="fi-FI" sz="1600" err="1">
                <a:latin typeface="Inter"/>
              </a:rPr>
              <a:t>Resilience</a:t>
            </a:r>
            <a:r>
              <a:rPr lang="fi-FI" sz="1600">
                <a:latin typeface="Inter"/>
              </a:rPr>
              <a:t> is a </a:t>
            </a:r>
            <a:r>
              <a:rPr lang="fi-FI" sz="1600" err="1">
                <a:latin typeface="Inter"/>
              </a:rPr>
              <a:t>vital</a:t>
            </a:r>
            <a:r>
              <a:rPr lang="fi-FI" sz="1600">
                <a:latin typeface="Inter"/>
              </a:rPr>
              <a:t> </a:t>
            </a:r>
            <a:r>
              <a:rPr lang="fi-FI" sz="1600" err="1">
                <a:latin typeface="Inter"/>
              </a:rPr>
              <a:t>skill</a:t>
            </a:r>
            <a:r>
              <a:rPr lang="fi-FI" sz="1600">
                <a:latin typeface="Inter"/>
              </a:rPr>
              <a:t> in </a:t>
            </a:r>
            <a:r>
              <a:rPr lang="fi-FI" sz="1600" err="1">
                <a:latin typeface="Inter"/>
              </a:rPr>
              <a:t>navigating</a:t>
            </a:r>
            <a:r>
              <a:rPr lang="fi-FI" sz="1600">
                <a:latin typeface="Inter"/>
              </a:rPr>
              <a:t> </a:t>
            </a:r>
            <a:r>
              <a:rPr lang="fi-FI" sz="1600" err="1">
                <a:latin typeface="Inter"/>
              </a:rPr>
              <a:t>life’s</a:t>
            </a:r>
            <a:r>
              <a:rPr lang="fi-FI" sz="1600">
                <a:latin typeface="Inter"/>
              </a:rPr>
              <a:t> </a:t>
            </a:r>
            <a:r>
              <a:rPr lang="fi-FI" sz="1600" err="1">
                <a:latin typeface="Inter"/>
              </a:rPr>
              <a:t>challenges</a:t>
            </a:r>
            <a:r>
              <a:rPr lang="fi-FI" sz="1600">
                <a:latin typeface="Inter"/>
              </a:rPr>
              <a:t> and </a:t>
            </a:r>
            <a:r>
              <a:rPr lang="fi-FI" sz="1600" err="1">
                <a:latin typeface="Inter"/>
              </a:rPr>
              <a:t>maintaining</a:t>
            </a:r>
            <a:r>
              <a:rPr lang="fi-FI" sz="1600">
                <a:latin typeface="Inter"/>
              </a:rPr>
              <a:t> </a:t>
            </a:r>
            <a:r>
              <a:rPr lang="fi-FI" sz="1600" err="1">
                <a:latin typeface="Inter"/>
              </a:rPr>
              <a:t>emotional</a:t>
            </a:r>
            <a:r>
              <a:rPr lang="fi-FI" sz="1600">
                <a:latin typeface="Inter"/>
              </a:rPr>
              <a:t> and </a:t>
            </a:r>
            <a:r>
              <a:rPr lang="fi-FI" sz="1600" err="1">
                <a:latin typeface="Inter"/>
              </a:rPr>
              <a:t>mental</a:t>
            </a:r>
            <a:r>
              <a:rPr lang="fi-FI" sz="1600">
                <a:latin typeface="Inter"/>
              </a:rPr>
              <a:t> </a:t>
            </a:r>
            <a:r>
              <a:rPr lang="fi-FI" sz="1600" err="1">
                <a:latin typeface="Inter"/>
              </a:rPr>
              <a:t>well-being</a:t>
            </a:r>
            <a:r>
              <a:rPr lang="fi-FI" sz="1600">
                <a:latin typeface="Inter"/>
              </a:rPr>
              <a:t>. </a:t>
            </a:r>
            <a:r>
              <a:rPr lang="fi-FI" sz="1600" err="1">
                <a:latin typeface="Inter"/>
              </a:rPr>
              <a:t>This</a:t>
            </a:r>
            <a:r>
              <a:rPr lang="fi-FI" sz="1600">
                <a:latin typeface="Inter"/>
              </a:rPr>
              <a:t> workshop </a:t>
            </a:r>
            <a:r>
              <a:rPr lang="fi-FI" sz="1600" err="1">
                <a:latin typeface="Inter"/>
              </a:rPr>
              <a:t>combines</a:t>
            </a:r>
            <a:r>
              <a:rPr lang="fi-FI" sz="1600">
                <a:latin typeface="Inter"/>
              </a:rPr>
              <a:t> </a:t>
            </a:r>
            <a:r>
              <a:rPr lang="fi-FI" sz="1600" err="1">
                <a:latin typeface="Inter"/>
              </a:rPr>
              <a:t>the</a:t>
            </a:r>
            <a:r>
              <a:rPr lang="fi-FI" sz="1600">
                <a:latin typeface="Inter"/>
              </a:rPr>
              <a:t> </a:t>
            </a:r>
            <a:r>
              <a:rPr lang="fi-FI" sz="1600" err="1">
                <a:latin typeface="Inter"/>
              </a:rPr>
              <a:t>principles</a:t>
            </a:r>
            <a:r>
              <a:rPr lang="fi-FI" sz="1600">
                <a:latin typeface="Inter"/>
              </a:rPr>
              <a:t> of </a:t>
            </a:r>
            <a:r>
              <a:rPr lang="fi-FI" sz="1600" err="1">
                <a:latin typeface="Inter"/>
              </a:rPr>
              <a:t>the</a:t>
            </a:r>
            <a:r>
              <a:rPr lang="fi-FI" sz="1600">
                <a:latin typeface="Inter"/>
              </a:rPr>
              <a:t> Rock and </a:t>
            </a:r>
            <a:r>
              <a:rPr lang="fi-FI" sz="1600" err="1">
                <a:latin typeface="Inter"/>
              </a:rPr>
              <a:t>Water</a:t>
            </a:r>
            <a:r>
              <a:rPr lang="fi-FI" sz="1600">
                <a:latin typeface="Inter"/>
              </a:rPr>
              <a:t> </a:t>
            </a:r>
            <a:r>
              <a:rPr lang="fi-FI" sz="1600" err="1">
                <a:latin typeface="Inter"/>
              </a:rPr>
              <a:t>program</a:t>
            </a:r>
            <a:r>
              <a:rPr lang="fi-FI" sz="1600">
                <a:latin typeface="Inter"/>
              </a:rPr>
              <a:t> </a:t>
            </a:r>
            <a:r>
              <a:rPr lang="fi-FI" sz="1600" err="1">
                <a:latin typeface="Inter"/>
              </a:rPr>
              <a:t>with</a:t>
            </a:r>
            <a:r>
              <a:rPr lang="fi-FI" sz="1600">
                <a:latin typeface="Inter"/>
              </a:rPr>
              <a:t> </a:t>
            </a:r>
            <a:r>
              <a:rPr lang="fi-FI" sz="1600" err="1">
                <a:latin typeface="Inter"/>
              </a:rPr>
              <a:t>mindfulness</a:t>
            </a:r>
            <a:r>
              <a:rPr lang="fi-FI" sz="1600">
                <a:latin typeface="Inter"/>
              </a:rPr>
              <a:t> </a:t>
            </a:r>
            <a:r>
              <a:rPr lang="fi-FI" sz="1600" err="1">
                <a:latin typeface="Inter"/>
              </a:rPr>
              <a:t>techniques</a:t>
            </a:r>
            <a:r>
              <a:rPr lang="fi-FI" sz="1600">
                <a:latin typeface="Inter"/>
              </a:rPr>
              <a:t> to </a:t>
            </a:r>
            <a:r>
              <a:rPr lang="fi-FI" sz="1600" err="1">
                <a:latin typeface="Inter"/>
              </a:rPr>
              <a:t>strengthen</a:t>
            </a:r>
            <a:r>
              <a:rPr lang="fi-FI" sz="1600">
                <a:latin typeface="Inter"/>
              </a:rPr>
              <a:t> personal </a:t>
            </a:r>
            <a:r>
              <a:rPr lang="fi-FI" sz="1600" err="1">
                <a:latin typeface="Inter"/>
              </a:rPr>
              <a:t>resilience</a:t>
            </a:r>
            <a:r>
              <a:rPr lang="fi-FI" sz="1600">
                <a:latin typeface="Inter"/>
              </a:rPr>
              <a:t>. </a:t>
            </a:r>
            <a:r>
              <a:rPr lang="fi-FI" sz="1600" err="1">
                <a:latin typeface="Inter"/>
              </a:rPr>
              <a:t>The</a:t>
            </a:r>
            <a:r>
              <a:rPr lang="fi-FI" sz="1600">
                <a:latin typeface="Inter"/>
              </a:rPr>
              <a:t> Rock and </a:t>
            </a:r>
            <a:r>
              <a:rPr lang="fi-FI" sz="1600" err="1">
                <a:latin typeface="Inter"/>
              </a:rPr>
              <a:t>Water</a:t>
            </a:r>
            <a:r>
              <a:rPr lang="fi-FI" sz="1600">
                <a:latin typeface="Inter"/>
              </a:rPr>
              <a:t> </a:t>
            </a:r>
            <a:r>
              <a:rPr lang="fi-FI" sz="1600" err="1">
                <a:latin typeface="Inter"/>
              </a:rPr>
              <a:t>program</a:t>
            </a:r>
            <a:r>
              <a:rPr lang="fi-FI" sz="1600">
                <a:latin typeface="Inter"/>
              </a:rPr>
              <a:t> </a:t>
            </a:r>
            <a:r>
              <a:rPr lang="fi-FI" sz="1600" err="1">
                <a:latin typeface="Inter"/>
              </a:rPr>
              <a:t>focuses</a:t>
            </a:r>
            <a:r>
              <a:rPr lang="fi-FI" sz="1600">
                <a:latin typeface="Inter"/>
              </a:rPr>
              <a:t> on </a:t>
            </a:r>
            <a:r>
              <a:rPr lang="fi-FI" sz="1600" err="1">
                <a:latin typeface="Inter"/>
              </a:rPr>
              <a:t>fostering</a:t>
            </a:r>
            <a:r>
              <a:rPr lang="fi-FI" sz="1600">
                <a:latin typeface="Inter"/>
              </a:rPr>
              <a:t> </a:t>
            </a:r>
            <a:r>
              <a:rPr lang="fi-FI" sz="1600" err="1">
                <a:latin typeface="Inter"/>
              </a:rPr>
              <a:t>self-confidence</a:t>
            </a:r>
            <a:r>
              <a:rPr lang="fi-FI" sz="1600">
                <a:latin typeface="Inter"/>
              </a:rPr>
              <a:t>, </a:t>
            </a:r>
            <a:r>
              <a:rPr lang="fi-FI" sz="1600" err="1">
                <a:latin typeface="Inter"/>
              </a:rPr>
              <a:t>assertiveness</a:t>
            </a:r>
            <a:r>
              <a:rPr lang="fi-FI" sz="1600">
                <a:latin typeface="Inter"/>
              </a:rPr>
              <a:t>, and </a:t>
            </a:r>
            <a:r>
              <a:rPr lang="fi-FI" sz="1600" err="1">
                <a:latin typeface="Inter"/>
              </a:rPr>
              <a:t>emotional</a:t>
            </a:r>
            <a:r>
              <a:rPr lang="fi-FI" sz="1600">
                <a:latin typeface="Inter"/>
              </a:rPr>
              <a:t> </a:t>
            </a:r>
            <a:r>
              <a:rPr lang="fi-FI" sz="1600" err="1">
                <a:latin typeface="Inter"/>
              </a:rPr>
              <a:t>awareness</a:t>
            </a:r>
            <a:r>
              <a:rPr lang="fi-FI" sz="1600">
                <a:latin typeface="Inter"/>
              </a:rPr>
              <a:t> </a:t>
            </a:r>
            <a:r>
              <a:rPr lang="fi-FI" sz="1600" err="1">
                <a:latin typeface="Inter"/>
              </a:rPr>
              <a:t>through</a:t>
            </a:r>
            <a:r>
              <a:rPr lang="fi-FI" sz="1600">
                <a:latin typeface="Inter"/>
              </a:rPr>
              <a:t> </a:t>
            </a:r>
            <a:r>
              <a:rPr lang="fi-FI" sz="1600" err="1">
                <a:latin typeface="Inter"/>
              </a:rPr>
              <a:t>physical</a:t>
            </a:r>
            <a:r>
              <a:rPr lang="fi-FI" sz="1600">
                <a:latin typeface="Inter"/>
              </a:rPr>
              <a:t> and </a:t>
            </a:r>
            <a:r>
              <a:rPr lang="fi-FI" sz="1600" err="1">
                <a:latin typeface="Inter"/>
              </a:rPr>
              <a:t>mental</a:t>
            </a:r>
            <a:r>
              <a:rPr lang="fi-FI" sz="1600">
                <a:latin typeface="Inter"/>
              </a:rPr>
              <a:t> </a:t>
            </a:r>
            <a:r>
              <a:rPr lang="fi-FI" sz="1600" err="1">
                <a:latin typeface="Inter"/>
              </a:rPr>
              <a:t>exercises</a:t>
            </a:r>
            <a:r>
              <a:rPr lang="fi-FI" sz="1600">
                <a:latin typeface="Inter"/>
              </a:rPr>
              <a:t>. It </a:t>
            </a:r>
            <a:r>
              <a:rPr lang="fi-FI" sz="1600" err="1">
                <a:latin typeface="Inter"/>
              </a:rPr>
              <a:t>empowers</a:t>
            </a:r>
            <a:r>
              <a:rPr lang="fi-FI" sz="1600">
                <a:latin typeface="Inter"/>
              </a:rPr>
              <a:t> </a:t>
            </a:r>
            <a:r>
              <a:rPr lang="fi-FI" sz="1600" err="1">
                <a:latin typeface="Inter"/>
              </a:rPr>
              <a:t>participants</a:t>
            </a:r>
            <a:r>
              <a:rPr lang="fi-FI" sz="1600">
                <a:latin typeface="Inter"/>
              </a:rPr>
              <a:t> to </a:t>
            </a:r>
            <a:r>
              <a:rPr lang="fi-FI" sz="1600" err="1">
                <a:latin typeface="Inter"/>
              </a:rPr>
              <a:t>find</a:t>
            </a:r>
            <a:r>
              <a:rPr lang="fi-FI" sz="1600">
                <a:latin typeface="Inter"/>
              </a:rPr>
              <a:t> </a:t>
            </a:r>
            <a:r>
              <a:rPr lang="fi-FI" sz="1600" err="1">
                <a:latin typeface="Inter"/>
              </a:rPr>
              <a:t>balance</a:t>
            </a:r>
            <a:r>
              <a:rPr lang="fi-FI" sz="1600">
                <a:latin typeface="Inter"/>
              </a:rPr>
              <a:t> </a:t>
            </a:r>
            <a:r>
              <a:rPr lang="fi-FI" sz="1600" err="1">
                <a:latin typeface="Inter"/>
              </a:rPr>
              <a:t>between</a:t>
            </a:r>
            <a:r>
              <a:rPr lang="fi-FI" sz="1600">
                <a:latin typeface="Inter"/>
              </a:rPr>
              <a:t> </a:t>
            </a:r>
            <a:r>
              <a:rPr lang="fi-FI" sz="1600" err="1">
                <a:latin typeface="Inter"/>
              </a:rPr>
              <a:t>standing</a:t>
            </a:r>
            <a:r>
              <a:rPr lang="fi-FI" sz="1600">
                <a:latin typeface="Inter"/>
              </a:rPr>
              <a:t> </a:t>
            </a:r>
            <a:r>
              <a:rPr lang="fi-FI" sz="1600" err="1">
                <a:latin typeface="Inter"/>
              </a:rPr>
              <a:t>firm</a:t>
            </a:r>
            <a:r>
              <a:rPr lang="fi-FI" sz="1600">
                <a:latin typeface="Inter"/>
              </a:rPr>
              <a:t> </a:t>
            </a:r>
            <a:r>
              <a:rPr lang="fi-FI" sz="1600" err="1">
                <a:latin typeface="Inter"/>
              </a:rPr>
              <a:t>like</a:t>
            </a:r>
            <a:r>
              <a:rPr lang="fi-FI" sz="1600">
                <a:latin typeface="Inter"/>
              </a:rPr>
              <a:t> a "rock" and </a:t>
            </a:r>
            <a:r>
              <a:rPr lang="fi-FI" sz="1600" err="1">
                <a:latin typeface="Inter"/>
              </a:rPr>
              <a:t>adapting</a:t>
            </a:r>
            <a:r>
              <a:rPr lang="fi-FI" sz="1600">
                <a:latin typeface="Inter"/>
              </a:rPr>
              <a:t> </a:t>
            </a:r>
            <a:r>
              <a:rPr lang="fi-FI" sz="1600" err="1">
                <a:latin typeface="Inter"/>
              </a:rPr>
              <a:t>fluidly</a:t>
            </a:r>
            <a:r>
              <a:rPr lang="fi-FI" sz="1600">
                <a:latin typeface="Inter"/>
              </a:rPr>
              <a:t> </a:t>
            </a:r>
            <a:r>
              <a:rPr lang="fi-FI" sz="1600" err="1">
                <a:latin typeface="Inter"/>
              </a:rPr>
              <a:t>like</a:t>
            </a:r>
            <a:r>
              <a:rPr lang="fi-FI" sz="1600">
                <a:latin typeface="Inter"/>
              </a:rPr>
              <a:t> "</a:t>
            </a:r>
            <a:r>
              <a:rPr lang="fi-FI" sz="1600" err="1">
                <a:latin typeface="Inter"/>
              </a:rPr>
              <a:t>water</a:t>
            </a:r>
            <a:r>
              <a:rPr lang="fi-FI" sz="1600">
                <a:latin typeface="Inter"/>
              </a:rPr>
              <a:t>" in </a:t>
            </a:r>
            <a:r>
              <a:rPr lang="fi-FI" sz="1600" err="1">
                <a:latin typeface="Inter"/>
              </a:rPr>
              <a:t>various</a:t>
            </a:r>
            <a:r>
              <a:rPr lang="fi-FI" sz="1600">
                <a:latin typeface="Inter"/>
              </a:rPr>
              <a:t> </a:t>
            </a:r>
            <a:r>
              <a:rPr lang="fi-FI" sz="1600" err="1">
                <a:latin typeface="Inter"/>
              </a:rPr>
              <a:t>situations</a:t>
            </a:r>
            <a:r>
              <a:rPr lang="fi-FI" sz="1600">
                <a:latin typeface="Inter"/>
              </a:rPr>
              <a:t>. </a:t>
            </a:r>
            <a:r>
              <a:rPr lang="fi-FI" sz="1600" err="1">
                <a:latin typeface="Inter"/>
              </a:rPr>
              <a:t>Mindfulness</a:t>
            </a:r>
            <a:r>
              <a:rPr lang="fi-FI" sz="1600">
                <a:latin typeface="Inter"/>
              </a:rPr>
              <a:t> </a:t>
            </a:r>
            <a:r>
              <a:rPr lang="fi-FI" sz="1600" err="1">
                <a:latin typeface="Inter"/>
              </a:rPr>
              <a:t>complements</a:t>
            </a:r>
            <a:r>
              <a:rPr lang="fi-FI" sz="1600">
                <a:latin typeface="Inter"/>
              </a:rPr>
              <a:t> </a:t>
            </a:r>
            <a:r>
              <a:rPr lang="fi-FI" sz="1600" err="1">
                <a:latin typeface="Inter"/>
              </a:rPr>
              <a:t>these</a:t>
            </a:r>
            <a:r>
              <a:rPr lang="fi-FI" sz="1600">
                <a:latin typeface="Inter"/>
              </a:rPr>
              <a:t> </a:t>
            </a:r>
            <a:r>
              <a:rPr lang="fi-FI" sz="1600" err="1">
                <a:latin typeface="Inter"/>
              </a:rPr>
              <a:t>teachings</a:t>
            </a:r>
            <a:r>
              <a:rPr lang="fi-FI" sz="1600">
                <a:latin typeface="Inter"/>
              </a:rPr>
              <a:t> </a:t>
            </a:r>
            <a:r>
              <a:rPr lang="fi-FI" sz="1600" err="1">
                <a:latin typeface="Inter"/>
              </a:rPr>
              <a:t>by</a:t>
            </a:r>
            <a:r>
              <a:rPr lang="fi-FI" sz="1600">
                <a:latin typeface="Inter"/>
              </a:rPr>
              <a:t> </a:t>
            </a:r>
            <a:r>
              <a:rPr lang="fi-FI" sz="1600" err="1">
                <a:latin typeface="Inter"/>
              </a:rPr>
              <a:t>promoting</a:t>
            </a:r>
            <a:r>
              <a:rPr lang="fi-FI" sz="1600">
                <a:latin typeface="Inter"/>
              </a:rPr>
              <a:t> </a:t>
            </a:r>
            <a:r>
              <a:rPr lang="fi-FI" sz="1600" err="1">
                <a:latin typeface="Inter"/>
              </a:rPr>
              <a:t>self-awareness</a:t>
            </a:r>
            <a:r>
              <a:rPr lang="fi-FI" sz="1600">
                <a:latin typeface="Inter"/>
              </a:rPr>
              <a:t>, </a:t>
            </a:r>
            <a:r>
              <a:rPr lang="fi-FI" sz="1600" err="1">
                <a:latin typeface="Inter"/>
              </a:rPr>
              <a:t>stress</a:t>
            </a:r>
            <a:r>
              <a:rPr lang="fi-FI" sz="1600">
                <a:latin typeface="Inter"/>
              </a:rPr>
              <a:t> </a:t>
            </a:r>
            <a:r>
              <a:rPr lang="fi-FI" sz="1600" err="1">
                <a:latin typeface="Inter"/>
              </a:rPr>
              <a:t>reduction</a:t>
            </a:r>
            <a:r>
              <a:rPr lang="fi-FI" sz="1600">
                <a:latin typeface="Inter"/>
              </a:rPr>
              <a:t>, and </a:t>
            </a:r>
            <a:r>
              <a:rPr lang="fi-FI" sz="1600" err="1">
                <a:latin typeface="Inter"/>
              </a:rPr>
              <a:t>emotional</a:t>
            </a:r>
            <a:r>
              <a:rPr lang="fi-FI" sz="1600">
                <a:latin typeface="Inter"/>
              </a:rPr>
              <a:t> </a:t>
            </a:r>
            <a:r>
              <a:rPr lang="fi-FI" sz="1600" err="1">
                <a:latin typeface="Inter"/>
              </a:rPr>
              <a:t>regulation</a:t>
            </a:r>
            <a:r>
              <a:rPr lang="fi-FI" sz="1600">
                <a:latin typeface="Inter"/>
              </a:rPr>
              <a:t>. Through </a:t>
            </a:r>
            <a:r>
              <a:rPr lang="fi-FI" sz="1600" err="1">
                <a:latin typeface="Inter"/>
              </a:rPr>
              <a:t>mindfulness</a:t>
            </a:r>
            <a:r>
              <a:rPr lang="fi-FI" sz="1600">
                <a:latin typeface="Inter"/>
              </a:rPr>
              <a:t> </a:t>
            </a:r>
            <a:r>
              <a:rPr lang="fi-FI" sz="1600" err="1">
                <a:latin typeface="Inter"/>
              </a:rPr>
              <a:t>practices</a:t>
            </a:r>
            <a:r>
              <a:rPr lang="fi-FI" sz="1600">
                <a:latin typeface="Inter"/>
              </a:rPr>
              <a:t>, </a:t>
            </a:r>
            <a:r>
              <a:rPr lang="fi-FI" sz="1600" err="1">
                <a:latin typeface="Inter"/>
              </a:rPr>
              <a:t>participants</a:t>
            </a:r>
            <a:r>
              <a:rPr lang="fi-FI" sz="1600">
                <a:latin typeface="Inter"/>
              </a:rPr>
              <a:t> </a:t>
            </a:r>
            <a:r>
              <a:rPr lang="fi-FI" sz="1600" err="1">
                <a:latin typeface="Inter"/>
              </a:rPr>
              <a:t>learn</a:t>
            </a:r>
            <a:r>
              <a:rPr lang="fi-FI" sz="1600">
                <a:latin typeface="Inter"/>
              </a:rPr>
              <a:t> to </a:t>
            </a:r>
            <a:r>
              <a:rPr lang="fi-FI" sz="1600" err="1">
                <a:latin typeface="Inter"/>
              </a:rPr>
              <a:t>stay</a:t>
            </a:r>
            <a:r>
              <a:rPr lang="fi-FI" sz="1600">
                <a:latin typeface="Inter"/>
              </a:rPr>
              <a:t> </a:t>
            </a:r>
            <a:r>
              <a:rPr lang="fi-FI" sz="1600" err="1">
                <a:latin typeface="Inter"/>
              </a:rPr>
              <a:t>present</a:t>
            </a:r>
            <a:r>
              <a:rPr lang="fi-FI" sz="1600">
                <a:latin typeface="Inter"/>
              </a:rPr>
              <a:t> and </a:t>
            </a:r>
            <a:r>
              <a:rPr lang="fi-FI" sz="1600" err="1">
                <a:latin typeface="Inter"/>
              </a:rPr>
              <a:t>grounded</a:t>
            </a:r>
            <a:r>
              <a:rPr lang="fi-FI" sz="1600">
                <a:latin typeface="Inter"/>
              </a:rPr>
              <a:t>. </a:t>
            </a:r>
            <a:r>
              <a:rPr lang="fi-FI" sz="1600" err="1">
                <a:latin typeface="Inter"/>
              </a:rPr>
              <a:t>Together</a:t>
            </a:r>
            <a:r>
              <a:rPr lang="fi-FI" sz="1600">
                <a:latin typeface="Inter"/>
              </a:rPr>
              <a:t>, </a:t>
            </a:r>
            <a:r>
              <a:rPr lang="fi-FI" sz="1600" err="1">
                <a:latin typeface="Inter"/>
              </a:rPr>
              <a:t>these</a:t>
            </a:r>
            <a:r>
              <a:rPr lang="fi-FI" sz="1600">
                <a:latin typeface="Inter"/>
              </a:rPr>
              <a:t> </a:t>
            </a:r>
            <a:r>
              <a:rPr lang="fi-FI" sz="1600" err="1">
                <a:latin typeface="Inter"/>
              </a:rPr>
              <a:t>approaches</a:t>
            </a:r>
            <a:r>
              <a:rPr lang="fi-FI" sz="1600">
                <a:latin typeface="Inter"/>
              </a:rPr>
              <a:t> </a:t>
            </a:r>
            <a:r>
              <a:rPr lang="fi-FI" sz="1600" err="1">
                <a:latin typeface="Inter"/>
              </a:rPr>
              <a:t>create</a:t>
            </a:r>
            <a:r>
              <a:rPr lang="fi-FI" sz="1600">
                <a:latin typeface="Inter"/>
              </a:rPr>
              <a:t> a </a:t>
            </a:r>
            <a:r>
              <a:rPr lang="fi-FI" sz="1600" err="1">
                <a:latin typeface="Inter"/>
              </a:rPr>
              <a:t>framework</a:t>
            </a:r>
            <a:r>
              <a:rPr lang="fi-FI" sz="1600">
                <a:latin typeface="Inter"/>
              </a:rPr>
              <a:t> for </a:t>
            </a:r>
            <a:r>
              <a:rPr lang="fi-FI" sz="1600" err="1">
                <a:latin typeface="Inter"/>
              </a:rPr>
              <a:t>building</a:t>
            </a:r>
            <a:r>
              <a:rPr lang="fi-FI" sz="1600">
                <a:latin typeface="Inter"/>
              </a:rPr>
              <a:t> </a:t>
            </a:r>
            <a:r>
              <a:rPr lang="fi-FI" sz="1600" err="1">
                <a:latin typeface="Inter"/>
              </a:rPr>
              <a:t>resilience</a:t>
            </a:r>
            <a:r>
              <a:rPr lang="fi-FI" sz="1600">
                <a:latin typeface="Inter"/>
              </a:rPr>
              <a:t>, </a:t>
            </a:r>
            <a:r>
              <a:rPr lang="fi-FI" sz="1600" err="1">
                <a:latin typeface="Inter"/>
              </a:rPr>
              <a:t>enhancing</a:t>
            </a:r>
            <a:r>
              <a:rPr lang="fi-FI" sz="1600">
                <a:latin typeface="Inter"/>
              </a:rPr>
              <a:t> </a:t>
            </a:r>
            <a:r>
              <a:rPr lang="fi-FI" sz="1600" err="1">
                <a:latin typeface="Inter"/>
              </a:rPr>
              <a:t>self-reflection</a:t>
            </a:r>
            <a:r>
              <a:rPr lang="fi-FI" sz="1600">
                <a:latin typeface="Inter"/>
              </a:rPr>
              <a:t> and </a:t>
            </a:r>
            <a:r>
              <a:rPr lang="fi-FI" sz="1600" err="1">
                <a:latin typeface="Inter"/>
              </a:rPr>
              <a:t>communication</a:t>
            </a:r>
            <a:r>
              <a:rPr lang="fi-FI" sz="1600">
                <a:latin typeface="Inter"/>
              </a:rPr>
              <a:t>.</a:t>
            </a:r>
            <a:endParaRPr lang="fi-FI" sz="1600"/>
          </a:p>
          <a:p>
            <a:pPr>
              <a:buNone/>
            </a:pPr>
            <a:r>
              <a:rPr lang="fi-FI" sz="1600">
                <a:latin typeface="Inter"/>
              </a:rPr>
              <a:t>                     </a:t>
            </a:r>
            <a:r>
              <a:rPr lang="fi-FI" sz="1400">
                <a:latin typeface="Inter"/>
              </a:rPr>
              <a:t>                     </a:t>
            </a:r>
            <a:r>
              <a:rPr lang="fi-FI" sz="1400" err="1">
                <a:latin typeface="Inter"/>
              </a:rPr>
              <a:t>Co-presenter</a:t>
            </a:r>
            <a:r>
              <a:rPr lang="fi-FI" sz="1400">
                <a:latin typeface="Inter"/>
              </a:rPr>
              <a:t>: </a:t>
            </a:r>
            <a:r>
              <a:rPr lang="fi-FI" sz="1400" err="1">
                <a:latin typeface="Inter"/>
              </a:rPr>
              <a:t>Semira</a:t>
            </a:r>
            <a:r>
              <a:rPr lang="fi-FI" sz="1400">
                <a:latin typeface="Inter"/>
              </a:rPr>
              <a:t> </a:t>
            </a:r>
            <a:r>
              <a:rPr lang="fi-FI" sz="1400" err="1">
                <a:latin typeface="Inter"/>
              </a:rPr>
              <a:t>Köşker</a:t>
            </a:r>
            <a:r>
              <a:rPr lang="fi-FI" sz="1400">
                <a:latin typeface="Inter"/>
              </a:rPr>
              <a:t> </a:t>
            </a:r>
            <a:r>
              <a:rPr lang="fi-FI" sz="1600">
                <a:latin typeface="Inter"/>
              </a:rPr>
              <a:t>             </a:t>
            </a:r>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591428" y="4333373"/>
            <a:ext cx="685398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Inter"/>
              </a:rPr>
              <a:t>Evert </a:t>
            </a:r>
            <a:r>
              <a:rPr lang="fi-FI" sz="1400" err="1">
                <a:latin typeface="Inter"/>
              </a:rPr>
              <a:t>Schutte</a:t>
            </a:r>
            <a:endParaRPr lang="fi-FI" sz="1400"/>
          </a:p>
          <a:p>
            <a:endParaRPr lang="fi-FI" sz="1400">
              <a:latin typeface="Inter"/>
            </a:endParaRPr>
          </a:p>
          <a:p>
            <a:r>
              <a:rPr lang="fi-FI" sz="1400">
                <a:latin typeface="Inter"/>
              </a:rPr>
              <a:t>My </a:t>
            </a:r>
            <a:r>
              <a:rPr lang="fi-FI" sz="1400" err="1">
                <a:latin typeface="Inter"/>
              </a:rPr>
              <a:t>name</a:t>
            </a:r>
            <a:r>
              <a:rPr lang="fi-FI" sz="1400">
                <a:latin typeface="Inter"/>
              </a:rPr>
              <a:t> is Evert </a:t>
            </a:r>
            <a:r>
              <a:rPr lang="fi-FI" sz="1400" err="1">
                <a:latin typeface="Inter"/>
              </a:rPr>
              <a:t>Schutte</a:t>
            </a:r>
            <a:r>
              <a:rPr lang="fi-FI" sz="1400">
                <a:latin typeface="Inter"/>
              </a:rPr>
              <a:t> and I am </a:t>
            </a:r>
            <a:r>
              <a:rPr lang="fi-FI" sz="1400" err="1">
                <a:latin typeface="Inter"/>
              </a:rPr>
              <a:t>training</a:t>
            </a:r>
            <a:r>
              <a:rPr lang="fi-FI" sz="1400">
                <a:latin typeface="Inter"/>
              </a:rPr>
              <a:t> as a </a:t>
            </a:r>
            <a:r>
              <a:rPr lang="fi-FI" sz="1400" err="1">
                <a:latin typeface="Inter"/>
              </a:rPr>
              <a:t>behavioral</a:t>
            </a:r>
            <a:r>
              <a:rPr lang="fi-FI" sz="1400">
                <a:latin typeface="Inter"/>
              </a:rPr>
              <a:t> </a:t>
            </a:r>
            <a:r>
              <a:rPr lang="fi-FI" sz="1400" err="1">
                <a:latin typeface="Inter"/>
              </a:rPr>
              <a:t>specialist</a:t>
            </a:r>
            <a:r>
              <a:rPr lang="fi-FI" sz="1400">
                <a:latin typeface="Inter"/>
              </a:rPr>
              <a:t> </a:t>
            </a:r>
            <a:r>
              <a:rPr lang="fi-FI" sz="1400" err="1">
                <a:latin typeface="Inter"/>
              </a:rPr>
              <a:t>within</a:t>
            </a:r>
            <a:r>
              <a:rPr lang="fi-FI" sz="1400">
                <a:latin typeface="Inter"/>
              </a:rPr>
              <a:t> </a:t>
            </a:r>
            <a:r>
              <a:rPr lang="fi-FI" sz="1400" err="1">
                <a:latin typeface="Inter"/>
              </a:rPr>
              <a:t>the</a:t>
            </a:r>
            <a:r>
              <a:rPr lang="fi-FI" sz="1400">
                <a:latin typeface="Inter"/>
              </a:rPr>
              <a:t> </a:t>
            </a:r>
            <a:r>
              <a:rPr lang="fi-FI" sz="1400" err="1">
                <a:latin typeface="Inter"/>
              </a:rPr>
              <a:t>social</a:t>
            </a:r>
            <a:r>
              <a:rPr lang="fi-FI" sz="1400">
                <a:latin typeface="Inter"/>
              </a:rPr>
              <a:t> </a:t>
            </a:r>
            <a:r>
              <a:rPr lang="fi-FI" sz="1400" err="1">
                <a:latin typeface="Inter"/>
              </a:rPr>
              <a:t>district</a:t>
            </a:r>
            <a:r>
              <a:rPr lang="fi-FI" sz="1400">
                <a:latin typeface="Inter"/>
              </a:rPr>
              <a:t> team. </a:t>
            </a:r>
            <a:r>
              <a:rPr lang="fi-FI" sz="1400" err="1">
                <a:latin typeface="Inter"/>
              </a:rPr>
              <a:t>Alongside</a:t>
            </a:r>
            <a:r>
              <a:rPr lang="fi-FI" sz="1400">
                <a:latin typeface="Inter"/>
              </a:rPr>
              <a:t> my </a:t>
            </a:r>
            <a:r>
              <a:rPr lang="fi-FI" sz="1400" err="1">
                <a:latin typeface="Inter"/>
              </a:rPr>
              <a:t>professional</a:t>
            </a:r>
            <a:r>
              <a:rPr lang="fi-FI" sz="1400">
                <a:latin typeface="Inter"/>
              </a:rPr>
              <a:t> </a:t>
            </a:r>
            <a:r>
              <a:rPr lang="fi-FI" sz="1400" err="1">
                <a:latin typeface="Inter"/>
              </a:rPr>
              <a:t>role</a:t>
            </a:r>
            <a:r>
              <a:rPr lang="fi-FI" sz="1400">
                <a:latin typeface="Inter"/>
              </a:rPr>
              <a:t>, I am </a:t>
            </a:r>
            <a:r>
              <a:rPr lang="fi-FI" sz="1400" err="1">
                <a:latin typeface="Inter"/>
              </a:rPr>
              <a:t>pursuing</a:t>
            </a:r>
            <a:r>
              <a:rPr lang="fi-FI" sz="1400">
                <a:latin typeface="Inter"/>
              </a:rPr>
              <a:t> a </a:t>
            </a:r>
            <a:r>
              <a:rPr lang="fi-FI" sz="1400" err="1">
                <a:latin typeface="Inter"/>
              </a:rPr>
              <a:t>Master’s</a:t>
            </a:r>
            <a:r>
              <a:rPr lang="fi-FI" sz="1400">
                <a:latin typeface="Inter"/>
              </a:rPr>
              <a:t> </a:t>
            </a:r>
            <a:r>
              <a:rPr lang="fi-FI" sz="1400" err="1">
                <a:latin typeface="Inter"/>
              </a:rPr>
              <a:t>degree</a:t>
            </a:r>
            <a:r>
              <a:rPr lang="fi-FI" sz="1400">
                <a:latin typeface="Inter"/>
              </a:rPr>
              <a:t> in </a:t>
            </a:r>
            <a:r>
              <a:rPr lang="fi-FI" sz="1400" err="1">
                <a:latin typeface="Inter"/>
              </a:rPr>
              <a:t>Pedagogy</a:t>
            </a:r>
            <a:r>
              <a:rPr lang="fi-FI" sz="1400">
                <a:latin typeface="Inter"/>
              </a:rPr>
              <a:t> at NHL </a:t>
            </a:r>
            <a:r>
              <a:rPr lang="fi-FI" sz="1400" err="1">
                <a:latin typeface="Inter"/>
              </a:rPr>
              <a:t>Stenden</a:t>
            </a:r>
            <a:r>
              <a:rPr lang="fi-FI" sz="1400">
                <a:latin typeface="Inter"/>
              </a:rPr>
              <a:t>. In my </a:t>
            </a:r>
            <a:r>
              <a:rPr lang="fi-FI" sz="1400" err="1">
                <a:latin typeface="Inter"/>
              </a:rPr>
              <a:t>work</a:t>
            </a:r>
            <a:r>
              <a:rPr lang="fi-FI" sz="1400">
                <a:latin typeface="Inter"/>
              </a:rPr>
              <a:t>, I </a:t>
            </a:r>
            <a:r>
              <a:rPr lang="fi-FI" sz="1400" err="1">
                <a:latin typeface="Inter"/>
              </a:rPr>
              <a:t>support</a:t>
            </a:r>
            <a:r>
              <a:rPr lang="fi-FI" sz="1400">
                <a:latin typeface="Inter"/>
              </a:rPr>
              <a:t> </a:t>
            </a:r>
            <a:r>
              <a:rPr lang="fi-FI" sz="1400" err="1">
                <a:latin typeface="Inter"/>
              </a:rPr>
              <a:t>colleagues</a:t>
            </a:r>
            <a:r>
              <a:rPr lang="fi-FI" sz="1400">
                <a:latin typeface="Inter"/>
              </a:rPr>
              <a:t> in </a:t>
            </a:r>
            <a:r>
              <a:rPr lang="fi-FI" sz="1400" err="1">
                <a:latin typeface="Inter"/>
              </a:rPr>
              <a:t>navigating</a:t>
            </a:r>
            <a:r>
              <a:rPr lang="fi-FI" sz="1400">
                <a:latin typeface="Inter"/>
              </a:rPr>
              <a:t> </a:t>
            </a:r>
            <a:r>
              <a:rPr lang="fi-FI" sz="1400" err="1">
                <a:latin typeface="Inter"/>
              </a:rPr>
              <a:t>complex</a:t>
            </a:r>
            <a:r>
              <a:rPr lang="fi-FI" sz="1400">
                <a:latin typeface="Inter"/>
              </a:rPr>
              <a:t> </a:t>
            </a:r>
            <a:r>
              <a:rPr lang="fi-FI" sz="1400" err="1">
                <a:latin typeface="Inter"/>
              </a:rPr>
              <a:t>cases</a:t>
            </a:r>
            <a:r>
              <a:rPr lang="fi-FI" sz="1400">
                <a:latin typeface="Inter"/>
              </a:rPr>
              <a:t> </a:t>
            </a:r>
            <a:r>
              <a:rPr lang="fi-FI" sz="1400" err="1">
                <a:latin typeface="Inter"/>
              </a:rPr>
              <a:t>related</a:t>
            </a:r>
            <a:r>
              <a:rPr lang="fi-FI" sz="1400">
                <a:latin typeface="Inter"/>
              </a:rPr>
              <a:t> to </a:t>
            </a:r>
            <a:r>
              <a:rPr lang="fi-FI" sz="1400" err="1">
                <a:latin typeface="Inter"/>
              </a:rPr>
              <a:t>safety</a:t>
            </a:r>
            <a:r>
              <a:rPr lang="fi-FI" sz="1400">
                <a:latin typeface="Inter"/>
              </a:rPr>
              <a:t>, </a:t>
            </a:r>
            <a:r>
              <a:rPr lang="fi-FI" sz="1400" err="1">
                <a:latin typeface="Inter"/>
              </a:rPr>
              <a:t>divorce</a:t>
            </a:r>
            <a:r>
              <a:rPr lang="fi-FI" sz="1400">
                <a:latin typeface="Inter"/>
              </a:rPr>
              <a:t>, </a:t>
            </a:r>
            <a:r>
              <a:rPr lang="fi-FI" sz="1400" err="1">
                <a:latin typeface="Inter"/>
              </a:rPr>
              <a:t>domestic</a:t>
            </a:r>
            <a:r>
              <a:rPr lang="fi-FI" sz="1400">
                <a:latin typeface="Inter"/>
              </a:rPr>
              <a:t> </a:t>
            </a:r>
            <a:r>
              <a:rPr lang="fi-FI" sz="1400" err="1">
                <a:latin typeface="Inter"/>
              </a:rPr>
              <a:t>violence</a:t>
            </a:r>
            <a:r>
              <a:rPr lang="fi-FI" sz="1400">
                <a:latin typeface="Inter"/>
              </a:rPr>
              <a:t>, and </a:t>
            </a:r>
            <a:r>
              <a:rPr lang="fi-FI" sz="1400" err="1">
                <a:latin typeface="Inter"/>
              </a:rPr>
              <a:t>child</a:t>
            </a:r>
            <a:r>
              <a:rPr lang="fi-FI" sz="1400">
                <a:latin typeface="Inter"/>
              </a:rPr>
              <a:t> </a:t>
            </a:r>
            <a:r>
              <a:rPr lang="fi-FI" sz="1400" err="1">
                <a:latin typeface="Inter"/>
              </a:rPr>
              <a:t>abuse</a:t>
            </a:r>
            <a:r>
              <a:rPr lang="fi-FI" sz="1400">
                <a:latin typeface="Inter"/>
              </a:rPr>
              <a:t>. </a:t>
            </a:r>
            <a:r>
              <a:rPr lang="fi-FI" sz="1400" err="1">
                <a:latin typeface="Inter"/>
              </a:rPr>
              <a:t>Colleagues</a:t>
            </a:r>
            <a:r>
              <a:rPr lang="fi-FI" sz="1400">
                <a:latin typeface="Inter"/>
              </a:rPr>
              <a:t> </a:t>
            </a:r>
            <a:r>
              <a:rPr lang="fi-FI" sz="1400" err="1">
                <a:latin typeface="Inter"/>
              </a:rPr>
              <a:t>often</a:t>
            </a:r>
            <a:r>
              <a:rPr lang="fi-FI" sz="1400">
                <a:latin typeface="Inter"/>
              </a:rPr>
              <a:t> </a:t>
            </a:r>
            <a:r>
              <a:rPr lang="fi-FI" sz="1400" err="1">
                <a:latin typeface="Inter"/>
              </a:rPr>
              <a:t>describe</a:t>
            </a:r>
            <a:r>
              <a:rPr lang="fi-FI" sz="1400">
                <a:latin typeface="Inter"/>
              </a:rPr>
              <a:t> me as open, </a:t>
            </a:r>
            <a:r>
              <a:rPr lang="fi-FI" sz="1400" err="1">
                <a:latin typeface="Inter"/>
              </a:rPr>
              <a:t>reliable</a:t>
            </a:r>
            <a:r>
              <a:rPr lang="fi-FI" sz="1400">
                <a:latin typeface="Inter"/>
              </a:rPr>
              <a:t>, </a:t>
            </a:r>
            <a:r>
              <a:rPr lang="fi-FI" sz="1400" err="1">
                <a:latin typeface="Inter"/>
              </a:rPr>
              <a:t>analytical</a:t>
            </a:r>
            <a:r>
              <a:rPr lang="fi-FI" sz="1400">
                <a:latin typeface="Inter"/>
              </a:rPr>
              <a:t>, and a </a:t>
            </a:r>
            <a:r>
              <a:rPr lang="fi-FI" sz="1400" err="1">
                <a:latin typeface="Inter"/>
              </a:rPr>
              <a:t>connector</a:t>
            </a:r>
            <a:r>
              <a:rPr lang="fi-FI" sz="1400">
                <a:latin typeface="Inter"/>
              </a:rPr>
              <a:t>. </a:t>
            </a:r>
            <a:r>
              <a:rPr lang="fi-FI" sz="1400" err="1">
                <a:latin typeface="Inter"/>
              </a:rPr>
              <a:t>These</a:t>
            </a:r>
            <a:r>
              <a:rPr lang="fi-FI" sz="1400">
                <a:latin typeface="Inter"/>
              </a:rPr>
              <a:t> </a:t>
            </a:r>
            <a:r>
              <a:rPr lang="fi-FI" sz="1400" err="1">
                <a:latin typeface="Inter"/>
              </a:rPr>
              <a:t>qualities</a:t>
            </a:r>
            <a:r>
              <a:rPr lang="fi-FI" sz="1400">
                <a:latin typeface="Inter"/>
              </a:rPr>
              <a:t> </a:t>
            </a:r>
            <a:r>
              <a:rPr lang="fi-FI" sz="1400" err="1">
                <a:latin typeface="Inter"/>
              </a:rPr>
              <a:t>are</a:t>
            </a:r>
            <a:r>
              <a:rPr lang="fi-FI" sz="1400">
                <a:latin typeface="Inter"/>
              </a:rPr>
              <a:t> </a:t>
            </a:r>
            <a:r>
              <a:rPr lang="fi-FI" sz="1400" err="1">
                <a:latin typeface="Inter"/>
              </a:rPr>
              <a:t>the</a:t>
            </a:r>
            <a:r>
              <a:rPr lang="fi-FI" sz="1400">
                <a:latin typeface="Inter"/>
              </a:rPr>
              <a:t> </a:t>
            </a:r>
            <a:r>
              <a:rPr lang="fi-FI" sz="1400" err="1">
                <a:latin typeface="Inter"/>
              </a:rPr>
              <a:t>foundation</a:t>
            </a:r>
            <a:r>
              <a:rPr lang="fi-FI" sz="1400">
                <a:latin typeface="Inter"/>
              </a:rPr>
              <a:t> of my </a:t>
            </a:r>
            <a:r>
              <a:rPr lang="fi-FI" sz="1400" err="1">
                <a:latin typeface="Inter"/>
              </a:rPr>
              <a:t>professional</a:t>
            </a:r>
            <a:r>
              <a:rPr lang="fi-FI" sz="1400">
                <a:latin typeface="Inter"/>
              </a:rPr>
              <a:t> </a:t>
            </a:r>
            <a:r>
              <a:rPr lang="fi-FI" sz="1400" err="1">
                <a:latin typeface="Inter"/>
              </a:rPr>
              <a:t>identity</a:t>
            </a:r>
            <a:r>
              <a:rPr lang="fi-FI" sz="1400">
                <a:latin typeface="Inter"/>
              </a:rPr>
              <a:t>. My </a:t>
            </a:r>
            <a:r>
              <a:rPr lang="fi-FI" sz="1400" err="1">
                <a:latin typeface="Inter"/>
              </a:rPr>
              <a:t>broad</a:t>
            </a:r>
            <a:r>
              <a:rPr lang="fi-FI" sz="1400">
                <a:latin typeface="Inter"/>
              </a:rPr>
              <a:t> </a:t>
            </a:r>
            <a:r>
              <a:rPr lang="fi-FI" sz="1400" err="1">
                <a:latin typeface="Inter"/>
              </a:rPr>
              <a:t>work</a:t>
            </a:r>
            <a:r>
              <a:rPr lang="fi-FI" sz="1400">
                <a:latin typeface="Inter"/>
              </a:rPr>
              <a:t> </a:t>
            </a:r>
            <a:r>
              <a:rPr lang="fi-FI" sz="1400" err="1">
                <a:latin typeface="Inter"/>
              </a:rPr>
              <a:t>experience</a:t>
            </a:r>
            <a:r>
              <a:rPr lang="fi-FI" sz="1400">
                <a:latin typeface="Inter"/>
              </a:rPr>
              <a:t> in </a:t>
            </a:r>
            <a:r>
              <a:rPr lang="fi-FI" sz="1400" err="1">
                <a:latin typeface="Inter"/>
              </a:rPr>
              <a:t>youth</a:t>
            </a:r>
            <a:r>
              <a:rPr lang="fi-FI" sz="1400">
                <a:latin typeface="Inter"/>
              </a:rPr>
              <a:t> </a:t>
            </a:r>
            <a:r>
              <a:rPr lang="fi-FI" sz="1400" err="1">
                <a:latin typeface="Inter"/>
              </a:rPr>
              <a:t>care</a:t>
            </a:r>
            <a:r>
              <a:rPr lang="fi-FI" sz="1400">
                <a:latin typeface="Inter"/>
              </a:rPr>
              <a:t>, </a:t>
            </a:r>
            <a:r>
              <a:rPr lang="fi-FI" sz="1400" err="1">
                <a:latin typeface="Inter"/>
              </a:rPr>
              <a:t>addiction</a:t>
            </a:r>
            <a:r>
              <a:rPr lang="fi-FI" sz="1400">
                <a:latin typeface="Inter"/>
              </a:rPr>
              <a:t>, </a:t>
            </a:r>
            <a:r>
              <a:rPr lang="fi-FI" sz="1400" err="1">
                <a:latin typeface="Inter"/>
              </a:rPr>
              <a:t>psychiatry</a:t>
            </a:r>
            <a:r>
              <a:rPr lang="fi-FI" sz="1400">
                <a:latin typeface="Inter"/>
              </a:rPr>
              <a:t>, and </a:t>
            </a:r>
            <a:r>
              <a:rPr lang="fi-FI" sz="1400" err="1">
                <a:latin typeface="Inter"/>
              </a:rPr>
              <a:t>disability</a:t>
            </a:r>
            <a:r>
              <a:rPr lang="fi-FI" sz="1400">
                <a:latin typeface="Inter"/>
              </a:rPr>
              <a:t> </a:t>
            </a:r>
            <a:r>
              <a:rPr lang="fi-FI" sz="1400" err="1">
                <a:latin typeface="Inter"/>
              </a:rPr>
              <a:t>support</a:t>
            </a:r>
            <a:r>
              <a:rPr lang="fi-FI" sz="1400">
                <a:latin typeface="Inter"/>
              </a:rPr>
              <a:t> </a:t>
            </a:r>
            <a:r>
              <a:rPr lang="fi-FI" sz="1400" err="1">
                <a:latin typeface="Inter"/>
              </a:rPr>
              <a:t>has</a:t>
            </a:r>
            <a:r>
              <a:rPr lang="fi-FI" sz="1400">
                <a:latin typeface="Inter"/>
              </a:rPr>
              <a:t> </a:t>
            </a:r>
            <a:r>
              <a:rPr lang="fi-FI" sz="1400" err="1">
                <a:latin typeface="Inter"/>
              </a:rPr>
              <a:t>given</a:t>
            </a:r>
            <a:r>
              <a:rPr lang="fi-FI" sz="1400">
                <a:latin typeface="Inter"/>
              </a:rPr>
              <a:t> me a </a:t>
            </a:r>
            <a:r>
              <a:rPr lang="fi-FI" sz="1400" err="1">
                <a:latin typeface="Inter"/>
              </a:rPr>
              <a:t>versatile</a:t>
            </a:r>
            <a:r>
              <a:rPr lang="fi-FI" sz="1400">
                <a:latin typeface="Inter"/>
              </a:rPr>
              <a:t> </a:t>
            </a:r>
            <a:r>
              <a:rPr lang="fi-FI" sz="1400" err="1">
                <a:latin typeface="Inter"/>
              </a:rPr>
              <a:t>perspective</a:t>
            </a:r>
            <a:r>
              <a:rPr lang="fi-FI" sz="1400">
                <a:latin typeface="Inter"/>
              </a:rPr>
              <a:t>.</a:t>
            </a:r>
            <a:endParaRPr lang="fi-FI" sz="1400"/>
          </a:p>
          <a:p>
            <a:endParaRPr lang="fi-FI" sz="1400">
              <a:latin typeface="Inter"/>
              <a:cs typeface="Times New Roman"/>
            </a:endParaRPr>
          </a:p>
        </p:txBody>
      </p:sp>
      <p:pic>
        <p:nvPicPr>
          <p:cNvPr id="3" name="Kuva 2" descr="Kuva, joka sisältää kohteen henkilö, piha-, vaate, Ihmisen kasvot&#10;&#10;Kuvaus luotu automaattisesti">
            <a:extLst>
              <a:ext uri="{FF2B5EF4-FFF2-40B4-BE49-F238E27FC236}">
                <a16:creationId xmlns:a16="http://schemas.microsoft.com/office/drawing/2014/main" id="{12315E48-B005-DFD6-2FAE-30EA48202486}"/>
              </a:ext>
            </a:extLst>
          </p:cNvPr>
          <p:cNvPicPr>
            <a:picLocks noChangeAspect="1"/>
          </p:cNvPicPr>
          <p:nvPr/>
        </p:nvPicPr>
        <p:blipFill>
          <a:blip r:embed="rId3"/>
          <a:srcRect l="159" t="-888" r="-1003" b="888"/>
          <a:stretch/>
        </p:blipFill>
        <p:spPr>
          <a:xfrm>
            <a:off x="603584" y="3977188"/>
            <a:ext cx="2806800" cy="2483024"/>
          </a:xfrm>
          <a:prstGeom prst="rect">
            <a:avLst/>
          </a:prstGeom>
        </p:spPr>
      </p:pic>
      <p:sp>
        <p:nvSpPr>
          <p:cNvPr id="5" name="Ellipsi 4">
            <a:extLst>
              <a:ext uri="{FF2B5EF4-FFF2-40B4-BE49-F238E27FC236}">
                <a16:creationId xmlns:a16="http://schemas.microsoft.com/office/drawing/2014/main" id="{5F208C5F-3F26-41CF-57C4-0501506D927A}"/>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12:30 - 15:00</a:t>
            </a:r>
            <a:endParaRPr lang="en-US"/>
          </a:p>
          <a:p>
            <a:r>
              <a:rPr lang="fi-FI"/>
              <a:t>​S-126</a:t>
            </a:r>
          </a:p>
        </p:txBody>
      </p:sp>
    </p:spTree>
    <p:extLst>
      <p:ext uri="{BB962C8B-B14F-4D97-AF65-F5344CB8AC3E}">
        <p14:creationId xmlns:p14="http://schemas.microsoft.com/office/powerpoint/2010/main" val="3744593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2755281" y="365125"/>
            <a:ext cx="7276632" cy="1348080"/>
          </a:xfrm>
        </p:spPr>
        <p:txBody>
          <a:bodyPr>
            <a:normAutofit fontScale="90000"/>
          </a:bodyPr>
          <a:lstStyle/>
          <a:p>
            <a:r>
              <a:rPr lang="fi-FI" sz="4900" err="1"/>
              <a:t>Parents</a:t>
            </a:r>
            <a:r>
              <a:rPr lang="fi-FI" sz="4900"/>
              <a:t>' and </a:t>
            </a:r>
            <a:r>
              <a:rPr lang="fi-FI" sz="4900" err="1"/>
              <a:t>their</a:t>
            </a:r>
            <a:r>
              <a:rPr lang="fi-FI" sz="4900"/>
              <a:t> </a:t>
            </a:r>
            <a:r>
              <a:rPr lang="fi-FI" sz="4900" err="1"/>
              <a:t>adolescents</a:t>
            </a:r>
            <a:r>
              <a:rPr lang="fi-FI" sz="4900"/>
              <a:t>' </a:t>
            </a:r>
            <a:r>
              <a:rPr lang="fi-FI" sz="4900" err="1"/>
              <a:t>experiences</a:t>
            </a:r>
            <a:r>
              <a:rPr lang="fi-FI" sz="4900"/>
              <a:t> of </a:t>
            </a:r>
            <a:r>
              <a:rPr lang="fi-FI" sz="4900" err="1"/>
              <a:t>accessing</a:t>
            </a:r>
            <a:r>
              <a:rPr lang="fi-FI" sz="4900"/>
              <a:t> </a:t>
            </a:r>
            <a:r>
              <a:rPr lang="fi-FI" sz="4900" err="1"/>
              <a:t>mental</a:t>
            </a:r>
            <a:r>
              <a:rPr lang="fi-FI" sz="4900"/>
              <a:t> </a:t>
            </a:r>
            <a:r>
              <a:rPr lang="fi-FI" sz="4900" err="1"/>
              <a:t>health</a:t>
            </a:r>
            <a:r>
              <a:rPr lang="fi-FI" sz="4900"/>
              <a:t> </a:t>
            </a:r>
            <a:r>
              <a:rPr lang="fi-FI" sz="4900" err="1"/>
              <a:t>services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284495"/>
            <a:ext cx="10852734" cy="656641"/>
          </a:xfrm>
        </p:spPr>
        <p:txBody>
          <a:bodyPr vert="horz" lIns="91440" tIns="45720" rIns="91440" bIns="45720" rtlCol="0" anchor="t">
            <a:noAutofit/>
          </a:bodyPr>
          <a:lstStyle/>
          <a:p>
            <a:pPr>
              <a:buNone/>
            </a:pPr>
            <a:r>
              <a:rPr lang="fi-FI" sz="1800">
                <a:latin typeface="Inter"/>
              </a:rPr>
              <a:t>In </a:t>
            </a:r>
            <a:r>
              <a:rPr lang="fi-FI" sz="1800" err="1">
                <a:latin typeface="Inter"/>
              </a:rPr>
              <a:t>line</a:t>
            </a:r>
            <a:r>
              <a:rPr lang="fi-FI" sz="1800">
                <a:latin typeface="Inter"/>
              </a:rPr>
              <a:t> </a:t>
            </a:r>
            <a:r>
              <a:rPr lang="fi-FI" sz="1800" err="1">
                <a:latin typeface="Inter"/>
              </a:rPr>
              <a:t>with</a:t>
            </a:r>
            <a:r>
              <a:rPr lang="fi-FI" sz="1800">
                <a:latin typeface="Inter"/>
              </a:rPr>
              <a:t> </a:t>
            </a:r>
            <a:r>
              <a:rPr lang="fi-FI" sz="1800" err="1">
                <a:latin typeface="Inter"/>
              </a:rPr>
              <a:t>the</a:t>
            </a:r>
            <a:r>
              <a:rPr lang="fi-FI" sz="1800">
                <a:latin typeface="Inter"/>
              </a:rPr>
              <a:t> </a:t>
            </a:r>
            <a:r>
              <a:rPr lang="fi-FI" sz="1800" err="1">
                <a:latin typeface="Inter"/>
              </a:rPr>
              <a:t>weeks</a:t>
            </a:r>
            <a:r>
              <a:rPr lang="fi-FI" sz="1800">
                <a:latin typeface="Inter"/>
              </a:rPr>
              <a:t> </a:t>
            </a:r>
            <a:r>
              <a:rPr lang="fi-FI" sz="1800" err="1">
                <a:latin typeface="Inter"/>
              </a:rPr>
              <a:t>theme</a:t>
            </a:r>
            <a:r>
              <a:rPr lang="fi-FI" sz="1800">
                <a:latin typeface="Inter"/>
              </a:rPr>
              <a:t> “Building </a:t>
            </a:r>
            <a:r>
              <a:rPr lang="fi-FI" sz="1800" err="1">
                <a:latin typeface="Inter"/>
              </a:rPr>
              <a:t>Safe</a:t>
            </a:r>
            <a:r>
              <a:rPr lang="fi-FI" sz="1800">
                <a:latin typeface="Inter"/>
              </a:rPr>
              <a:t> </a:t>
            </a:r>
            <a:r>
              <a:rPr lang="fi-FI" sz="1800" err="1">
                <a:latin typeface="Inter"/>
              </a:rPr>
              <a:t>Communities</a:t>
            </a:r>
            <a:r>
              <a:rPr lang="fi-FI" sz="1800">
                <a:latin typeface="Inter"/>
              </a:rPr>
              <a:t> </a:t>
            </a:r>
            <a:r>
              <a:rPr lang="fi-FI" sz="1800" err="1">
                <a:latin typeface="Inter"/>
              </a:rPr>
              <a:t>together</a:t>
            </a:r>
            <a:r>
              <a:rPr lang="fi-FI" sz="1800">
                <a:latin typeface="Inter"/>
              </a:rPr>
              <a:t>” </a:t>
            </a:r>
            <a:r>
              <a:rPr lang="fi-FI" sz="1800" err="1">
                <a:latin typeface="Inter"/>
              </a:rPr>
              <a:t>this</a:t>
            </a:r>
            <a:r>
              <a:rPr lang="fi-FI" sz="1800">
                <a:latin typeface="Inter"/>
              </a:rPr>
              <a:t> </a:t>
            </a:r>
            <a:r>
              <a:rPr lang="fi-FI" sz="1800" err="1">
                <a:latin typeface="Inter"/>
              </a:rPr>
              <a:t>lecture</a:t>
            </a:r>
            <a:r>
              <a:rPr lang="fi-FI" sz="1800">
                <a:latin typeface="Inter"/>
              </a:rPr>
              <a:t> session </a:t>
            </a:r>
            <a:r>
              <a:rPr lang="fi-FI" sz="1800" err="1">
                <a:latin typeface="Inter"/>
              </a:rPr>
              <a:t>will</a:t>
            </a:r>
            <a:r>
              <a:rPr lang="fi-FI" sz="1800">
                <a:latin typeface="Inter"/>
              </a:rPr>
              <a:t> </a:t>
            </a:r>
            <a:r>
              <a:rPr lang="fi-FI" sz="1800" err="1">
                <a:latin typeface="Inter"/>
              </a:rPr>
              <a:t>explore</a:t>
            </a:r>
            <a:r>
              <a:rPr lang="fi-FI" sz="1800">
                <a:latin typeface="Inter"/>
              </a:rPr>
              <a:t> </a:t>
            </a:r>
            <a:r>
              <a:rPr lang="fi-FI" sz="1800" err="1">
                <a:latin typeface="Inter"/>
              </a:rPr>
              <a:t>parents</a:t>
            </a:r>
            <a:r>
              <a:rPr lang="fi-FI" sz="1800">
                <a:latin typeface="Inter"/>
              </a:rPr>
              <a:t>' and </a:t>
            </a:r>
            <a:r>
              <a:rPr lang="fi-FI" sz="1800" err="1">
                <a:latin typeface="Inter"/>
              </a:rPr>
              <a:t>their</a:t>
            </a:r>
            <a:r>
              <a:rPr lang="fi-FI" sz="1800">
                <a:latin typeface="Inter"/>
              </a:rPr>
              <a:t> </a:t>
            </a:r>
            <a:r>
              <a:rPr lang="fi-FI" sz="1800" err="1">
                <a:latin typeface="Inter"/>
              </a:rPr>
              <a:t>adolescents</a:t>
            </a:r>
            <a:r>
              <a:rPr lang="fi-FI" sz="1800">
                <a:latin typeface="Inter"/>
              </a:rPr>
              <a:t>’ </a:t>
            </a:r>
            <a:r>
              <a:rPr lang="fi-FI" sz="1800" err="1">
                <a:latin typeface="Inter"/>
              </a:rPr>
              <a:t>experiences</a:t>
            </a:r>
            <a:r>
              <a:rPr lang="fi-FI" sz="1800">
                <a:latin typeface="Inter"/>
              </a:rPr>
              <a:t> of </a:t>
            </a:r>
            <a:r>
              <a:rPr lang="fi-FI" sz="1800" err="1">
                <a:latin typeface="Inter"/>
              </a:rPr>
              <a:t>accessing</a:t>
            </a:r>
            <a:r>
              <a:rPr lang="fi-FI" sz="1800">
                <a:latin typeface="Inter"/>
              </a:rPr>
              <a:t> </a:t>
            </a:r>
            <a:r>
              <a:rPr lang="fi-FI" sz="1800" err="1">
                <a:latin typeface="Inter"/>
              </a:rPr>
              <a:t>mental</a:t>
            </a:r>
            <a:r>
              <a:rPr lang="fi-FI" sz="1800">
                <a:latin typeface="Inter"/>
              </a:rPr>
              <a:t> </a:t>
            </a:r>
            <a:r>
              <a:rPr lang="fi-FI" sz="1800" err="1">
                <a:latin typeface="Inter"/>
              </a:rPr>
              <a:t>health</a:t>
            </a:r>
            <a:r>
              <a:rPr lang="fi-FI" sz="1800">
                <a:latin typeface="Inter"/>
              </a:rPr>
              <a:t> </a:t>
            </a:r>
            <a:r>
              <a:rPr lang="fi-FI" sz="1800" err="1">
                <a:latin typeface="Inter"/>
              </a:rPr>
              <a:t>services</a:t>
            </a:r>
            <a:r>
              <a:rPr lang="fi-FI" sz="1800">
                <a:latin typeface="Inter"/>
              </a:rPr>
              <a:t> in </a:t>
            </a:r>
            <a:r>
              <a:rPr lang="fi-FI" sz="1800" err="1">
                <a:latin typeface="Inter"/>
              </a:rPr>
              <a:t>Ireland</a:t>
            </a:r>
            <a:r>
              <a:rPr lang="fi-FI" sz="1800">
                <a:latin typeface="Inter"/>
              </a:rPr>
              <a:t>.</a:t>
            </a:r>
            <a:endParaRPr lang="fi-FI" sz="1800"/>
          </a:p>
          <a:p>
            <a:pPr>
              <a:buNone/>
            </a:pPr>
            <a:endParaRPr lang="fi-FI" sz="18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621816" y="3137157"/>
            <a:ext cx="6853989"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a:latin typeface="Inter"/>
              </a:rPr>
              <a:t>Ms </a:t>
            </a:r>
            <a:r>
              <a:rPr lang="fi-FI" sz="1600" err="1">
                <a:latin typeface="Inter"/>
              </a:rPr>
              <a:t>Seána</a:t>
            </a:r>
            <a:r>
              <a:rPr lang="fi-FI" sz="1600">
                <a:latin typeface="Inter"/>
              </a:rPr>
              <a:t> </a:t>
            </a:r>
            <a:r>
              <a:rPr lang="fi-FI" sz="1600" err="1">
                <a:latin typeface="Inter"/>
              </a:rPr>
              <a:t>Nic</a:t>
            </a:r>
            <a:r>
              <a:rPr lang="fi-FI" sz="1600">
                <a:latin typeface="Inter"/>
              </a:rPr>
              <a:t> </a:t>
            </a:r>
            <a:r>
              <a:rPr lang="fi-FI" sz="1600" err="1">
                <a:latin typeface="Inter"/>
              </a:rPr>
              <a:t>Dhonnacha</a:t>
            </a:r>
            <a:endParaRPr lang="fi-FI" sz="1600"/>
          </a:p>
          <a:p>
            <a:endParaRPr lang="fi-FI" sz="1600">
              <a:latin typeface="Inter"/>
            </a:endParaRPr>
          </a:p>
          <a:p>
            <a:r>
              <a:rPr lang="fi-FI" sz="1600">
                <a:latin typeface="Inter"/>
              </a:rPr>
              <a:t>Ms </a:t>
            </a:r>
            <a:r>
              <a:rPr lang="fi-FI" sz="1600" err="1">
                <a:latin typeface="Inter"/>
              </a:rPr>
              <a:t>Seána</a:t>
            </a:r>
            <a:r>
              <a:rPr lang="fi-FI" sz="1600">
                <a:latin typeface="Inter"/>
              </a:rPr>
              <a:t> </a:t>
            </a:r>
            <a:r>
              <a:rPr lang="fi-FI" sz="1600" err="1">
                <a:latin typeface="Inter"/>
              </a:rPr>
              <a:t>Nic</a:t>
            </a:r>
            <a:r>
              <a:rPr lang="fi-FI" sz="1600">
                <a:latin typeface="Inter"/>
              </a:rPr>
              <a:t> </a:t>
            </a:r>
            <a:r>
              <a:rPr lang="fi-FI" sz="1600" err="1">
                <a:latin typeface="Inter"/>
              </a:rPr>
              <a:t>Dhonnacha</a:t>
            </a:r>
            <a:r>
              <a:rPr lang="fi-FI" sz="1600">
                <a:latin typeface="Inter"/>
              </a:rPr>
              <a:t> is an Assistant </a:t>
            </a:r>
            <a:r>
              <a:rPr lang="fi-FI" sz="1600" err="1">
                <a:latin typeface="Inter"/>
              </a:rPr>
              <a:t>Lecturer</a:t>
            </a:r>
            <a:r>
              <a:rPr lang="fi-FI" sz="1600">
                <a:latin typeface="Inter"/>
              </a:rPr>
              <a:t> in </a:t>
            </a:r>
            <a:r>
              <a:rPr lang="fi-FI" sz="1600" err="1">
                <a:latin typeface="Inter"/>
              </a:rPr>
              <a:t>the</a:t>
            </a:r>
            <a:r>
              <a:rPr lang="fi-FI" sz="1600">
                <a:latin typeface="Inter"/>
              </a:rPr>
              <a:t> Department of </a:t>
            </a:r>
            <a:r>
              <a:rPr lang="fi-FI" sz="1600" err="1">
                <a:latin typeface="Inter"/>
              </a:rPr>
              <a:t>Nursing</a:t>
            </a:r>
            <a:r>
              <a:rPr lang="fi-FI" sz="1600">
                <a:latin typeface="Inter"/>
              </a:rPr>
              <a:t> and Healthcare in </a:t>
            </a:r>
            <a:r>
              <a:rPr lang="fi-FI" sz="1600" err="1">
                <a:latin typeface="Inter"/>
              </a:rPr>
              <a:t>the</a:t>
            </a:r>
            <a:r>
              <a:rPr lang="fi-FI" sz="1600">
                <a:latin typeface="Inter"/>
              </a:rPr>
              <a:t> </a:t>
            </a:r>
            <a:r>
              <a:rPr lang="fi-FI" sz="1600" err="1">
                <a:latin typeface="Inter"/>
              </a:rPr>
              <a:t>Technological</a:t>
            </a:r>
            <a:r>
              <a:rPr lang="fi-FI" sz="1600">
                <a:latin typeface="Inter"/>
              </a:rPr>
              <a:t> </a:t>
            </a:r>
            <a:r>
              <a:rPr lang="fi-FI" sz="1600" err="1">
                <a:latin typeface="Inter"/>
              </a:rPr>
              <a:t>University</a:t>
            </a:r>
            <a:r>
              <a:rPr lang="fi-FI" sz="1600">
                <a:latin typeface="Inter"/>
              </a:rPr>
              <a:t> of </a:t>
            </a:r>
            <a:r>
              <a:rPr lang="fi-FI" sz="1600" err="1">
                <a:latin typeface="Inter"/>
              </a:rPr>
              <a:t>the</a:t>
            </a:r>
            <a:r>
              <a:rPr lang="fi-FI" sz="1600">
                <a:latin typeface="Inter"/>
              </a:rPr>
              <a:t> Shannon: </a:t>
            </a:r>
            <a:r>
              <a:rPr lang="fi-FI" sz="1600" err="1">
                <a:latin typeface="Inter"/>
              </a:rPr>
              <a:t>Midlands</a:t>
            </a:r>
            <a:r>
              <a:rPr lang="fi-FI" sz="1600">
                <a:latin typeface="Inter"/>
              </a:rPr>
              <a:t> and </a:t>
            </a:r>
            <a:r>
              <a:rPr lang="fi-FI" sz="1600" err="1">
                <a:latin typeface="Inter"/>
              </a:rPr>
              <a:t>Midwest</a:t>
            </a:r>
            <a:r>
              <a:rPr lang="fi-FI" sz="1600">
                <a:latin typeface="Inter"/>
              </a:rPr>
              <a:t>. </a:t>
            </a:r>
            <a:r>
              <a:rPr lang="fi-FI" sz="1600" err="1">
                <a:latin typeface="Inter"/>
              </a:rPr>
              <a:t>Seána</a:t>
            </a:r>
            <a:r>
              <a:rPr lang="fi-FI" sz="1600">
                <a:latin typeface="Inter"/>
              </a:rPr>
              <a:t> </a:t>
            </a:r>
            <a:r>
              <a:rPr lang="fi-FI" sz="1600" err="1">
                <a:latin typeface="Inter"/>
              </a:rPr>
              <a:t>holds</a:t>
            </a:r>
            <a:r>
              <a:rPr lang="fi-FI" sz="1600">
                <a:latin typeface="Inter"/>
              </a:rPr>
              <a:t> a Bachelor of Science (</a:t>
            </a:r>
            <a:r>
              <a:rPr lang="fi-FI" sz="1600" err="1">
                <a:latin typeface="Inter"/>
              </a:rPr>
              <a:t>Hons</a:t>
            </a:r>
            <a:r>
              <a:rPr lang="fi-FI" sz="1600">
                <a:latin typeface="Inter"/>
              </a:rPr>
              <a:t>) in General </a:t>
            </a:r>
            <a:r>
              <a:rPr lang="fi-FI" sz="1600" err="1">
                <a:latin typeface="Inter"/>
              </a:rPr>
              <a:t>Nursing</a:t>
            </a:r>
            <a:r>
              <a:rPr lang="fi-FI" sz="1600">
                <a:latin typeface="Inter"/>
              </a:rPr>
              <a:t> and </a:t>
            </a:r>
            <a:r>
              <a:rPr lang="fi-FI" sz="1600" err="1">
                <a:latin typeface="Inter"/>
              </a:rPr>
              <a:t>worked</a:t>
            </a:r>
            <a:r>
              <a:rPr lang="fi-FI" sz="1600">
                <a:latin typeface="Inter"/>
              </a:rPr>
              <a:t> </a:t>
            </a:r>
            <a:r>
              <a:rPr lang="fi-FI" sz="1600" err="1">
                <a:latin typeface="Inter"/>
              </a:rPr>
              <a:t>clinically</a:t>
            </a:r>
            <a:r>
              <a:rPr lang="fi-FI" sz="1600">
                <a:latin typeface="Inter"/>
              </a:rPr>
              <a:t> as an </a:t>
            </a:r>
            <a:r>
              <a:rPr lang="fi-FI" sz="1600" err="1">
                <a:latin typeface="Inter"/>
              </a:rPr>
              <a:t>Enhanced</a:t>
            </a:r>
            <a:r>
              <a:rPr lang="fi-FI" sz="1600">
                <a:latin typeface="Inter"/>
              </a:rPr>
              <a:t> </a:t>
            </a:r>
            <a:r>
              <a:rPr lang="fi-FI" sz="1600" err="1">
                <a:latin typeface="Inter"/>
              </a:rPr>
              <a:t>Nurse</a:t>
            </a:r>
            <a:r>
              <a:rPr lang="fi-FI" sz="1600">
                <a:latin typeface="Inter"/>
              </a:rPr>
              <a:t> in </a:t>
            </a:r>
            <a:r>
              <a:rPr lang="fi-FI" sz="1600" err="1">
                <a:latin typeface="Inter"/>
              </a:rPr>
              <a:t>the</a:t>
            </a:r>
            <a:r>
              <a:rPr lang="fi-FI" sz="1600">
                <a:latin typeface="Inter"/>
              </a:rPr>
              <a:t> </a:t>
            </a:r>
            <a:r>
              <a:rPr lang="fi-FI" sz="1600" err="1">
                <a:latin typeface="Inter"/>
              </a:rPr>
              <a:t>acute</a:t>
            </a:r>
            <a:r>
              <a:rPr lang="fi-FI" sz="1600">
                <a:latin typeface="Inter"/>
              </a:rPr>
              <a:t> </a:t>
            </a:r>
            <a:r>
              <a:rPr lang="fi-FI" sz="1600" err="1">
                <a:latin typeface="Inter"/>
              </a:rPr>
              <a:t>hospital</a:t>
            </a:r>
            <a:r>
              <a:rPr lang="fi-FI" sz="1600">
                <a:latin typeface="Inter"/>
              </a:rPr>
              <a:t> </a:t>
            </a:r>
            <a:r>
              <a:rPr lang="fi-FI" sz="1600" err="1">
                <a:latin typeface="Inter"/>
              </a:rPr>
              <a:t>setting</a:t>
            </a:r>
            <a:r>
              <a:rPr lang="fi-FI" sz="1600">
                <a:latin typeface="Inter"/>
              </a:rPr>
              <a:t> and in </a:t>
            </a:r>
            <a:r>
              <a:rPr lang="fi-FI" sz="1600" err="1">
                <a:latin typeface="Inter"/>
              </a:rPr>
              <a:t>care</a:t>
            </a:r>
            <a:r>
              <a:rPr lang="fi-FI" sz="1600">
                <a:latin typeface="Inter"/>
              </a:rPr>
              <a:t> of </a:t>
            </a:r>
            <a:r>
              <a:rPr lang="fi-FI" sz="1600" err="1">
                <a:latin typeface="Inter"/>
              </a:rPr>
              <a:t>the</a:t>
            </a:r>
            <a:r>
              <a:rPr lang="fi-FI" sz="1600">
                <a:latin typeface="Inter"/>
              </a:rPr>
              <a:t> </a:t>
            </a:r>
            <a:r>
              <a:rPr lang="fi-FI" sz="1600" err="1">
                <a:latin typeface="Inter"/>
              </a:rPr>
              <a:t>older</a:t>
            </a:r>
            <a:r>
              <a:rPr lang="fi-FI" sz="1600">
                <a:latin typeface="Inter"/>
              </a:rPr>
              <a:t> person. </a:t>
            </a:r>
            <a:r>
              <a:rPr lang="fi-FI" sz="1600" err="1">
                <a:latin typeface="Inter"/>
              </a:rPr>
              <a:t>Seána</a:t>
            </a:r>
            <a:r>
              <a:rPr lang="fi-FI" sz="1600">
                <a:latin typeface="Inter"/>
              </a:rPr>
              <a:t> is a PhD </a:t>
            </a:r>
            <a:r>
              <a:rPr lang="fi-FI" sz="1600" err="1">
                <a:latin typeface="Inter"/>
              </a:rPr>
              <a:t>student</a:t>
            </a:r>
            <a:r>
              <a:rPr lang="fi-FI" sz="1600">
                <a:latin typeface="Inter"/>
              </a:rPr>
              <a:t>, and </a:t>
            </a:r>
            <a:r>
              <a:rPr lang="fi-FI" sz="1600" err="1">
                <a:latin typeface="Inter"/>
              </a:rPr>
              <a:t>her</a:t>
            </a:r>
            <a:r>
              <a:rPr lang="fi-FI" sz="1600">
                <a:latin typeface="Inter"/>
              </a:rPr>
              <a:t> </a:t>
            </a:r>
            <a:r>
              <a:rPr lang="fi-FI" sz="1600" err="1">
                <a:latin typeface="Inter"/>
              </a:rPr>
              <a:t>research</a:t>
            </a:r>
            <a:r>
              <a:rPr lang="fi-FI" sz="1600">
                <a:latin typeface="Inter"/>
              </a:rPr>
              <a:t> </a:t>
            </a:r>
            <a:r>
              <a:rPr lang="fi-FI" sz="1600" err="1">
                <a:latin typeface="Inter"/>
              </a:rPr>
              <a:t>involves</a:t>
            </a:r>
            <a:r>
              <a:rPr lang="fi-FI" sz="1600">
                <a:latin typeface="Inter"/>
              </a:rPr>
              <a:t> </a:t>
            </a:r>
            <a:r>
              <a:rPr lang="fi-FI" sz="1600" err="1">
                <a:latin typeface="Inter"/>
              </a:rPr>
              <a:t>exploring</a:t>
            </a:r>
            <a:r>
              <a:rPr lang="fi-FI" sz="1600">
                <a:latin typeface="Inter"/>
              </a:rPr>
              <a:t> </a:t>
            </a:r>
            <a:r>
              <a:rPr lang="fi-FI" sz="1600" err="1">
                <a:latin typeface="Inter"/>
              </a:rPr>
              <a:t>the</a:t>
            </a:r>
            <a:r>
              <a:rPr lang="fi-FI" sz="1600">
                <a:latin typeface="Inter"/>
              </a:rPr>
              <a:t> </a:t>
            </a:r>
            <a:r>
              <a:rPr lang="fi-FI" sz="1600" err="1">
                <a:latin typeface="Inter"/>
              </a:rPr>
              <a:t>experiences</a:t>
            </a:r>
            <a:r>
              <a:rPr lang="fi-FI" sz="1600">
                <a:latin typeface="Inter"/>
              </a:rPr>
              <a:t> of </a:t>
            </a:r>
            <a:r>
              <a:rPr lang="fi-FI" sz="1600" err="1">
                <a:latin typeface="Inter"/>
              </a:rPr>
              <a:t>parents</a:t>
            </a:r>
            <a:r>
              <a:rPr lang="fi-FI" sz="1600">
                <a:latin typeface="Inter"/>
              </a:rPr>
              <a:t> of </a:t>
            </a:r>
            <a:r>
              <a:rPr lang="fi-FI" sz="1600" err="1">
                <a:latin typeface="Inter"/>
              </a:rPr>
              <a:t>adolescents</a:t>
            </a:r>
            <a:r>
              <a:rPr lang="fi-FI" sz="1600">
                <a:latin typeface="Inter"/>
              </a:rPr>
              <a:t> </a:t>
            </a:r>
            <a:r>
              <a:rPr lang="fi-FI" sz="1600" err="1">
                <a:latin typeface="Inter"/>
              </a:rPr>
              <a:t>with</a:t>
            </a:r>
            <a:r>
              <a:rPr lang="fi-FI" sz="1600">
                <a:latin typeface="Inter"/>
              </a:rPr>
              <a:t> </a:t>
            </a:r>
            <a:r>
              <a:rPr lang="fi-FI" sz="1600" err="1">
                <a:latin typeface="Inter"/>
              </a:rPr>
              <a:t>mental</a:t>
            </a:r>
            <a:r>
              <a:rPr lang="fi-FI" sz="1600">
                <a:latin typeface="Inter"/>
              </a:rPr>
              <a:t> </a:t>
            </a:r>
            <a:r>
              <a:rPr lang="fi-FI" sz="1600" err="1">
                <a:latin typeface="Inter"/>
              </a:rPr>
              <a:t>health</a:t>
            </a:r>
            <a:r>
              <a:rPr lang="fi-FI" sz="1600">
                <a:latin typeface="Inter"/>
              </a:rPr>
              <a:t> </a:t>
            </a:r>
            <a:r>
              <a:rPr lang="fi-FI" sz="1600" err="1">
                <a:latin typeface="Inter"/>
              </a:rPr>
              <a:t>difficulties</a:t>
            </a:r>
            <a:r>
              <a:rPr lang="fi-FI" sz="1600">
                <a:latin typeface="Inter"/>
              </a:rPr>
              <a:t> </a:t>
            </a:r>
            <a:r>
              <a:rPr lang="fi-FI" sz="1600" err="1">
                <a:latin typeface="Inter"/>
              </a:rPr>
              <a:t>who</a:t>
            </a:r>
            <a:r>
              <a:rPr lang="fi-FI" sz="1600">
                <a:latin typeface="Inter"/>
              </a:rPr>
              <a:t> </a:t>
            </a:r>
            <a:r>
              <a:rPr lang="fi-FI" sz="1600" err="1">
                <a:latin typeface="Inter"/>
              </a:rPr>
              <a:t>access</a:t>
            </a:r>
            <a:r>
              <a:rPr lang="fi-FI" sz="1600">
                <a:latin typeface="Inter"/>
              </a:rPr>
              <a:t> </a:t>
            </a:r>
            <a:r>
              <a:rPr lang="fi-FI" sz="1600" err="1">
                <a:latin typeface="Inter"/>
              </a:rPr>
              <a:t>mental</a:t>
            </a:r>
            <a:r>
              <a:rPr lang="fi-FI" sz="1600">
                <a:latin typeface="Inter"/>
              </a:rPr>
              <a:t> </a:t>
            </a:r>
            <a:r>
              <a:rPr lang="fi-FI" sz="1600" err="1">
                <a:latin typeface="Inter"/>
              </a:rPr>
              <a:t>health</a:t>
            </a:r>
            <a:r>
              <a:rPr lang="fi-FI" sz="1600">
                <a:latin typeface="Inter"/>
              </a:rPr>
              <a:t> </a:t>
            </a:r>
            <a:r>
              <a:rPr lang="fi-FI" sz="1600" err="1">
                <a:latin typeface="Inter"/>
              </a:rPr>
              <a:t>services</a:t>
            </a:r>
            <a:r>
              <a:rPr lang="fi-FI" sz="1600">
                <a:latin typeface="Inter"/>
              </a:rPr>
              <a:t> </a:t>
            </a:r>
            <a:r>
              <a:rPr lang="fi-FI" sz="1600" err="1">
                <a:latin typeface="Inter"/>
              </a:rPr>
              <a:t>through</a:t>
            </a:r>
            <a:r>
              <a:rPr lang="fi-FI" sz="1600">
                <a:latin typeface="Inter"/>
              </a:rPr>
              <a:t> </a:t>
            </a:r>
            <a:r>
              <a:rPr lang="fi-FI" sz="1600" err="1">
                <a:latin typeface="Inter"/>
              </a:rPr>
              <a:t>the</a:t>
            </a:r>
            <a:r>
              <a:rPr lang="fi-FI" sz="1600">
                <a:latin typeface="Inter"/>
              </a:rPr>
              <a:t> </a:t>
            </a:r>
            <a:r>
              <a:rPr lang="fi-FI" sz="1600" err="1">
                <a:latin typeface="Inter"/>
              </a:rPr>
              <a:t>emergency</a:t>
            </a:r>
            <a:r>
              <a:rPr lang="fi-FI" sz="1600">
                <a:latin typeface="Inter"/>
              </a:rPr>
              <a:t> </a:t>
            </a:r>
            <a:r>
              <a:rPr lang="fi-FI" sz="1600" err="1">
                <a:latin typeface="Inter"/>
              </a:rPr>
              <a:t>department</a:t>
            </a:r>
            <a:r>
              <a:rPr lang="fi-FI" sz="1600">
                <a:latin typeface="Inter"/>
              </a:rPr>
              <a:t>. </a:t>
            </a:r>
            <a:r>
              <a:rPr lang="fi-FI" sz="1600" err="1">
                <a:latin typeface="Inter"/>
              </a:rPr>
              <a:t>Her</a:t>
            </a:r>
            <a:r>
              <a:rPr lang="fi-FI" sz="1600">
                <a:latin typeface="Inter"/>
              </a:rPr>
              <a:t> </a:t>
            </a:r>
            <a:r>
              <a:rPr lang="fi-FI" sz="1600" err="1">
                <a:latin typeface="Inter"/>
              </a:rPr>
              <a:t>work</a:t>
            </a:r>
            <a:r>
              <a:rPr lang="fi-FI" sz="1600">
                <a:latin typeface="Inter"/>
              </a:rPr>
              <a:t> to </a:t>
            </a:r>
            <a:r>
              <a:rPr lang="fi-FI" sz="1600" err="1">
                <a:latin typeface="Inter"/>
              </a:rPr>
              <a:t>date</a:t>
            </a:r>
            <a:r>
              <a:rPr lang="fi-FI" sz="1600">
                <a:latin typeface="Inter"/>
              </a:rPr>
              <a:t> </a:t>
            </a:r>
            <a:r>
              <a:rPr lang="fi-FI" sz="1600" err="1">
                <a:latin typeface="Inter"/>
              </a:rPr>
              <a:t>has</a:t>
            </a:r>
            <a:r>
              <a:rPr lang="fi-FI" sz="1600">
                <a:latin typeface="Inter"/>
              </a:rPr>
              <a:t> </a:t>
            </a:r>
            <a:r>
              <a:rPr lang="fi-FI" sz="1600" err="1">
                <a:latin typeface="Inter"/>
              </a:rPr>
              <a:t>been</a:t>
            </a:r>
            <a:r>
              <a:rPr lang="fi-FI" sz="1600">
                <a:latin typeface="Inter"/>
              </a:rPr>
              <a:t> </a:t>
            </a:r>
            <a:r>
              <a:rPr lang="fi-FI" sz="1600" err="1">
                <a:latin typeface="Inter"/>
              </a:rPr>
              <a:t>disseminated</a:t>
            </a:r>
            <a:r>
              <a:rPr lang="fi-FI" sz="1600">
                <a:latin typeface="Inter"/>
              </a:rPr>
              <a:t> </a:t>
            </a:r>
            <a:r>
              <a:rPr lang="fi-FI" sz="1600" err="1">
                <a:latin typeface="Inter"/>
              </a:rPr>
              <a:t>through</a:t>
            </a:r>
            <a:r>
              <a:rPr lang="fi-FI" sz="1600">
                <a:latin typeface="Inter"/>
              </a:rPr>
              <a:t> </a:t>
            </a:r>
            <a:r>
              <a:rPr lang="fi-FI" sz="1600" err="1">
                <a:latin typeface="Inter"/>
              </a:rPr>
              <a:t>international</a:t>
            </a:r>
            <a:r>
              <a:rPr lang="fi-FI" sz="1600">
                <a:latin typeface="Inter"/>
              </a:rPr>
              <a:t> and </a:t>
            </a:r>
            <a:r>
              <a:rPr lang="fi-FI" sz="1600" err="1">
                <a:latin typeface="Inter"/>
              </a:rPr>
              <a:t>interdisciplinary</a:t>
            </a:r>
            <a:r>
              <a:rPr lang="fi-FI" sz="1600">
                <a:latin typeface="Inter"/>
              </a:rPr>
              <a:t> </a:t>
            </a:r>
            <a:r>
              <a:rPr lang="fi-FI" sz="1600" err="1">
                <a:latin typeface="Inter"/>
              </a:rPr>
              <a:t>conferences</a:t>
            </a:r>
            <a:r>
              <a:rPr lang="fi-FI" sz="1600">
                <a:latin typeface="Inter"/>
              </a:rPr>
              <a:t> and </a:t>
            </a:r>
            <a:r>
              <a:rPr lang="fi-FI" sz="1600" err="1">
                <a:latin typeface="Inter"/>
              </a:rPr>
              <a:t>she</a:t>
            </a:r>
            <a:r>
              <a:rPr lang="fi-FI" sz="1600">
                <a:latin typeface="Inter"/>
              </a:rPr>
              <a:t> </a:t>
            </a:r>
            <a:r>
              <a:rPr lang="fi-FI" sz="1600" err="1">
                <a:latin typeface="Inter"/>
              </a:rPr>
              <a:t>has</a:t>
            </a:r>
            <a:r>
              <a:rPr lang="fi-FI" sz="1600">
                <a:latin typeface="Inter"/>
              </a:rPr>
              <a:t> </a:t>
            </a:r>
            <a:r>
              <a:rPr lang="fi-FI" sz="1600" err="1">
                <a:latin typeface="Inter"/>
              </a:rPr>
              <a:t>recently</a:t>
            </a:r>
            <a:r>
              <a:rPr lang="fi-FI" sz="1600">
                <a:latin typeface="Inter"/>
              </a:rPr>
              <a:t> </a:t>
            </a:r>
            <a:r>
              <a:rPr lang="fi-FI" sz="1600" err="1">
                <a:latin typeface="Inter"/>
              </a:rPr>
              <a:t>published</a:t>
            </a:r>
            <a:r>
              <a:rPr lang="fi-FI" sz="1600">
                <a:latin typeface="Inter"/>
              </a:rPr>
              <a:t> in </a:t>
            </a:r>
            <a:r>
              <a:rPr lang="fi-FI" sz="1600" err="1">
                <a:latin typeface="Inter"/>
              </a:rPr>
              <a:t>the</a:t>
            </a:r>
            <a:r>
              <a:rPr lang="fi-FI" sz="1600">
                <a:latin typeface="Inter"/>
              </a:rPr>
              <a:t> Journal of </a:t>
            </a:r>
            <a:r>
              <a:rPr lang="fi-FI" sz="1600" err="1">
                <a:latin typeface="Inter"/>
              </a:rPr>
              <a:t>Clinical</a:t>
            </a:r>
            <a:r>
              <a:rPr lang="fi-FI" sz="1600">
                <a:latin typeface="Inter"/>
              </a:rPr>
              <a:t> </a:t>
            </a:r>
            <a:r>
              <a:rPr lang="fi-FI" sz="1600" err="1">
                <a:latin typeface="Inter"/>
              </a:rPr>
              <a:t>Nursing</a:t>
            </a:r>
            <a:r>
              <a:rPr lang="fi-FI" sz="1600">
                <a:latin typeface="Inter"/>
              </a:rPr>
              <a:t>.</a:t>
            </a:r>
            <a:endParaRPr lang="fi-FI" sz="1600"/>
          </a:p>
          <a:p>
            <a:endParaRPr lang="fi-FI" sz="1200">
              <a:latin typeface="Inter"/>
              <a:cs typeface="Times New Roman"/>
            </a:endParaRPr>
          </a:p>
        </p:txBody>
      </p:sp>
      <p:pic>
        <p:nvPicPr>
          <p:cNvPr id="4" name="Kuva 3" descr="Kuva, joka sisältää kohteen Ihmisen kasvot, henkilö, vaate, hymy&#10;&#10;Kuvaus luotu automaattisesti">
            <a:extLst>
              <a:ext uri="{FF2B5EF4-FFF2-40B4-BE49-F238E27FC236}">
                <a16:creationId xmlns:a16="http://schemas.microsoft.com/office/drawing/2014/main" id="{F03F0451-8360-90A1-7F44-CDC58148BCF4}"/>
              </a:ext>
            </a:extLst>
          </p:cNvPr>
          <p:cNvPicPr>
            <a:picLocks noChangeAspect="1"/>
          </p:cNvPicPr>
          <p:nvPr/>
        </p:nvPicPr>
        <p:blipFill>
          <a:blip r:embed="rId3"/>
          <a:stretch>
            <a:fillRect/>
          </a:stretch>
        </p:blipFill>
        <p:spPr>
          <a:xfrm>
            <a:off x="601831" y="3136733"/>
            <a:ext cx="2606341" cy="3462087"/>
          </a:xfrm>
          <a:prstGeom prst="rect">
            <a:avLst/>
          </a:prstGeom>
        </p:spPr>
      </p:pic>
      <p:sp>
        <p:nvSpPr>
          <p:cNvPr id="6" name="Ellipsi 5">
            <a:extLst>
              <a:ext uri="{FF2B5EF4-FFF2-40B4-BE49-F238E27FC236}">
                <a16:creationId xmlns:a16="http://schemas.microsoft.com/office/drawing/2014/main" id="{0DA88D88-32CE-F727-C1BC-399C8782B2DC}"/>
              </a:ext>
            </a:extLst>
          </p:cNvPr>
          <p:cNvSpPr/>
          <p:nvPr/>
        </p:nvSpPr>
        <p:spPr>
          <a:xfrm>
            <a:off x="9878411"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sz="1600"/>
              <a:t>12:30 - 13:45</a:t>
            </a:r>
            <a:endParaRPr lang="en-US" sz="1600"/>
          </a:p>
          <a:p>
            <a:r>
              <a:rPr lang="fi-FI" sz="1600"/>
              <a:t>​</a:t>
            </a:r>
            <a:r>
              <a:rPr lang="fi-FI" sz="1600" err="1"/>
              <a:t>Auditorium</a:t>
            </a:r>
            <a:r>
              <a:rPr lang="fi-FI" sz="1600"/>
              <a:t> C-103 and 104</a:t>
            </a:r>
          </a:p>
        </p:txBody>
      </p:sp>
    </p:spTree>
    <p:extLst>
      <p:ext uri="{BB962C8B-B14F-4D97-AF65-F5344CB8AC3E}">
        <p14:creationId xmlns:p14="http://schemas.microsoft.com/office/powerpoint/2010/main" val="2875778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sz="4900" err="1"/>
              <a:t>Inclusive</a:t>
            </a:r>
            <a:r>
              <a:rPr lang="fi-FI" sz="4900"/>
              <a:t> </a:t>
            </a:r>
            <a:r>
              <a:rPr lang="fi-FI" sz="4900" err="1"/>
              <a:t>Communities</a:t>
            </a:r>
            <a:r>
              <a:rPr lang="fi-FI" sz="4900"/>
              <a:t> for </a:t>
            </a:r>
            <a:r>
              <a:rPr lang="fi-FI" sz="4900" err="1"/>
              <a:t>the</a:t>
            </a:r>
            <a:r>
              <a:rPr lang="fi-FI" sz="4900"/>
              <a:t> </a:t>
            </a:r>
            <a:r>
              <a:rPr lang="fi-FI" sz="4900" err="1"/>
              <a:t>Older</a:t>
            </a:r>
            <a:r>
              <a:rPr lang="fi-FI" sz="4900"/>
              <a:t> </a:t>
            </a:r>
            <a:r>
              <a:rPr lang="fi-FI" sz="4900" err="1"/>
              <a:t>Adult</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048183"/>
            <a:ext cx="10852734" cy="656641"/>
          </a:xfrm>
        </p:spPr>
        <p:txBody>
          <a:bodyPr vert="horz" lIns="91440" tIns="45720" rIns="91440" bIns="45720" rtlCol="0" anchor="t">
            <a:noAutofit/>
          </a:bodyPr>
          <a:lstStyle/>
          <a:p>
            <a:pPr>
              <a:buNone/>
            </a:pPr>
            <a:r>
              <a:rPr lang="fi-FI" sz="1600" err="1">
                <a:latin typeface="Inter"/>
              </a:rPr>
              <a:t>Given</a:t>
            </a:r>
            <a:r>
              <a:rPr lang="fi-FI" sz="1600">
                <a:latin typeface="Inter"/>
              </a:rPr>
              <a:t> </a:t>
            </a:r>
            <a:r>
              <a:rPr lang="fi-FI" sz="1600" err="1">
                <a:latin typeface="Inter"/>
              </a:rPr>
              <a:t>the</a:t>
            </a:r>
            <a:r>
              <a:rPr lang="fi-FI" sz="1600">
                <a:latin typeface="Inter"/>
              </a:rPr>
              <a:t> </a:t>
            </a:r>
            <a:r>
              <a:rPr lang="fi-FI" sz="1600" err="1">
                <a:latin typeface="Inter"/>
              </a:rPr>
              <a:t>paradigm</a:t>
            </a:r>
            <a:r>
              <a:rPr lang="fi-FI" sz="1600">
                <a:latin typeface="Inter"/>
              </a:rPr>
              <a:t> </a:t>
            </a:r>
            <a:r>
              <a:rPr lang="fi-FI" sz="1600" err="1">
                <a:latin typeface="Inter"/>
              </a:rPr>
              <a:t>shift</a:t>
            </a:r>
            <a:r>
              <a:rPr lang="fi-FI" sz="1600">
                <a:latin typeface="Inter"/>
              </a:rPr>
              <a:t> </a:t>
            </a:r>
            <a:r>
              <a:rPr lang="fi-FI" sz="1600" err="1">
                <a:latin typeface="Inter"/>
              </a:rPr>
              <a:t>seen</a:t>
            </a:r>
            <a:r>
              <a:rPr lang="fi-FI" sz="1600">
                <a:latin typeface="Inter"/>
              </a:rPr>
              <a:t> in </a:t>
            </a:r>
            <a:r>
              <a:rPr lang="fi-FI" sz="1600" err="1">
                <a:latin typeface="Inter"/>
              </a:rPr>
              <a:t>societal</a:t>
            </a:r>
            <a:r>
              <a:rPr lang="fi-FI" sz="1600">
                <a:latin typeface="Inter"/>
              </a:rPr>
              <a:t> </a:t>
            </a:r>
            <a:r>
              <a:rPr lang="fi-FI" sz="1600" err="1">
                <a:latin typeface="Inter"/>
              </a:rPr>
              <a:t>ageing</a:t>
            </a:r>
            <a:r>
              <a:rPr lang="fi-FI" sz="1600">
                <a:latin typeface="Inter"/>
              </a:rPr>
              <a:t> </a:t>
            </a:r>
            <a:r>
              <a:rPr lang="fi-FI" sz="1600" err="1">
                <a:latin typeface="Inter"/>
              </a:rPr>
              <a:t>with</a:t>
            </a:r>
            <a:r>
              <a:rPr lang="fi-FI" sz="1600">
                <a:latin typeface="Inter"/>
              </a:rPr>
              <a:t> </a:t>
            </a:r>
            <a:r>
              <a:rPr lang="fi-FI" sz="1600" err="1">
                <a:latin typeface="Inter"/>
              </a:rPr>
              <a:t>more</a:t>
            </a:r>
            <a:r>
              <a:rPr lang="fi-FI" sz="1600">
                <a:latin typeface="Inter"/>
              </a:rPr>
              <a:t> and </a:t>
            </a:r>
            <a:r>
              <a:rPr lang="fi-FI" sz="1600" err="1">
                <a:latin typeface="Inter"/>
              </a:rPr>
              <a:t>more</a:t>
            </a:r>
            <a:r>
              <a:rPr lang="fi-FI" sz="1600">
                <a:latin typeface="Inter"/>
              </a:rPr>
              <a:t> </a:t>
            </a:r>
            <a:r>
              <a:rPr lang="fi-FI" sz="1600" err="1">
                <a:latin typeface="Inter"/>
              </a:rPr>
              <a:t>people</a:t>
            </a:r>
            <a:r>
              <a:rPr lang="fi-FI" sz="1600">
                <a:latin typeface="Inter"/>
              </a:rPr>
              <a:t> </a:t>
            </a:r>
            <a:r>
              <a:rPr lang="fi-FI" sz="1600" err="1">
                <a:latin typeface="Inter"/>
              </a:rPr>
              <a:t>living</a:t>
            </a:r>
            <a:r>
              <a:rPr lang="fi-FI" sz="1600">
                <a:latin typeface="Inter"/>
              </a:rPr>
              <a:t> to </a:t>
            </a:r>
            <a:r>
              <a:rPr lang="fi-FI" sz="1600" err="1">
                <a:latin typeface="Inter"/>
              </a:rPr>
              <a:t>advanced</a:t>
            </a:r>
            <a:r>
              <a:rPr lang="fi-FI" sz="1600">
                <a:latin typeface="Inter"/>
              </a:rPr>
              <a:t> </a:t>
            </a:r>
            <a:r>
              <a:rPr lang="fi-FI" sz="1600" err="1">
                <a:latin typeface="Inter"/>
              </a:rPr>
              <a:t>age</a:t>
            </a:r>
            <a:r>
              <a:rPr lang="fi-FI" sz="1600">
                <a:latin typeface="Inter"/>
              </a:rPr>
              <a:t>, </a:t>
            </a:r>
            <a:r>
              <a:rPr lang="fi-FI" sz="1600" err="1">
                <a:latin typeface="Inter"/>
              </a:rPr>
              <a:t>there</a:t>
            </a:r>
            <a:r>
              <a:rPr lang="fi-FI" sz="1600">
                <a:latin typeface="Inter"/>
              </a:rPr>
              <a:t> is a </a:t>
            </a:r>
            <a:r>
              <a:rPr lang="fi-FI" sz="1600" err="1">
                <a:latin typeface="Inter"/>
              </a:rPr>
              <a:t>responsibility</a:t>
            </a:r>
            <a:r>
              <a:rPr lang="fi-FI" sz="1600">
                <a:latin typeface="Inter"/>
              </a:rPr>
              <a:t> on </a:t>
            </a:r>
            <a:r>
              <a:rPr lang="fi-FI" sz="1600" err="1">
                <a:latin typeface="Inter"/>
              </a:rPr>
              <a:t>society</a:t>
            </a:r>
            <a:r>
              <a:rPr lang="fi-FI" sz="1600">
                <a:latin typeface="Inter"/>
              </a:rPr>
              <a:t> to </a:t>
            </a:r>
            <a:r>
              <a:rPr lang="fi-FI" sz="1600" err="1">
                <a:latin typeface="Inter"/>
              </a:rPr>
              <a:t>enhance</a:t>
            </a:r>
            <a:r>
              <a:rPr lang="fi-FI" sz="1600">
                <a:latin typeface="Inter"/>
              </a:rPr>
              <a:t> and </a:t>
            </a:r>
            <a:r>
              <a:rPr lang="fi-FI" sz="1600" err="1">
                <a:latin typeface="Inter"/>
              </a:rPr>
              <a:t>support</a:t>
            </a:r>
            <a:r>
              <a:rPr lang="fi-FI" sz="1600">
                <a:latin typeface="Inter"/>
              </a:rPr>
              <a:t> </a:t>
            </a:r>
            <a:r>
              <a:rPr lang="fi-FI" sz="1600" err="1">
                <a:latin typeface="Inter"/>
              </a:rPr>
              <a:t>the</a:t>
            </a:r>
            <a:r>
              <a:rPr lang="fi-FI" sz="1600">
                <a:latin typeface="Inter"/>
              </a:rPr>
              <a:t> </a:t>
            </a:r>
            <a:r>
              <a:rPr lang="fi-FI" sz="1600" err="1">
                <a:latin typeface="Inter"/>
              </a:rPr>
              <a:t>ageing</a:t>
            </a:r>
            <a:r>
              <a:rPr lang="fi-FI" sz="1600">
                <a:latin typeface="Inter"/>
              </a:rPr>
              <a:t> </a:t>
            </a:r>
            <a:r>
              <a:rPr lang="fi-FI" sz="1600" err="1">
                <a:latin typeface="Inter"/>
              </a:rPr>
              <a:t>experience</a:t>
            </a:r>
            <a:r>
              <a:rPr lang="fi-FI" sz="1600">
                <a:latin typeface="Inter"/>
              </a:rPr>
              <a:t> of </a:t>
            </a:r>
            <a:r>
              <a:rPr lang="fi-FI" sz="1600" err="1">
                <a:latin typeface="Inter"/>
              </a:rPr>
              <a:t>its</a:t>
            </a:r>
            <a:r>
              <a:rPr lang="fi-FI" sz="1600">
                <a:latin typeface="Inter"/>
              </a:rPr>
              <a:t> </a:t>
            </a:r>
            <a:r>
              <a:rPr lang="fi-FI" sz="1600" err="1">
                <a:latin typeface="Inter"/>
              </a:rPr>
              <a:t>older</a:t>
            </a:r>
            <a:r>
              <a:rPr lang="fi-FI" sz="1600">
                <a:latin typeface="Inter"/>
              </a:rPr>
              <a:t> </a:t>
            </a:r>
            <a:r>
              <a:rPr lang="fi-FI" sz="1600" err="1">
                <a:latin typeface="Inter"/>
              </a:rPr>
              <a:t>persons</a:t>
            </a:r>
            <a:r>
              <a:rPr lang="fi-FI" sz="1600">
                <a:latin typeface="Inter"/>
              </a:rPr>
              <a:t>’. An </a:t>
            </a:r>
            <a:r>
              <a:rPr lang="fi-FI" sz="1600" err="1">
                <a:latin typeface="Inter"/>
              </a:rPr>
              <a:t>inclusive</a:t>
            </a:r>
            <a:r>
              <a:rPr lang="fi-FI" sz="1600">
                <a:latin typeface="Inter"/>
              </a:rPr>
              <a:t> </a:t>
            </a:r>
            <a:r>
              <a:rPr lang="fi-FI" sz="1600" err="1">
                <a:latin typeface="Inter"/>
              </a:rPr>
              <a:t>society</a:t>
            </a:r>
            <a:r>
              <a:rPr lang="fi-FI" sz="1600">
                <a:latin typeface="Inter"/>
              </a:rPr>
              <a:t> </a:t>
            </a:r>
            <a:r>
              <a:rPr lang="fi-FI" sz="1600" err="1">
                <a:latin typeface="Inter"/>
              </a:rPr>
              <a:t>encourages</a:t>
            </a:r>
            <a:r>
              <a:rPr lang="fi-FI" sz="1600">
                <a:latin typeface="Inter"/>
              </a:rPr>
              <a:t> </a:t>
            </a:r>
            <a:r>
              <a:rPr lang="fi-FI" sz="1600" err="1">
                <a:latin typeface="Inter"/>
              </a:rPr>
              <a:t>older</a:t>
            </a:r>
            <a:r>
              <a:rPr lang="fi-FI" sz="1600">
                <a:latin typeface="Inter"/>
              </a:rPr>
              <a:t> </a:t>
            </a:r>
            <a:r>
              <a:rPr lang="fi-FI" sz="1600" err="1">
                <a:latin typeface="Inter"/>
              </a:rPr>
              <a:t>people</a:t>
            </a:r>
            <a:r>
              <a:rPr lang="fi-FI" sz="1600">
                <a:latin typeface="Inter"/>
              </a:rPr>
              <a:t> to </a:t>
            </a:r>
            <a:r>
              <a:rPr lang="fi-FI" sz="1600" err="1">
                <a:latin typeface="Inter"/>
              </a:rPr>
              <a:t>participate</a:t>
            </a:r>
            <a:r>
              <a:rPr lang="fi-FI" sz="1600">
                <a:latin typeface="Inter"/>
              </a:rPr>
              <a:t> </a:t>
            </a:r>
            <a:r>
              <a:rPr lang="fi-FI" sz="1600" err="1">
                <a:latin typeface="Inter"/>
              </a:rPr>
              <a:t>more</a:t>
            </a:r>
            <a:r>
              <a:rPr lang="fi-FI" sz="1600">
                <a:latin typeface="Inter"/>
              </a:rPr>
              <a:t> in </a:t>
            </a:r>
            <a:r>
              <a:rPr lang="fi-FI" sz="1600" err="1">
                <a:latin typeface="Inter"/>
              </a:rPr>
              <a:t>social</a:t>
            </a:r>
            <a:r>
              <a:rPr lang="fi-FI" sz="1600">
                <a:latin typeface="Inter"/>
              </a:rPr>
              <a:t>, </a:t>
            </a:r>
            <a:r>
              <a:rPr lang="fi-FI" sz="1600" err="1">
                <a:latin typeface="Inter"/>
              </a:rPr>
              <a:t>civic</a:t>
            </a:r>
            <a:r>
              <a:rPr lang="fi-FI" sz="1600">
                <a:latin typeface="Inter"/>
              </a:rPr>
              <a:t> and </a:t>
            </a:r>
            <a:r>
              <a:rPr lang="fi-FI" sz="1600" err="1">
                <a:latin typeface="Inter"/>
              </a:rPr>
              <a:t>economic</a:t>
            </a:r>
            <a:r>
              <a:rPr lang="fi-FI" sz="1600">
                <a:latin typeface="Inter"/>
              </a:rPr>
              <a:t> life </a:t>
            </a:r>
            <a:r>
              <a:rPr lang="fi-FI" sz="1600" err="1">
                <a:latin typeface="Inter"/>
              </a:rPr>
              <a:t>which</a:t>
            </a:r>
            <a:r>
              <a:rPr lang="fi-FI" sz="1600">
                <a:latin typeface="Inter"/>
              </a:rPr>
              <a:t> in </a:t>
            </a:r>
            <a:r>
              <a:rPr lang="fi-FI" sz="1600" err="1">
                <a:latin typeface="Inter"/>
              </a:rPr>
              <a:t>turn</a:t>
            </a:r>
            <a:r>
              <a:rPr lang="fi-FI" sz="1600">
                <a:latin typeface="Inter"/>
              </a:rPr>
              <a:t>, </a:t>
            </a:r>
            <a:r>
              <a:rPr lang="fi-FI" sz="1600" err="1">
                <a:latin typeface="Inter"/>
              </a:rPr>
              <a:t>promotes</a:t>
            </a:r>
            <a:r>
              <a:rPr lang="fi-FI" sz="1600">
                <a:latin typeface="Inter"/>
              </a:rPr>
              <a:t> </a:t>
            </a:r>
            <a:r>
              <a:rPr lang="fi-FI" sz="1600" err="1">
                <a:latin typeface="Inter"/>
              </a:rPr>
              <a:t>active</a:t>
            </a:r>
            <a:r>
              <a:rPr lang="fi-FI" sz="1600">
                <a:latin typeface="Inter"/>
              </a:rPr>
              <a:t> </a:t>
            </a:r>
            <a:r>
              <a:rPr lang="fi-FI" sz="1600" err="1">
                <a:latin typeface="Inter"/>
              </a:rPr>
              <a:t>ageing</a:t>
            </a:r>
            <a:r>
              <a:rPr lang="fi-FI" sz="1600">
                <a:latin typeface="Inter"/>
              </a:rPr>
              <a:t>. </a:t>
            </a:r>
            <a:r>
              <a:rPr lang="fi-FI" sz="1600" err="1">
                <a:latin typeface="Inter"/>
              </a:rPr>
              <a:t>Making</a:t>
            </a:r>
            <a:r>
              <a:rPr lang="fi-FI" sz="1600">
                <a:latin typeface="Inter"/>
              </a:rPr>
              <a:t> </a:t>
            </a:r>
            <a:r>
              <a:rPr lang="fi-FI" sz="1600" err="1">
                <a:latin typeface="Inter"/>
              </a:rPr>
              <a:t>existing</a:t>
            </a:r>
            <a:r>
              <a:rPr lang="fi-FI" sz="1600">
                <a:latin typeface="Inter"/>
              </a:rPr>
              <a:t> </a:t>
            </a:r>
            <a:r>
              <a:rPr lang="fi-FI" sz="1600" err="1">
                <a:latin typeface="Inter"/>
              </a:rPr>
              <a:t>communities</a:t>
            </a:r>
            <a:r>
              <a:rPr lang="fi-FI" sz="1600">
                <a:latin typeface="Inter"/>
              </a:rPr>
              <a:t> </a:t>
            </a:r>
            <a:r>
              <a:rPr lang="fi-FI" sz="1600" err="1">
                <a:latin typeface="Inter"/>
              </a:rPr>
              <a:t>more</a:t>
            </a:r>
            <a:r>
              <a:rPr lang="fi-FI" sz="1600">
                <a:latin typeface="Inter"/>
              </a:rPr>
              <a:t> </a:t>
            </a:r>
            <a:r>
              <a:rPr lang="fi-FI" sz="1600" err="1">
                <a:latin typeface="Inter"/>
              </a:rPr>
              <a:t>ageing-friendly</a:t>
            </a:r>
            <a:r>
              <a:rPr lang="fi-FI" sz="1600">
                <a:latin typeface="Inter"/>
              </a:rPr>
              <a:t> </a:t>
            </a:r>
            <a:r>
              <a:rPr lang="fi-FI" sz="1600" err="1">
                <a:latin typeface="Inter"/>
              </a:rPr>
              <a:t>involves</a:t>
            </a:r>
            <a:r>
              <a:rPr lang="fi-FI" sz="1600">
                <a:latin typeface="Inter"/>
              </a:rPr>
              <a:t> </a:t>
            </a:r>
            <a:r>
              <a:rPr lang="fi-FI" sz="1600" err="1">
                <a:latin typeface="Inter"/>
              </a:rPr>
              <a:t>physical</a:t>
            </a:r>
            <a:r>
              <a:rPr lang="fi-FI" sz="1600">
                <a:latin typeface="Inter"/>
              </a:rPr>
              <a:t> and </a:t>
            </a:r>
            <a:r>
              <a:rPr lang="fi-FI" sz="1600" err="1">
                <a:latin typeface="Inter"/>
              </a:rPr>
              <a:t>social</a:t>
            </a:r>
            <a:r>
              <a:rPr lang="fi-FI" sz="1600">
                <a:latin typeface="Inter"/>
              </a:rPr>
              <a:t> </a:t>
            </a:r>
            <a:r>
              <a:rPr lang="fi-FI" sz="1600" err="1">
                <a:latin typeface="Inter"/>
              </a:rPr>
              <a:t>infrastructure</a:t>
            </a:r>
            <a:r>
              <a:rPr lang="fi-FI" sz="1600">
                <a:latin typeface="Inter"/>
              </a:rPr>
              <a:t> </a:t>
            </a:r>
            <a:r>
              <a:rPr lang="fi-FI" sz="1600" err="1">
                <a:latin typeface="Inter"/>
              </a:rPr>
              <a:t>changes</a:t>
            </a:r>
            <a:r>
              <a:rPr lang="fi-FI" sz="1600">
                <a:latin typeface="Inter"/>
              </a:rPr>
              <a:t> </a:t>
            </a:r>
            <a:r>
              <a:rPr lang="fi-FI" sz="1600" err="1">
                <a:latin typeface="Inter"/>
              </a:rPr>
              <a:t>that</a:t>
            </a:r>
            <a:r>
              <a:rPr lang="fi-FI" sz="1600">
                <a:latin typeface="Inter"/>
              </a:rPr>
              <a:t> </a:t>
            </a:r>
            <a:r>
              <a:rPr lang="fi-FI" sz="1600" err="1">
                <a:latin typeface="Inter"/>
              </a:rPr>
              <a:t>enable</a:t>
            </a:r>
            <a:r>
              <a:rPr lang="fi-FI" sz="1600">
                <a:latin typeface="Inter"/>
              </a:rPr>
              <a:t> </a:t>
            </a:r>
            <a:r>
              <a:rPr lang="fi-FI" sz="1600" err="1">
                <a:latin typeface="Inter"/>
              </a:rPr>
              <a:t>older</a:t>
            </a:r>
            <a:r>
              <a:rPr lang="fi-FI" sz="1600">
                <a:latin typeface="Inter"/>
              </a:rPr>
              <a:t> </a:t>
            </a:r>
            <a:r>
              <a:rPr lang="fi-FI" sz="1600" err="1">
                <a:latin typeface="Inter"/>
              </a:rPr>
              <a:t>adults</a:t>
            </a:r>
            <a:r>
              <a:rPr lang="fi-FI" sz="1600">
                <a:latin typeface="Inter"/>
              </a:rPr>
              <a:t> to </a:t>
            </a:r>
            <a:r>
              <a:rPr lang="fi-FI" sz="1600" err="1">
                <a:latin typeface="Inter"/>
              </a:rPr>
              <a:t>pursue</a:t>
            </a:r>
            <a:r>
              <a:rPr lang="fi-FI" sz="1600">
                <a:latin typeface="Inter"/>
              </a:rPr>
              <a:t> lifelong </a:t>
            </a:r>
            <a:r>
              <a:rPr lang="fi-FI" sz="1600" err="1">
                <a:latin typeface="Inter"/>
              </a:rPr>
              <a:t>activities</a:t>
            </a:r>
            <a:r>
              <a:rPr lang="fi-FI" sz="1600">
                <a:latin typeface="Inter"/>
              </a:rPr>
              <a:t>, </a:t>
            </a:r>
            <a:r>
              <a:rPr lang="fi-FI" sz="1600" err="1">
                <a:latin typeface="Inter"/>
              </a:rPr>
              <a:t>meet</a:t>
            </a:r>
            <a:r>
              <a:rPr lang="fi-FI" sz="1600">
                <a:latin typeface="Inter"/>
              </a:rPr>
              <a:t> </a:t>
            </a:r>
            <a:r>
              <a:rPr lang="fi-FI" sz="1600" err="1">
                <a:latin typeface="Inter"/>
              </a:rPr>
              <a:t>their</a:t>
            </a:r>
            <a:r>
              <a:rPr lang="fi-FI" sz="1600">
                <a:latin typeface="Inter"/>
              </a:rPr>
              <a:t> </a:t>
            </a:r>
            <a:r>
              <a:rPr lang="fi-FI" sz="1600" err="1">
                <a:latin typeface="Inter"/>
              </a:rPr>
              <a:t>basic</a:t>
            </a:r>
            <a:r>
              <a:rPr lang="fi-FI" sz="1600">
                <a:latin typeface="Inter"/>
              </a:rPr>
              <a:t> </a:t>
            </a:r>
            <a:r>
              <a:rPr lang="fi-FI" sz="1600" err="1">
                <a:latin typeface="Inter"/>
              </a:rPr>
              <a:t>needs</a:t>
            </a:r>
            <a:r>
              <a:rPr lang="fi-FI" sz="1600">
                <a:latin typeface="Inter"/>
              </a:rPr>
              <a:t>, </a:t>
            </a:r>
            <a:r>
              <a:rPr lang="fi-FI" sz="1600" err="1">
                <a:latin typeface="Inter"/>
              </a:rPr>
              <a:t>maintain</a:t>
            </a:r>
            <a:r>
              <a:rPr lang="fi-FI" sz="1600">
                <a:latin typeface="Inter"/>
              </a:rPr>
              <a:t> </a:t>
            </a:r>
            <a:r>
              <a:rPr lang="fi-FI" sz="1600" err="1">
                <a:latin typeface="Inter"/>
              </a:rPr>
              <a:t>significant</a:t>
            </a:r>
            <a:r>
              <a:rPr lang="fi-FI" sz="1600">
                <a:latin typeface="Inter"/>
              </a:rPr>
              <a:t> </a:t>
            </a:r>
            <a:r>
              <a:rPr lang="fi-FI" sz="1600" err="1">
                <a:latin typeface="Inter"/>
              </a:rPr>
              <a:t>relationships</a:t>
            </a:r>
            <a:r>
              <a:rPr lang="fi-FI" sz="1600">
                <a:latin typeface="Inter"/>
              </a:rPr>
              <a:t>, </a:t>
            </a:r>
            <a:r>
              <a:rPr lang="fi-FI" sz="1600" err="1">
                <a:latin typeface="Inter"/>
              </a:rPr>
              <a:t>participate</a:t>
            </a:r>
            <a:r>
              <a:rPr lang="fi-FI" sz="1600">
                <a:latin typeface="Inter"/>
              </a:rPr>
              <a:t> in </a:t>
            </a:r>
            <a:r>
              <a:rPr lang="fi-FI" sz="1600" err="1">
                <a:latin typeface="Inter"/>
              </a:rPr>
              <a:t>the</a:t>
            </a:r>
            <a:r>
              <a:rPr lang="fi-FI" sz="1600">
                <a:latin typeface="Inter"/>
              </a:rPr>
              <a:t> </a:t>
            </a:r>
            <a:r>
              <a:rPr lang="fi-FI" sz="1600" err="1">
                <a:latin typeface="Inter"/>
              </a:rPr>
              <a:t>community</a:t>
            </a:r>
            <a:r>
              <a:rPr lang="fi-FI" sz="1600">
                <a:latin typeface="Inter"/>
              </a:rPr>
              <a:t> in </a:t>
            </a:r>
            <a:r>
              <a:rPr lang="fi-FI" sz="1600" err="1">
                <a:latin typeface="Inter"/>
              </a:rPr>
              <a:t>personally</a:t>
            </a:r>
            <a:r>
              <a:rPr lang="fi-FI" sz="1600">
                <a:latin typeface="Inter"/>
              </a:rPr>
              <a:t> and </a:t>
            </a:r>
            <a:r>
              <a:rPr lang="fi-FI" sz="1600" err="1">
                <a:latin typeface="Inter"/>
              </a:rPr>
              <a:t>socially</a:t>
            </a:r>
            <a:r>
              <a:rPr lang="fi-FI" sz="1600">
                <a:latin typeface="Inter"/>
              </a:rPr>
              <a:t> </a:t>
            </a:r>
            <a:r>
              <a:rPr lang="fi-FI" sz="1600" err="1">
                <a:latin typeface="Inter"/>
              </a:rPr>
              <a:t>meaningful</a:t>
            </a:r>
            <a:r>
              <a:rPr lang="fi-FI" sz="1600">
                <a:latin typeface="Inter"/>
              </a:rPr>
              <a:t> </a:t>
            </a:r>
            <a:r>
              <a:rPr lang="fi-FI" sz="1600" err="1">
                <a:latin typeface="Inter"/>
              </a:rPr>
              <a:t>ways</a:t>
            </a:r>
            <a:r>
              <a:rPr lang="fi-FI" sz="1600">
                <a:latin typeface="Inter"/>
              </a:rPr>
              <a:t>, and </a:t>
            </a:r>
            <a:r>
              <a:rPr lang="fi-FI" sz="1600" err="1">
                <a:latin typeface="Inter"/>
              </a:rPr>
              <a:t>develop</a:t>
            </a:r>
            <a:r>
              <a:rPr lang="fi-FI" sz="1600">
                <a:latin typeface="Inter"/>
              </a:rPr>
              <a:t> </a:t>
            </a:r>
            <a:r>
              <a:rPr lang="fi-FI" sz="1600" err="1">
                <a:latin typeface="Inter"/>
              </a:rPr>
              <a:t>new</a:t>
            </a:r>
            <a:r>
              <a:rPr lang="fi-FI" sz="1600">
                <a:latin typeface="Inter"/>
              </a:rPr>
              <a:t> </a:t>
            </a:r>
            <a:r>
              <a:rPr lang="fi-FI" sz="1600" err="1">
                <a:latin typeface="Inter"/>
              </a:rPr>
              <a:t>sources</a:t>
            </a:r>
            <a:r>
              <a:rPr lang="fi-FI" sz="1600">
                <a:latin typeface="Inter"/>
              </a:rPr>
              <a:t> of </a:t>
            </a:r>
            <a:r>
              <a:rPr lang="fi-FI" sz="1600" err="1">
                <a:latin typeface="Inter"/>
              </a:rPr>
              <a:t>fulfilment</a:t>
            </a:r>
            <a:r>
              <a:rPr lang="fi-FI" sz="1600">
                <a:latin typeface="Inter"/>
              </a:rPr>
              <a:t> </a:t>
            </a:r>
            <a:r>
              <a:rPr lang="fi-FI" sz="1600" err="1">
                <a:latin typeface="Inter"/>
              </a:rPr>
              <a:t>which</a:t>
            </a:r>
            <a:r>
              <a:rPr lang="fi-FI" sz="1600">
                <a:latin typeface="Inter"/>
              </a:rPr>
              <a:t> is </a:t>
            </a:r>
            <a:r>
              <a:rPr lang="fi-FI" sz="1600" err="1">
                <a:latin typeface="Inter"/>
              </a:rPr>
              <a:t>imperative</a:t>
            </a:r>
            <a:r>
              <a:rPr lang="fi-FI" sz="1600">
                <a:latin typeface="Inter"/>
              </a:rPr>
              <a:t> in </a:t>
            </a:r>
            <a:r>
              <a:rPr lang="fi-FI" sz="1600" err="1">
                <a:latin typeface="Inter"/>
              </a:rPr>
              <a:t>ones</a:t>
            </a:r>
            <a:r>
              <a:rPr lang="fi-FI" sz="1600">
                <a:latin typeface="Inter"/>
              </a:rPr>
              <a:t>’ </a:t>
            </a:r>
            <a:r>
              <a:rPr lang="fi-FI" sz="1600" err="1">
                <a:latin typeface="Inter"/>
              </a:rPr>
              <a:t>holistic</a:t>
            </a:r>
            <a:r>
              <a:rPr lang="fi-FI" sz="1600">
                <a:latin typeface="Inter"/>
              </a:rPr>
              <a:t> </a:t>
            </a:r>
            <a:r>
              <a:rPr lang="fi-FI" sz="1600" err="1">
                <a:latin typeface="Inter"/>
              </a:rPr>
              <a:t>wellbeing</a:t>
            </a:r>
            <a:r>
              <a:rPr lang="fi-FI" sz="1600">
                <a:latin typeface="Inter"/>
              </a:rPr>
              <a:t>.</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469725" y="4111098"/>
            <a:ext cx="7463589"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Inter"/>
              </a:rPr>
              <a:t>Dr. </a:t>
            </a:r>
            <a:r>
              <a:rPr lang="fi-FI" sz="1400" err="1">
                <a:latin typeface="Inter"/>
              </a:rPr>
              <a:t>Fagan</a:t>
            </a:r>
            <a:r>
              <a:rPr lang="fi-FI" sz="1400">
                <a:latin typeface="Inter"/>
              </a:rPr>
              <a:t> is a </a:t>
            </a:r>
            <a:r>
              <a:rPr lang="fi-FI" sz="1400" err="1">
                <a:latin typeface="Inter"/>
              </a:rPr>
              <a:t>lecturer</a:t>
            </a:r>
            <a:r>
              <a:rPr lang="fi-FI" sz="1400">
                <a:latin typeface="Inter"/>
              </a:rPr>
              <a:t> in </a:t>
            </a:r>
            <a:r>
              <a:rPr lang="fi-FI" sz="1400" err="1">
                <a:latin typeface="Inter"/>
              </a:rPr>
              <a:t>the</a:t>
            </a:r>
            <a:r>
              <a:rPr lang="fi-FI" sz="1400">
                <a:latin typeface="Inter"/>
              </a:rPr>
              <a:t> Department of </a:t>
            </a:r>
            <a:r>
              <a:rPr lang="fi-FI" sz="1400" err="1">
                <a:latin typeface="Inter"/>
              </a:rPr>
              <a:t>Nursing</a:t>
            </a:r>
            <a:r>
              <a:rPr lang="fi-FI" sz="1400">
                <a:latin typeface="Inter"/>
              </a:rPr>
              <a:t> and Healthcare in </a:t>
            </a:r>
            <a:r>
              <a:rPr lang="fi-FI" sz="1400" err="1">
                <a:latin typeface="Inter"/>
              </a:rPr>
              <a:t>the</a:t>
            </a:r>
            <a:r>
              <a:rPr lang="fi-FI" sz="1400">
                <a:latin typeface="Inter"/>
              </a:rPr>
              <a:t> </a:t>
            </a:r>
            <a:r>
              <a:rPr lang="fi-FI" sz="1400" err="1">
                <a:latin typeface="Inter"/>
              </a:rPr>
              <a:t>Technological</a:t>
            </a:r>
            <a:r>
              <a:rPr lang="fi-FI" sz="1400">
                <a:latin typeface="Inter"/>
              </a:rPr>
              <a:t> </a:t>
            </a:r>
            <a:r>
              <a:rPr lang="fi-FI" sz="1400" err="1">
                <a:latin typeface="Inter"/>
              </a:rPr>
              <a:t>University</a:t>
            </a:r>
            <a:r>
              <a:rPr lang="fi-FI" sz="1400">
                <a:latin typeface="Inter"/>
              </a:rPr>
              <a:t> of </a:t>
            </a:r>
            <a:r>
              <a:rPr lang="fi-FI" sz="1400" err="1">
                <a:latin typeface="Inter"/>
              </a:rPr>
              <a:t>the</a:t>
            </a:r>
            <a:r>
              <a:rPr lang="fi-FI" sz="1400">
                <a:latin typeface="Inter"/>
              </a:rPr>
              <a:t> Shannon: </a:t>
            </a:r>
            <a:r>
              <a:rPr lang="fi-FI" sz="1400" err="1">
                <a:latin typeface="Inter"/>
              </a:rPr>
              <a:t>Midlands</a:t>
            </a:r>
            <a:r>
              <a:rPr lang="fi-FI" sz="1400">
                <a:latin typeface="Inter"/>
              </a:rPr>
              <a:t> and </a:t>
            </a:r>
            <a:r>
              <a:rPr lang="fi-FI" sz="1400" err="1">
                <a:latin typeface="Inter"/>
              </a:rPr>
              <a:t>Midwest</a:t>
            </a:r>
            <a:r>
              <a:rPr lang="fi-FI" sz="1400">
                <a:latin typeface="Inter"/>
              </a:rPr>
              <a:t>. </a:t>
            </a:r>
            <a:r>
              <a:rPr lang="fi-FI" sz="1400" err="1">
                <a:latin typeface="Inter"/>
              </a:rPr>
              <a:t>Alison</a:t>
            </a:r>
            <a:r>
              <a:rPr lang="fi-FI" sz="1400">
                <a:latin typeface="Inter"/>
              </a:rPr>
              <a:t> </a:t>
            </a:r>
            <a:r>
              <a:rPr lang="fi-FI" sz="1400" err="1">
                <a:latin typeface="Inter"/>
              </a:rPr>
              <a:t>holds</a:t>
            </a:r>
            <a:r>
              <a:rPr lang="fi-FI" sz="1400">
                <a:latin typeface="Inter"/>
              </a:rPr>
              <a:t> a </a:t>
            </a:r>
            <a:r>
              <a:rPr lang="fi-FI" sz="1400" err="1">
                <a:latin typeface="Inter"/>
              </a:rPr>
              <a:t>Bachelor’s</a:t>
            </a:r>
            <a:r>
              <a:rPr lang="fi-FI" sz="1400">
                <a:latin typeface="Inter"/>
              </a:rPr>
              <a:t> of Science (</a:t>
            </a:r>
            <a:r>
              <a:rPr lang="fi-FI" sz="1400" err="1">
                <a:latin typeface="Inter"/>
              </a:rPr>
              <a:t>Hons</a:t>
            </a:r>
            <a:r>
              <a:rPr lang="fi-FI" sz="1400">
                <a:latin typeface="Inter"/>
              </a:rPr>
              <a:t>) in General </a:t>
            </a:r>
            <a:r>
              <a:rPr lang="fi-FI" sz="1400" err="1">
                <a:latin typeface="Inter"/>
              </a:rPr>
              <a:t>Nursing</a:t>
            </a:r>
            <a:r>
              <a:rPr lang="fi-FI" sz="1400">
                <a:latin typeface="Inter"/>
              </a:rPr>
              <a:t> and </a:t>
            </a:r>
            <a:r>
              <a:rPr lang="fi-FI" sz="1400" err="1">
                <a:latin typeface="Inter"/>
              </a:rPr>
              <a:t>before</a:t>
            </a:r>
            <a:r>
              <a:rPr lang="fi-FI" sz="1400">
                <a:latin typeface="Inter"/>
              </a:rPr>
              <a:t> </a:t>
            </a:r>
            <a:r>
              <a:rPr lang="fi-FI" sz="1400" err="1">
                <a:latin typeface="Inter"/>
              </a:rPr>
              <a:t>pursuing</a:t>
            </a:r>
            <a:r>
              <a:rPr lang="fi-FI" sz="1400">
                <a:latin typeface="Inter"/>
              </a:rPr>
              <a:t> </a:t>
            </a:r>
            <a:r>
              <a:rPr lang="fi-FI" sz="1400" err="1">
                <a:latin typeface="Inter"/>
              </a:rPr>
              <a:t>doctoral</a:t>
            </a:r>
            <a:r>
              <a:rPr lang="fi-FI" sz="1400">
                <a:latin typeface="Inter"/>
              </a:rPr>
              <a:t> </a:t>
            </a:r>
            <a:r>
              <a:rPr lang="fi-FI" sz="1400" err="1">
                <a:latin typeface="Inter"/>
              </a:rPr>
              <a:t>research</a:t>
            </a:r>
            <a:r>
              <a:rPr lang="fi-FI" sz="1400">
                <a:latin typeface="Inter"/>
              </a:rPr>
              <a:t> </a:t>
            </a:r>
            <a:r>
              <a:rPr lang="fi-FI" sz="1400" err="1">
                <a:latin typeface="Inter"/>
              </a:rPr>
              <a:t>Alison</a:t>
            </a:r>
            <a:r>
              <a:rPr lang="fi-FI" sz="1400">
                <a:latin typeface="Inter"/>
              </a:rPr>
              <a:t> </a:t>
            </a:r>
            <a:r>
              <a:rPr lang="fi-FI" sz="1400" err="1">
                <a:latin typeface="Inter"/>
              </a:rPr>
              <a:t>worked</a:t>
            </a:r>
            <a:r>
              <a:rPr lang="fi-FI" sz="1400">
                <a:latin typeface="Inter"/>
              </a:rPr>
              <a:t> as an </a:t>
            </a:r>
            <a:r>
              <a:rPr lang="fi-FI" sz="1400" err="1">
                <a:latin typeface="Inter"/>
              </a:rPr>
              <a:t>registered</a:t>
            </a:r>
            <a:r>
              <a:rPr lang="fi-FI" sz="1400">
                <a:latin typeface="Inter"/>
              </a:rPr>
              <a:t> general </a:t>
            </a:r>
            <a:r>
              <a:rPr lang="fi-FI" sz="1400" err="1">
                <a:latin typeface="Inter"/>
              </a:rPr>
              <a:t>nurse</a:t>
            </a:r>
            <a:r>
              <a:rPr lang="fi-FI" sz="1400">
                <a:latin typeface="Inter"/>
              </a:rPr>
              <a:t> </a:t>
            </a:r>
            <a:r>
              <a:rPr lang="fi-FI" sz="1400" err="1">
                <a:latin typeface="Inter"/>
              </a:rPr>
              <a:t>specializing</a:t>
            </a:r>
            <a:r>
              <a:rPr lang="fi-FI" sz="1400">
                <a:latin typeface="Inter"/>
              </a:rPr>
              <a:t> in </a:t>
            </a:r>
            <a:r>
              <a:rPr lang="fi-FI" sz="1400" err="1">
                <a:latin typeface="Inter"/>
              </a:rPr>
              <a:t>acute</a:t>
            </a:r>
            <a:r>
              <a:rPr lang="fi-FI" sz="1400">
                <a:latin typeface="Inter"/>
              </a:rPr>
              <a:t> </a:t>
            </a:r>
            <a:r>
              <a:rPr lang="fi-FI" sz="1400" err="1">
                <a:latin typeface="Inter"/>
              </a:rPr>
              <a:t>surgery</a:t>
            </a:r>
            <a:r>
              <a:rPr lang="fi-FI" sz="1400">
                <a:latin typeface="Inter"/>
              </a:rPr>
              <a:t> </a:t>
            </a:r>
            <a:r>
              <a:rPr lang="fi-FI" sz="1400" err="1">
                <a:latin typeface="Inter"/>
              </a:rPr>
              <a:t>before</a:t>
            </a:r>
            <a:r>
              <a:rPr lang="fi-FI" sz="1400">
                <a:latin typeface="Inter"/>
              </a:rPr>
              <a:t> </a:t>
            </a:r>
            <a:r>
              <a:rPr lang="fi-FI" sz="1400" err="1">
                <a:latin typeface="Inter"/>
              </a:rPr>
              <a:t>taking</a:t>
            </a:r>
            <a:r>
              <a:rPr lang="fi-FI" sz="1400">
                <a:latin typeface="Inter"/>
              </a:rPr>
              <a:t> a </a:t>
            </a:r>
            <a:r>
              <a:rPr lang="fi-FI" sz="1400" err="1">
                <a:latin typeface="Inter"/>
              </a:rPr>
              <a:t>role</a:t>
            </a:r>
            <a:r>
              <a:rPr lang="fi-FI" sz="1400">
                <a:latin typeface="Inter"/>
              </a:rPr>
              <a:t> as a </a:t>
            </a:r>
            <a:r>
              <a:rPr lang="fi-FI" sz="1400" err="1">
                <a:latin typeface="Inter"/>
              </a:rPr>
              <a:t>Clinical</a:t>
            </a:r>
            <a:r>
              <a:rPr lang="fi-FI" sz="1400">
                <a:latin typeface="Inter"/>
              </a:rPr>
              <a:t> </a:t>
            </a:r>
            <a:r>
              <a:rPr lang="fi-FI" sz="1400" err="1">
                <a:latin typeface="Inter"/>
              </a:rPr>
              <a:t>Nurse</a:t>
            </a:r>
            <a:r>
              <a:rPr lang="fi-FI" sz="1400">
                <a:latin typeface="Inter"/>
              </a:rPr>
              <a:t> </a:t>
            </a:r>
            <a:r>
              <a:rPr lang="fi-FI" sz="1400" err="1">
                <a:latin typeface="Inter"/>
              </a:rPr>
              <a:t>Manager</a:t>
            </a:r>
            <a:r>
              <a:rPr lang="fi-FI" sz="1400">
                <a:latin typeface="Inter"/>
              </a:rPr>
              <a:t> in </a:t>
            </a:r>
            <a:r>
              <a:rPr lang="fi-FI" sz="1400" err="1">
                <a:latin typeface="Inter"/>
              </a:rPr>
              <a:t>both</a:t>
            </a:r>
            <a:r>
              <a:rPr lang="fi-FI" sz="1400">
                <a:latin typeface="Inter"/>
              </a:rPr>
              <a:t> </a:t>
            </a:r>
            <a:r>
              <a:rPr lang="fi-FI" sz="1400" err="1">
                <a:latin typeface="Inter"/>
              </a:rPr>
              <a:t>community</a:t>
            </a:r>
            <a:r>
              <a:rPr lang="fi-FI" sz="1400">
                <a:latin typeface="Inter"/>
              </a:rPr>
              <a:t> </a:t>
            </a:r>
            <a:r>
              <a:rPr lang="fi-FI" sz="1400" err="1">
                <a:latin typeface="Inter"/>
              </a:rPr>
              <a:t>health</a:t>
            </a:r>
            <a:r>
              <a:rPr lang="fi-FI" sz="1400">
                <a:latin typeface="Inter"/>
              </a:rPr>
              <a:t> and </a:t>
            </a:r>
            <a:r>
              <a:rPr lang="fi-FI" sz="1400" err="1">
                <a:latin typeface="Inter"/>
              </a:rPr>
              <a:t>wellbeing</a:t>
            </a:r>
            <a:r>
              <a:rPr lang="fi-FI" sz="1400">
                <a:latin typeface="Inter"/>
              </a:rPr>
              <a:t> and </a:t>
            </a:r>
            <a:r>
              <a:rPr lang="fi-FI" sz="1400" err="1">
                <a:latin typeface="Inter"/>
              </a:rPr>
              <a:t>care</a:t>
            </a:r>
            <a:r>
              <a:rPr lang="fi-FI" sz="1400">
                <a:latin typeface="Inter"/>
              </a:rPr>
              <a:t> of </a:t>
            </a:r>
            <a:r>
              <a:rPr lang="fi-FI" sz="1400" err="1">
                <a:latin typeface="Inter"/>
              </a:rPr>
              <a:t>the</a:t>
            </a:r>
            <a:r>
              <a:rPr lang="fi-FI" sz="1400">
                <a:latin typeface="Inter"/>
              </a:rPr>
              <a:t> </a:t>
            </a:r>
            <a:r>
              <a:rPr lang="fi-FI" sz="1400" err="1">
                <a:latin typeface="Inter"/>
              </a:rPr>
              <a:t>older</a:t>
            </a:r>
            <a:r>
              <a:rPr lang="fi-FI" sz="1400">
                <a:latin typeface="Inter"/>
              </a:rPr>
              <a:t> person </a:t>
            </a:r>
            <a:r>
              <a:rPr lang="fi-FI" sz="1400" err="1">
                <a:latin typeface="Inter"/>
              </a:rPr>
              <a:t>settings</a:t>
            </a:r>
            <a:r>
              <a:rPr lang="fi-FI" sz="1400">
                <a:latin typeface="Inter"/>
              </a:rPr>
              <a:t>. </a:t>
            </a:r>
            <a:r>
              <a:rPr lang="fi-FI" sz="1400" err="1">
                <a:latin typeface="Inter"/>
              </a:rPr>
              <a:t>Alison’s</a:t>
            </a:r>
            <a:r>
              <a:rPr lang="fi-FI" sz="1400">
                <a:latin typeface="Inter"/>
              </a:rPr>
              <a:t> PhD </a:t>
            </a:r>
            <a:r>
              <a:rPr lang="fi-FI" sz="1400" err="1">
                <a:latin typeface="Inter"/>
              </a:rPr>
              <a:t>research</a:t>
            </a:r>
            <a:r>
              <a:rPr lang="fi-FI" sz="1400">
                <a:latin typeface="Inter"/>
              </a:rPr>
              <a:t> </a:t>
            </a:r>
            <a:r>
              <a:rPr lang="fi-FI" sz="1400" err="1">
                <a:latin typeface="Inter"/>
              </a:rPr>
              <a:t>explored</a:t>
            </a:r>
            <a:r>
              <a:rPr lang="fi-FI" sz="1400">
                <a:latin typeface="Inter"/>
              </a:rPr>
              <a:t> </a:t>
            </a:r>
            <a:r>
              <a:rPr lang="fi-FI" sz="1400" err="1">
                <a:latin typeface="Inter"/>
              </a:rPr>
              <a:t>the</a:t>
            </a:r>
            <a:r>
              <a:rPr lang="fi-FI" sz="1400">
                <a:latin typeface="Inter"/>
              </a:rPr>
              <a:t> </a:t>
            </a:r>
            <a:r>
              <a:rPr lang="fi-FI" sz="1400" err="1">
                <a:latin typeface="Inter"/>
              </a:rPr>
              <a:t>social</a:t>
            </a:r>
            <a:r>
              <a:rPr lang="fi-FI" sz="1400">
                <a:latin typeface="Inter"/>
              </a:rPr>
              <a:t> </a:t>
            </a:r>
            <a:r>
              <a:rPr lang="fi-FI" sz="1400" err="1">
                <a:latin typeface="Inter"/>
              </a:rPr>
              <a:t>factors</a:t>
            </a:r>
            <a:r>
              <a:rPr lang="fi-FI" sz="1400">
                <a:latin typeface="Inter"/>
              </a:rPr>
              <a:t> and </a:t>
            </a:r>
            <a:r>
              <a:rPr lang="fi-FI" sz="1400" err="1">
                <a:latin typeface="Inter"/>
              </a:rPr>
              <a:t>characteristics</a:t>
            </a:r>
            <a:r>
              <a:rPr lang="fi-FI" sz="1400">
                <a:latin typeface="Inter"/>
              </a:rPr>
              <a:t> of </a:t>
            </a:r>
            <a:r>
              <a:rPr lang="fi-FI" sz="1400" err="1">
                <a:latin typeface="Inter"/>
              </a:rPr>
              <a:t>Irish</a:t>
            </a:r>
            <a:r>
              <a:rPr lang="fi-FI" sz="1400">
                <a:latin typeface="Inter"/>
              </a:rPr>
              <a:t> </a:t>
            </a:r>
            <a:r>
              <a:rPr lang="fi-FI" sz="1400" err="1">
                <a:latin typeface="Inter"/>
              </a:rPr>
              <a:t>centenarians</a:t>
            </a:r>
            <a:r>
              <a:rPr lang="fi-FI" sz="1400">
                <a:latin typeface="Inter"/>
              </a:rPr>
              <a:t>. </a:t>
            </a:r>
            <a:r>
              <a:rPr lang="fi-FI" sz="1400" err="1">
                <a:latin typeface="Inter"/>
              </a:rPr>
              <a:t>Her</a:t>
            </a:r>
            <a:r>
              <a:rPr lang="fi-FI" sz="1400">
                <a:latin typeface="Inter"/>
              </a:rPr>
              <a:t> </a:t>
            </a:r>
            <a:r>
              <a:rPr lang="fi-FI" sz="1400" err="1">
                <a:latin typeface="Inter"/>
              </a:rPr>
              <a:t>work</a:t>
            </a:r>
            <a:r>
              <a:rPr lang="fi-FI" sz="1400">
                <a:latin typeface="Inter"/>
              </a:rPr>
              <a:t> </a:t>
            </a:r>
            <a:r>
              <a:rPr lang="fi-FI" sz="1400" err="1">
                <a:latin typeface="Inter"/>
              </a:rPr>
              <a:t>has</a:t>
            </a:r>
            <a:r>
              <a:rPr lang="fi-FI" sz="1400">
                <a:latin typeface="Inter"/>
              </a:rPr>
              <a:t> </a:t>
            </a:r>
            <a:r>
              <a:rPr lang="fi-FI" sz="1400" err="1">
                <a:latin typeface="Inter"/>
              </a:rPr>
              <a:t>been</a:t>
            </a:r>
            <a:r>
              <a:rPr lang="fi-FI" sz="1400">
                <a:latin typeface="Inter"/>
              </a:rPr>
              <a:t> </a:t>
            </a:r>
            <a:r>
              <a:rPr lang="fi-FI" sz="1400" err="1">
                <a:latin typeface="Inter"/>
              </a:rPr>
              <a:t>presented</a:t>
            </a:r>
            <a:r>
              <a:rPr lang="fi-FI" sz="1400">
                <a:latin typeface="Inter"/>
              </a:rPr>
              <a:t> </a:t>
            </a:r>
            <a:r>
              <a:rPr lang="fi-FI" sz="1400" err="1">
                <a:latin typeface="Inter"/>
              </a:rPr>
              <a:t>both</a:t>
            </a:r>
            <a:r>
              <a:rPr lang="fi-FI" sz="1400">
                <a:latin typeface="Inter"/>
              </a:rPr>
              <a:t> </a:t>
            </a:r>
            <a:r>
              <a:rPr lang="fi-FI" sz="1400" err="1">
                <a:latin typeface="Inter"/>
              </a:rPr>
              <a:t>nationally</a:t>
            </a:r>
            <a:r>
              <a:rPr lang="fi-FI" sz="1400">
                <a:latin typeface="Inter"/>
              </a:rPr>
              <a:t> and </a:t>
            </a:r>
            <a:r>
              <a:rPr lang="fi-FI" sz="1400" err="1">
                <a:latin typeface="Inter"/>
              </a:rPr>
              <a:t>internationally</a:t>
            </a:r>
            <a:r>
              <a:rPr lang="fi-FI" sz="1400">
                <a:latin typeface="Inter"/>
              </a:rPr>
              <a:t> and </a:t>
            </a:r>
            <a:r>
              <a:rPr lang="fi-FI" sz="1400" err="1">
                <a:latin typeface="Inter"/>
              </a:rPr>
              <a:t>has</a:t>
            </a:r>
            <a:r>
              <a:rPr lang="fi-FI" sz="1400">
                <a:latin typeface="Inter"/>
              </a:rPr>
              <a:t> </a:t>
            </a:r>
            <a:r>
              <a:rPr lang="fi-FI" sz="1400" err="1">
                <a:latin typeface="Inter"/>
              </a:rPr>
              <a:t>been</a:t>
            </a:r>
            <a:r>
              <a:rPr lang="fi-FI" sz="1400">
                <a:latin typeface="Inter"/>
              </a:rPr>
              <a:t> </a:t>
            </a:r>
            <a:r>
              <a:rPr lang="fi-FI" sz="1400" err="1">
                <a:latin typeface="Inter"/>
              </a:rPr>
              <a:t>published</a:t>
            </a:r>
            <a:r>
              <a:rPr lang="fi-FI" sz="1400">
                <a:latin typeface="Inter"/>
              </a:rPr>
              <a:t> </a:t>
            </a:r>
            <a:r>
              <a:rPr lang="fi-FI" sz="1400" err="1">
                <a:latin typeface="Inter"/>
              </a:rPr>
              <a:t>academically</a:t>
            </a:r>
            <a:r>
              <a:rPr lang="fi-FI" sz="1400">
                <a:latin typeface="Inter"/>
              </a:rPr>
              <a:t> in </a:t>
            </a:r>
            <a:r>
              <a:rPr lang="fi-FI" sz="1400" err="1">
                <a:latin typeface="Inter"/>
              </a:rPr>
              <a:t>Age</a:t>
            </a:r>
            <a:r>
              <a:rPr lang="fi-FI" sz="1400">
                <a:latin typeface="Inter"/>
              </a:rPr>
              <a:t> and </a:t>
            </a:r>
            <a:r>
              <a:rPr lang="fi-FI" sz="1400" err="1">
                <a:latin typeface="Inter"/>
              </a:rPr>
              <a:t>Ageing</a:t>
            </a:r>
            <a:r>
              <a:rPr lang="fi-FI" sz="1400">
                <a:latin typeface="Inter"/>
              </a:rPr>
              <a:t> and </a:t>
            </a:r>
            <a:r>
              <a:rPr lang="fi-FI" sz="1400" err="1">
                <a:latin typeface="Inter"/>
              </a:rPr>
              <a:t>The</a:t>
            </a:r>
            <a:r>
              <a:rPr lang="fi-FI" sz="1400">
                <a:latin typeface="Inter"/>
              </a:rPr>
              <a:t> Journal of </a:t>
            </a:r>
            <a:r>
              <a:rPr lang="fi-FI" sz="1400" err="1">
                <a:latin typeface="Inter"/>
              </a:rPr>
              <a:t>Aging</a:t>
            </a:r>
            <a:r>
              <a:rPr lang="fi-FI" sz="1400">
                <a:latin typeface="Inter"/>
              </a:rPr>
              <a:t> </a:t>
            </a:r>
            <a:r>
              <a:rPr lang="fi-FI" sz="1400" err="1">
                <a:latin typeface="Inter"/>
              </a:rPr>
              <a:t>Studies</a:t>
            </a:r>
            <a:r>
              <a:rPr lang="fi-FI" sz="1400">
                <a:latin typeface="Inter"/>
              </a:rPr>
              <a:t>, </a:t>
            </a:r>
            <a:r>
              <a:rPr lang="fi-FI" sz="1400" err="1">
                <a:latin typeface="Inter"/>
              </a:rPr>
              <a:t>with</a:t>
            </a:r>
            <a:r>
              <a:rPr lang="fi-FI" sz="1400">
                <a:latin typeface="Inter"/>
              </a:rPr>
              <a:t> a </a:t>
            </a:r>
            <a:r>
              <a:rPr lang="fi-FI" sz="1400" err="1">
                <a:latin typeface="Inter"/>
              </a:rPr>
              <a:t>number</a:t>
            </a:r>
            <a:r>
              <a:rPr lang="fi-FI" sz="1400">
                <a:latin typeface="Inter"/>
              </a:rPr>
              <a:t> of </a:t>
            </a:r>
            <a:r>
              <a:rPr lang="fi-FI" sz="1400" err="1">
                <a:latin typeface="Inter"/>
              </a:rPr>
              <a:t>additional</a:t>
            </a:r>
            <a:r>
              <a:rPr lang="fi-FI" sz="1400">
                <a:latin typeface="Inter"/>
              </a:rPr>
              <a:t> </a:t>
            </a:r>
            <a:r>
              <a:rPr lang="fi-FI" sz="1400" err="1">
                <a:latin typeface="Inter"/>
              </a:rPr>
              <a:t>scholarly</a:t>
            </a:r>
            <a:r>
              <a:rPr lang="fi-FI" sz="1400">
                <a:latin typeface="Inter"/>
              </a:rPr>
              <a:t> </a:t>
            </a:r>
            <a:r>
              <a:rPr lang="fi-FI" sz="1400" err="1">
                <a:latin typeface="Inter"/>
              </a:rPr>
              <a:t>publications</a:t>
            </a:r>
            <a:r>
              <a:rPr lang="fi-FI" sz="1400">
                <a:latin typeface="Inter"/>
              </a:rPr>
              <a:t> </a:t>
            </a:r>
            <a:r>
              <a:rPr lang="fi-FI" sz="1400" err="1">
                <a:latin typeface="Inter"/>
              </a:rPr>
              <a:t>forthcoming</a:t>
            </a:r>
            <a:r>
              <a:rPr lang="fi-FI" sz="1400">
                <a:latin typeface="Inter"/>
              </a:rPr>
              <a:t> </a:t>
            </a:r>
            <a:r>
              <a:rPr lang="fi-FI" sz="1400" err="1">
                <a:latin typeface="Inter"/>
              </a:rPr>
              <a:t>from</a:t>
            </a:r>
            <a:r>
              <a:rPr lang="fi-FI" sz="1400">
                <a:latin typeface="Inter"/>
              </a:rPr>
              <a:t> </a:t>
            </a:r>
            <a:r>
              <a:rPr lang="fi-FI" sz="1400" err="1">
                <a:latin typeface="Inter"/>
              </a:rPr>
              <a:t>this</a:t>
            </a:r>
            <a:r>
              <a:rPr lang="fi-FI" sz="1400">
                <a:latin typeface="Inter"/>
              </a:rPr>
              <a:t> </a:t>
            </a:r>
            <a:r>
              <a:rPr lang="fi-FI" sz="1400" err="1">
                <a:latin typeface="Inter"/>
              </a:rPr>
              <a:t>research</a:t>
            </a:r>
            <a:r>
              <a:rPr lang="fi-FI" sz="1400">
                <a:latin typeface="Inter"/>
              </a:rPr>
              <a:t>.</a:t>
            </a:r>
            <a:endParaRPr lang="fi-FI" sz="1400"/>
          </a:p>
          <a:p>
            <a:endParaRPr lang="fi-FI" sz="1200">
              <a:latin typeface="Inter"/>
              <a:cs typeface="Times New Roman"/>
            </a:endParaRPr>
          </a:p>
        </p:txBody>
      </p:sp>
      <p:pic>
        <p:nvPicPr>
          <p:cNvPr id="3" name="Kuva 2" descr="Kuva, joka sisältää kohteen Ihmisen kasvot, vaate, henkilö, hymy&#10;&#10;Kuvaus luotu automaattisesti">
            <a:extLst>
              <a:ext uri="{FF2B5EF4-FFF2-40B4-BE49-F238E27FC236}">
                <a16:creationId xmlns:a16="http://schemas.microsoft.com/office/drawing/2014/main" id="{4E47AA5F-8190-A28B-00A8-1DB226EAE3EB}"/>
              </a:ext>
            </a:extLst>
          </p:cNvPr>
          <p:cNvPicPr>
            <a:picLocks noChangeAspect="1"/>
          </p:cNvPicPr>
          <p:nvPr/>
        </p:nvPicPr>
        <p:blipFill>
          <a:blip r:embed="rId3"/>
          <a:srcRect l="-127" t="11397" b="-1563"/>
          <a:stretch/>
        </p:blipFill>
        <p:spPr>
          <a:xfrm>
            <a:off x="600109" y="3961358"/>
            <a:ext cx="2145849" cy="2868491"/>
          </a:xfrm>
          <a:prstGeom prst="rect">
            <a:avLst/>
          </a:prstGeom>
        </p:spPr>
      </p:pic>
      <p:sp>
        <p:nvSpPr>
          <p:cNvPr id="5" name="Ellipsi 4">
            <a:extLst>
              <a:ext uri="{FF2B5EF4-FFF2-40B4-BE49-F238E27FC236}">
                <a16:creationId xmlns:a16="http://schemas.microsoft.com/office/drawing/2014/main" id="{3478607B-0370-4AB0-AF85-47E8D8668975}"/>
              </a:ext>
            </a:extLst>
          </p:cNvPr>
          <p:cNvSpPr/>
          <p:nvPr/>
        </p:nvSpPr>
        <p:spPr>
          <a:xfrm>
            <a:off x="9878411"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sz="1600"/>
              <a:t>13:45 – 15:00</a:t>
            </a:r>
            <a:endParaRPr lang="en-US" sz="1600"/>
          </a:p>
          <a:p>
            <a:r>
              <a:rPr lang="fi-FI" sz="1600"/>
              <a:t>​</a:t>
            </a:r>
            <a:r>
              <a:rPr lang="fi-FI" sz="1600" err="1"/>
              <a:t>Auditorium</a:t>
            </a:r>
            <a:r>
              <a:rPr lang="fi-FI" sz="1600"/>
              <a:t> C-103 and 104</a:t>
            </a:r>
          </a:p>
        </p:txBody>
      </p:sp>
    </p:spTree>
    <p:extLst>
      <p:ext uri="{BB962C8B-B14F-4D97-AF65-F5344CB8AC3E}">
        <p14:creationId xmlns:p14="http://schemas.microsoft.com/office/powerpoint/2010/main" val="3413799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4ECE-AC87-774B-ECDB-6F5BC38C2096}"/>
              </a:ext>
            </a:extLst>
          </p:cNvPr>
          <p:cNvSpPr>
            <a:spLocks noGrp="1"/>
          </p:cNvSpPr>
          <p:nvPr>
            <p:ph type="title"/>
          </p:nvPr>
        </p:nvSpPr>
        <p:spPr>
          <a:xfrm>
            <a:off x="2118166" y="365125"/>
            <a:ext cx="9235633" cy="1325563"/>
          </a:xfrm>
        </p:spPr>
        <p:txBody>
          <a:bodyPr/>
          <a:lstStyle/>
          <a:p>
            <a:r>
              <a:rPr lang="fi-FI" err="1"/>
              <a:t>Thursday</a:t>
            </a:r>
            <a:r>
              <a:rPr lang="fi-FI"/>
              <a:t>, </a:t>
            </a:r>
            <a:r>
              <a:rPr lang="fi-FI" err="1"/>
              <a:t>Feb</a:t>
            </a:r>
            <a:r>
              <a:rPr lang="fi-FI"/>
              <a:t> 20th, </a:t>
            </a:r>
            <a:r>
              <a:rPr lang="fi-FI" sz="2800" err="1"/>
              <a:t>morning</a:t>
            </a:r>
            <a:r>
              <a:rPr lang="fi-FI" sz="2800"/>
              <a:t> </a:t>
            </a:r>
            <a:r>
              <a:rPr lang="fi-FI" sz="2800" err="1"/>
              <a:t>sessions</a:t>
            </a:r>
            <a:r>
              <a:rPr lang="fi-FI" sz="2800"/>
              <a:t> 9:00-11:30</a:t>
            </a:r>
          </a:p>
        </p:txBody>
      </p:sp>
      <p:pic>
        <p:nvPicPr>
          <p:cNvPr id="5" name="Content Placeholder 4">
            <a:extLst>
              <a:ext uri="{FF2B5EF4-FFF2-40B4-BE49-F238E27FC236}">
                <a16:creationId xmlns:a16="http://schemas.microsoft.com/office/drawing/2014/main" id="{7A05FDB0-DCF3-6E0A-4334-8C1DDE53EFDF}"/>
              </a:ext>
            </a:extLst>
          </p:cNvPr>
          <p:cNvPicPr>
            <a:picLocks noGrp="1" noChangeAspect="1"/>
          </p:cNvPicPr>
          <p:nvPr>
            <p:ph idx="1"/>
          </p:nvPr>
        </p:nvPicPr>
        <p:blipFill>
          <a:blip r:embed="rId2"/>
          <a:stretch>
            <a:fillRect/>
          </a:stretch>
        </p:blipFill>
        <p:spPr>
          <a:xfrm>
            <a:off x="9027902" y="5769867"/>
            <a:ext cx="3164098" cy="847417"/>
          </a:xfrm>
          <a:prstGeom prst="rect">
            <a:avLst/>
          </a:prstGeom>
        </p:spPr>
      </p:pic>
      <p:pic>
        <p:nvPicPr>
          <p:cNvPr id="4" name="Picture 3">
            <a:extLst>
              <a:ext uri="{FF2B5EF4-FFF2-40B4-BE49-F238E27FC236}">
                <a16:creationId xmlns:a16="http://schemas.microsoft.com/office/drawing/2014/main" id="{E2374579-C45F-C908-7271-11573F94067A}"/>
              </a:ext>
            </a:extLst>
          </p:cNvPr>
          <p:cNvPicPr>
            <a:picLocks noChangeAspect="1"/>
          </p:cNvPicPr>
          <p:nvPr/>
        </p:nvPicPr>
        <p:blipFill>
          <a:blip r:embed="rId3"/>
          <a:stretch>
            <a:fillRect/>
          </a:stretch>
        </p:blipFill>
        <p:spPr>
          <a:xfrm>
            <a:off x="580536" y="365125"/>
            <a:ext cx="1398735" cy="1674019"/>
          </a:xfrm>
          <a:prstGeom prst="rect">
            <a:avLst/>
          </a:prstGeom>
        </p:spPr>
      </p:pic>
      <p:sp>
        <p:nvSpPr>
          <p:cNvPr id="6" name="TextBox 6">
            <a:extLst>
              <a:ext uri="{FF2B5EF4-FFF2-40B4-BE49-F238E27FC236}">
                <a16:creationId xmlns:a16="http://schemas.microsoft.com/office/drawing/2014/main" id="{EB8AB966-8A38-8C85-28C8-C2F9F3E3A868}"/>
              </a:ext>
            </a:extLst>
          </p:cNvPr>
          <p:cNvSpPr txBox="1"/>
          <p:nvPr/>
        </p:nvSpPr>
        <p:spPr>
          <a:xfrm>
            <a:off x="1089061" y="2054577"/>
            <a:ext cx="10244686" cy="4585871"/>
          </a:xfrm>
          <a:prstGeom prst="rect">
            <a:avLst/>
          </a:prstGeom>
          <a:noFill/>
        </p:spPr>
        <p:txBody>
          <a:bodyPr wrap="square" lIns="91440" tIns="45720" rIns="91440" bIns="45720" anchor="t">
            <a:spAutoFit/>
          </a:bodyPr>
          <a:lstStyle/>
          <a:p>
            <a:pPr marL="342900" indent="-342900" fontAlgn="base">
              <a:buAutoNum type="arabicPeriod"/>
            </a:pPr>
            <a:r>
              <a:rPr lang="en-US" b="1">
                <a:solidFill>
                  <a:srgbClr val="000000"/>
                </a:solidFill>
                <a:latin typeface="Arial"/>
                <a:cs typeface="Arial"/>
              </a:rPr>
              <a:t>Emotional and cultural integration through books </a:t>
            </a:r>
            <a:r>
              <a:rPr lang="en-US">
                <a:solidFill>
                  <a:srgbClr val="000000"/>
                </a:solidFill>
                <a:latin typeface="Arial"/>
                <a:cs typeface="Arial"/>
              </a:rPr>
              <a:t>by Oksana Filippova with co-presenter </a:t>
            </a:r>
            <a:r>
              <a:rPr lang="en-US" err="1">
                <a:solidFill>
                  <a:srgbClr val="000000"/>
                </a:solidFill>
                <a:latin typeface="Arial"/>
                <a:cs typeface="Arial"/>
              </a:rPr>
              <a:t>Roos</a:t>
            </a:r>
            <a:r>
              <a:rPr lang="en-US">
                <a:solidFill>
                  <a:srgbClr val="000000"/>
                </a:solidFill>
                <a:latin typeface="Arial"/>
                <a:cs typeface="Arial"/>
              </a:rPr>
              <a:t> </a:t>
            </a:r>
            <a:r>
              <a:rPr lang="en-US" err="1">
                <a:solidFill>
                  <a:srgbClr val="000000"/>
                </a:solidFill>
                <a:latin typeface="Arial"/>
                <a:cs typeface="Arial"/>
              </a:rPr>
              <a:t>Spijkerman</a:t>
            </a:r>
            <a:r>
              <a:rPr lang="en-US">
                <a:solidFill>
                  <a:srgbClr val="000000"/>
                </a:solidFill>
                <a:latin typeface="Arial"/>
                <a:cs typeface="Arial"/>
              </a:rPr>
              <a:t>, NHL </a:t>
            </a:r>
            <a:r>
              <a:rPr lang="en-US" err="1">
                <a:solidFill>
                  <a:srgbClr val="000000"/>
                </a:solidFill>
                <a:latin typeface="Arial"/>
                <a:cs typeface="Arial"/>
              </a:rPr>
              <a:t>Stenden</a:t>
            </a:r>
            <a:r>
              <a:rPr lang="en-US">
                <a:solidFill>
                  <a:srgbClr val="000000"/>
                </a:solidFill>
                <a:latin typeface="Arial"/>
                <a:cs typeface="Arial"/>
              </a:rPr>
              <a:t>: S-313</a:t>
            </a:r>
            <a:endParaRPr lang="fi-FI">
              <a:solidFill>
                <a:srgbClr val="000000"/>
              </a:solidFill>
              <a:latin typeface="Aptos" panose="02110004020202020204"/>
              <a:cs typeface="Arial" panose="020B0604020202020204" pitchFamily="34" charset="0"/>
            </a:endParaRPr>
          </a:p>
          <a:p>
            <a:pPr marL="342900" indent="-342900">
              <a:buAutoNum type="arabicPeriod"/>
            </a:pPr>
            <a:endParaRPr lang="en-US">
              <a:solidFill>
                <a:srgbClr val="000000"/>
              </a:solidFill>
              <a:latin typeface="Arial"/>
              <a:cs typeface="Arial"/>
            </a:endParaRPr>
          </a:p>
          <a:p>
            <a:pPr marL="342900" indent="-342900">
              <a:buAutoNum type="arabicPeriod"/>
            </a:pPr>
            <a:r>
              <a:rPr lang="fi-FI" b="1" err="1">
                <a:solidFill>
                  <a:srgbClr val="000000"/>
                </a:solidFill>
                <a:latin typeface="Arial"/>
                <a:cs typeface="Arial"/>
              </a:rPr>
              <a:t>Talking</a:t>
            </a:r>
            <a:r>
              <a:rPr lang="fi-FI" b="1">
                <a:solidFill>
                  <a:srgbClr val="000000"/>
                </a:solidFill>
                <a:latin typeface="Arial"/>
                <a:cs typeface="Arial"/>
              </a:rPr>
              <a:t> </a:t>
            </a:r>
            <a:r>
              <a:rPr lang="fi-FI" b="1" err="1">
                <a:solidFill>
                  <a:srgbClr val="000000"/>
                </a:solidFill>
                <a:latin typeface="Arial"/>
                <a:cs typeface="Arial"/>
              </a:rPr>
              <a:t>with</a:t>
            </a:r>
            <a:r>
              <a:rPr lang="fi-FI" b="1">
                <a:solidFill>
                  <a:srgbClr val="000000"/>
                </a:solidFill>
                <a:latin typeface="Arial"/>
                <a:cs typeface="Arial"/>
              </a:rPr>
              <a:t> </a:t>
            </a:r>
            <a:r>
              <a:rPr lang="fi-FI" b="1" err="1">
                <a:solidFill>
                  <a:srgbClr val="000000"/>
                </a:solidFill>
                <a:latin typeface="Arial"/>
                <a:cs typeface="Arial"/>
              </a:rPr>
              <a:t>children</a:t>
            </a:r>
            <a:r>
              <a:rPr lang="fi-FI" b="1">
                <a:solidFill>
                  <a:srgbClr val="000000"/>
                </a:solidFill>
                <a:latin typeface="Arial"/>
                <a:cs typeface="Arial"/>
              </a:rPr>
              <a:t> in </a:t>
            </a:r>
            <a:r>
              <a:rPr lang="fi-FI" b="1" err="1">
                <a:solidFill>
                  <a:srgbClr val="000000"/>
                </a:solidFill>
                <a:latin typeface="Arial"/>
                <a:cs typeface="Arial"/>
              </a:rPr>
              <a:t>the</a:t>
            </a:r>
            <a:r>
              <a:rPr lang="fi-FI" b="1">
                <a:solidFill>
                  <a:srgbClr val="000000"/>
                </a:solidFill>
                <a:latin typeface="Arial"/>
                <a:cs typeface="Arial"/>
              </a:rPr>
              <a:t> </a:t>
            </a:r>
            <a:r>
              <a:rPr lang="fi-FI" b="1" err="1">
                <a:solidFill>
                  <a:srgbClr val="000000"/>
                </a:solidFill>
                <a:latin typeface="Arial"/>
                <a:cs typeface="Arial"/>
              </a:rPr>
              <a:t>classroom</a:t>
            </a:r>
            <a:r>
              <a:rPr lang="fi-FI">
                <a:solidFill>
                  <a:srgbClr val="000000"/>
                </a:solidFill>
                <a:latin typeface="Arial"/>
                <a:cs typeface="Arial"/>
              </a:rPr>
              <a:t> </a:t>
            </a:r>
            <a:r>
              <a:rPr lang="fi-FI" err="1">
                <a:solidFill>
                  <a:srgbClr val="000000"/>
                </a:solidFill>
                <a:latin typeface="Arial"/>
                <a:cs typeface="Arial"/>
              </a:rPr>
              <a:t>by</a:t>
            </a:r>
            <a:r>
              <a:rPr lang="fi-FI">
                <a:solidFill>
                  <a:srgbClr val="000000"/>
                </a:solidFill>
                <a:latin typeface="Arial"/>
                <a:cs typeface="Arial"/>
              </a:rPr>
              <a:t> Linda </a:t>
            </a:r>
            <a:r>
              <a:rPr lang="fi-FI" err="1">
                <a:solidFill>
                  <a:srgbClr val="000000"/>
                </a:solidFill>
                <a:latin typeface="Arial"/>
                <a:cs typeface="Arial"/>
              </a:rPr>
              <a:t>Kruiper</a:t>
            </a:r>
            <a:r>
              <a:rPr lang="fi-FI">
                <a:solidFill>
                  <a:srgbClr val="000000"/>
                </a:solidFill>
                <a:latin typeface="Arial"/>
                <a:cs typeface="Arial"/>
              </a:rPr>
              <a:t> </a:t>
            </a:r>
            <a:r>
              <a:rPr lang="fi-FI" err="1">
                <a:solidFill>
                  <a:srgbClr val="000000"/>
                </a:solidFill>
                <a:latin typeface="Arial"/>
                <a:cs typeface="Arial"/>
              </a:rPr>
              <a:t>with</a:t>
            </a:r>
            <a:r>
              <a:rPr lang="fi-FI">
                <a:solidFill>
                  <a:srgbClr val="000000"/>
                </a:solidFill>
                <a:latin typeface="Arial"/>
                <a:cs typeface="Arial"/>
              </a:rPr>
              <a:t> </a:t>
            </a:r>
            <a:r>
              <a:rPr lang="fi-FI" err="1">
                <a:solidFill>
                  <a:srgbClr val="000000"/>
                </a:solidFill>
                <a:latin typeface="Arial"/>
                <a:cs typeface="Arial"/>
              </a:rPr>
              <a:t>Co-presenters</a:t>
            </a:r>
            <a:r>
              <a:rPr lang="fi-FI">
                <a:solidFill>
                  <a:srgbClr val="000000"/>
                </a:solidFill>
                <a:latin typeface="Arial"/>
                <a:cs typeface="Arial"/>
              </a:rPr>
              <a:t> Amanda </a:t>
            </a:r>
            <a:r>
              <a:rPr lang="fi-FI" err="1">
                <a:solidFill>
                  <a:srgbClr val="000000"/>
                </a:solidFill>
                <a:latin typeface="Arial"/>
                <a:cs typeface="Arial"/>
              </a:rPr>
              <a:t>Hulshof</a:t>
            </a:r>
            <a:r>
              <a:rPr lang="fi-FI">
                <a:solidFill>
                  <a:srgbClr val="000000"/>
                </a:solidFill>
                <a:latin typeface="Arial"/>
                <a:cs typeface="Arial"/>
              </a:rPr>
              <a:t> &amp; Monika </a:t>
            </a:r>
            <a:r>
              <a:rPr lang="fi-FI" err="1">
                <a:solidFill>
                  <a:srgbClr val="000000"/>
                </a:solidFill>
                <a:latin typeface="Arial"/>
                <a:cs typeface="Arial"/>
              </a:rPr>
              <a:t>Smit</a:t>
            </a:r>
            <a:r>
              <a:rPr lang="fi-FI">
                <a:solidFill>
                  <a:srgbClr val="000000"/>
                </a:solidFill>
                <a:latin typeface="Arial"/>
                <a:cs typeface="Arial"/>
              </a:rPr>
              <a:t>, </a:t>
            </a:r>
            <a:r>
              <a:rPr lang="en-US">
                <a:solidFill>
                  <a:srgbClr val="000000"/>
                </a:solidFill>
                <a:latin typeface="Arial"/>
                <a:cs typeface="Arial"/>
              </a:rPr>
              <a:t>NHL </a:t>
            </a:r>
            <a:r>
              <a:rPr lang="en-US" err="1">
                <a:solidFill>
                  <a:srgbClr val="000000"/>
                </a:solidFill>
                <a:latin typeface="Arial"/>
                <a:cs typeface="Arial"/>
              </a:rPr>
              <a:t>Stenden</a:t>
            </a:r>
            <a:r>
              <a:rPr lang="fi-FI">
                <a:solidFill>
                  <a:srgbClr val="000000"/>
                </a:solidFill>
                <a:latin typeface="Arial"/>
                <a:cs typeface="Arial"/>
              </a:rPr>
              <a:t>: S-312</a:t>
            </a:r>
            <a:r>
              <a:rPr lang="fi-FI" b="0" i="0">
                <a:solidFill>
                  <a:srgbClr val="000000"/>
                </a:solidFill>
                <a:effectLst/>
                <a:latin typeface="Arial"/>
                <a:cs typeface="Arial"/>
              </a:rPr>
              <a:t> </a:t>
            </a:r>
            <a:endParaRPr lang="fi-FI">
              <a:solidFill>
                <a:srgbClr val="000000"/>
              </a:solidFill>
              <a:latin typeface="Aptos" panose="02110004020202020204"/>
              <a:cs typeface="Arial" panose="020B0604020202020204" pitchFamily="34" charset="0"/>
            </a:endParaRPr>
          </a:p>
          <a:p>
            <a:pPr marL="342900" indent="-342900">
              <a:buAutoNum type="arabicPeriod"/>
            </a:pPr>
            <a:endParaRPr lang="fi-FI">
              <a:solidFill>
                <a:srgbClr val="000000"/>
              </a:solidFill>
              <a:latin typeface="Arial"/>
              <a:cs typeface="Arial"/>
            </a:endParaRPr>
          </a:p>
          <a:p>
            <a:pPr marL="342900" indent="-342900">
              <a:buAutoNum type="arabicPeriod"/>
            </a:pPr>
            <a:r>
              <a:rPr lang="fi-FI" b="1" err="1">
                <a:solidFill>
                  <a:srgbClr val="000000"/>
                </a:solidFill>
                <a:latin typeface="Arial"/>
                <a:cs typeface="Arial"/>
              </a:rPr>
              <a:t>Storytelling</a:t>
            </a:r>
            <a:r>
              <a:rPr lang="fi-FI" b="1">
                <a:solidFill>
                  <a:srgbClr val="000000"/>
                </a:solidFill>
                <a:latin typeface="Arial"/>
                <a:cs typeface="Arial"/>
              </a:rPr>
              <a:t> in </a:t>
            </a:r>
            <a:r>
              <a:rPr lang="fi-FI" b="1" err="1">
                <a:solidFill>
                  <a:srgbClr val="000000"/>
                </a:solidFill>
                <a:latin typeface="Arial"/>
                <a:cs typeface="Arial"/>
              </a:rPr>
              <a:t>teacher</a:t>
            </a:r>
            <a:r>
              <a:rPr lang="fi-FI" b="1">
                <a:solidFill>
                  <a:srgbClr val="000000"/>
                </a:solidFill>
                <a:latin typeface="Arial"/>
                <a:cs typeface="Arial"/>
              </a:rPr>
              <a:t> </a:t>
            </a:r>
            <a:r>
              <a:rPr lang="fi-FI" b="1" err="1">
                <a:solidFill>
                  <a:srgbClr val="000000"/>
                </a:solidFill>
                <a:latin typeface="Arial"/>
                <a:cs typeface="Arial"/>
              </a:rPr>
              <a:t>development</a:t>
            </a:r>
            <a:r>
              <a:rPr lang="fi-FI" b="1">
                <a:solidFill>
                  <a:srgbClr val="000000"/>
                </a:solidFill>
                <a:latin typeface="Arial"/>
                <a:cs typeface="Arial"/>
              </a:rPr>
              <a:t>- </a:t>
            </a:r>
            <a:r>
              <a:rPr lang="fi-FI" b="1" err="1">
                <a:solidFill>
                  <a:srgbClr val="000000"/>
                </a:solidFill>
                <a:latin typeface="Arial"/>
                <a:cs typeface="Arial"/>
              </a:rPr>
              <a:t>creating</a:t>
            </a:r>
            <a:r>
              <a:rPr lang="fi-FI">
                <a:solidFill>
                  <a:srgbClr val="000000"/>
                </a:solidFill>
                <a:latin typeface="Arial"/>
                <a:cs typeface="Arial"/>
              </a:rPr>
              <a:t> </a:t>
            </a:r>
            <a:r>
              <a:rPr lang="fi-FI" b="1">
                <a:solidFill>
                  <a:srgbClr val="000000"/>
                </a:solidFill>
                <a:latin typeface="Arial"/>
                <a:cs typeface="Arial"/>
              </a:rPr>
              <a:t>a </a:t>
            </a:r>
            <a:r>
              <a:rPr lang="fi-FI" b="1" err="1">
                <a:solidFill>
                  <a:srgbClr val="000000"/>
                </a:solidFill>
                <a:latin typeface="Arial"/>
                <a:cs typeface="Arial"/>
              </a:rPr>
              <a:t>safe</a:t>
            </a:r>
            <a:r>
              <a:rPr lang="fi-FI" b="1">
                <a:solidFill>
                  <a:srgbClr val="000000"/>
                </a:solidFill>
                <a:latin typeface="Arial"/>
                <a:cs typeface="Arial"/>
              </a:rPr>
              <a:t> </a:t>
            </a:r>
            <a:r>
              <a:rPr lang="fi-FI" b="1" err="1">
                <a:solidFill>
                  <a:srgbClr val="000000"/>
                </a:solidFill>
                <a:latin typeface="Arial"/>
                <a:cs typeface="Arial"/>
              </a:rPr>
              <a:t>enviroment</a:t>
            </a:r>
            <a:r>
              <a:rPr lang="fi-FI" b="1">
                <a:solidFill>
                  <a:srgbClr val="000000"/>
                </a:solidFill>
                <a:latin typeface="Arial"/>
                <a:cs typeface="Arial"/>
              </a:rPr>
              <a:t> in </a:t>
            </a:r>
            <a:r>
              <a:rPr lang="fi-FI" b="1" err="1">
                <a:solidFill>
                  <a:srgbClr val="000000"/>
                </a:solidFill>
                <a:latin typeface="Arial"/>
                <a:cs typeface="Arial"/>
              </a:rPr>
              <a:t>multilingual</a:t>
            </a:r>
            <a:r>
              <a:rPr lang="fi-FI" b="1">
                <a:solidFill>
                  <a:srgbClr val="000000"/>
                </a:solidFill>
                <a:latin typeface="Arial"/>
                <a:cs typeface="Arial"/>
              </a:rPr>
              <a:t> </a:t>
            </a:r>
            <a:r>
              <a:rPr lang="fi-FI" b="1" err="1">
                <a:solidFill>
                  <a:srgbClr val="000000"/>
                </a:solidFill>
                <a:latin typeface="Arial"/>
                <a:cs typeface="Arial"/>
              </a:rPr>
              <a:t>communities</a:t>
            </a:r>
            <a:r>
              <a:rPr lang="fi-FI">
                <a:solidFill>
                  <a:srgbClr val="000000"/>
                </a:solidFill>
                <a:latin typeface="Arial"/>
                <a:cs typeface="Arial"/>
              </a:rPr>
              <a:t> </a:t>
            </a:r>
            <a:r>
              <a:rPr lang="fi-FI" err="1">
                <a:solidFill>
                  <a:srgbClr val="000000"/>
                </a:solidFill>
                <a:latin typeface="Arial"/>
                <a:cs typeface="Arial"/>
              </a:rPr>
              <a:t>by</a:t>
            </a:r>
            <a:r>
              <a:rPr lang="fi-FI">
                <a:solidFill>
                  <a:srgbClr val="000000"/>
                </a:solidFill>
                <a:latin typeface="Arial"/>
                <a:cs typeface="Arial"/>
              </a:rPr>
              <a:t> Alenka </a:t>
            </a:r>
            <a:r>
              <a:rPr lang="fi-FI" err="1">
                <a:solidFill>
                  <a:srgbClr val="000000"/>
                </a:solidFill>
                <a:latin typeface="Arial"/>
                <a:cs typeface="Arial"/>
              </a:rPr>
              <a:t>Mikulec</a:t>
            </a:r>
            <a:r>
              <a:rPr lang="fi-FI">
                <a:solidFill>
                  <a:srgbClr val="000000"/>
                </a:solidFill>
                <a:latin typeface="Arial"/>
                <a:cs typeface="Arial"/>
              </a:rPr>
              <a:t>, </a:t>
            </a:r>
            <a:r>
              <a:rPr lang="fi-FI" err="1">
                <a:solidFill>
                  <a:srgbClr val="000000"/>
                </a:solidFill>
                <a:latin typeface="Arial"/>
                <a:cs typeface="Arial"/>
              </a:rPr>
              <a:t>University</a:t>
            </a:r>
            <a:r>
              <a:rPr lang="fi-FI">
                <a:solidFill>
                  <a:srgbClr val="000000"/>
                </a:solidFill>
                <a:latin typeface="Arial"/>
                <a:cs typeface="Arial"/>
              </a:rPr>
              <a:t> of Zagreb, </a:t>
            </a:r>
            <a:r>
              <a:rPr lang="fi-FI" err="1">
                <a:solidFill>
                  <a:srgbClr val="000000"/>
                </a:solidFill>
                <a:latin typeface="Arial"/>
                <a:cs typeface="Arial"/>
              </a:rPr>
              <a:t>Croatia</a:t>
            </a:r>
            <a:r>
              <a:rPr lang="fi-FI">
                <a:solidFill>
                  <a:srgbClr val="000000"/>
                </a:solidFill>
                <a:latin typeface="Arial"/>
                <a:cs typeface="Arial"/>
              </a:rPr>
              <a:t>: S-301</a:t>
            </a:r>
            <a:endParaRPr lang="fi-FI">
              <a:solidFill>
                <a:srgbClr val="000000"/>
              </a:solidFill>
              <a:latin typeface="Arial"/>
              <a:cs typeface="Arial" panose="020B0604020202020204" pitchFamily="34" charset="0"/>
            </a:endParaRPr>
          </a:p>
          <a:p>
            <a:pPr marL="342900" indent="-342900">
              <a:buAutoNum type="arabicPeriod"/>
            </a:pPr>
            <a:endParaRPr lang="fi-FI">
              <a:solidFill>
                <a:srgbClr val="000000"/>
              </a:solidFill>
              <a:latin typeface="Arial"/>
              <a:cs typeface="Arial"/>
            </a:endParaRPr>
          </a:p>
          <a:p>
            <a:pPr marL="342900" indent="-342900">
              <a:buAutoNum type="arabicPeriod"/>
            </a:pPr>
            <a:r>
              <a:rPr lang="fi-FI" b="1">
                <a:solidFill>
                  <a:srgbClr val="000000"/>
                </a:solidFill>
                <a:latin typeface="Arial"/>
                <a:cs typeface="Arial"/>
              </a:rPr>
              <a:t>A </a:t>
            </a:r>
            <a:r>
              <a:rPr lang="fi-FI" b="1" err="1">
                <a:solidFill>
                  <a:srgbClr val="000000"/>
                </a:solidFill>
                <a:latin typeface="Arial"/>
                <a:cs typeface="Arial"/>
              </a:rPr>
              <a:t>package</a:t>
            </a:r>
            <a:r>
              <a:rPr lang="fi-FI" b="1">
                <a:solidFill>
                  <a:srgbClr val="000000"/>
                </a:solidFill>
                <a:latin typeface="Arial"/>
                <a:cs typeface="Arial"/>
              </a:rPr>
              <a:t> of </a:t>
            </a:r>
            <a:r>
              <a:rPr lang="fi-FI" b="1" err="1">
                <a:solidFill>
                  <a:srgbClr val="000000"/>
                </a:solidFill>
                <a:latin typeface="Arial"/>
                <a:cs typeface="Arial"/>
              </a:rPr>
              <a:t>two</a:t>
            </a:r>
            <a:r>
              <a:rPr lang="fi-FI" b="1">
                <a:solidFill>
                  <a:srgbClr val="000000"/>
                </a:solidFill>
                <a:latin typeface="Arial"/>
                <a:cs typeface="Arial"/>
              </a:rPr>
              <a:t> </a:t>
            </a:r>
            <a:r>
              <a:rPr lang="fi-FI" b="1" err="1">
                <a:solidFill>
                  <a:srgbClr val="000000"/>
                </a:solidFill>
                <a:latin typeface="Arial"/>
                <a:cs typeface="Arial"/>
              </a:rPr>
              <a:t>lectures</a:t>
            </a:r>
            <a:r>
              <a:rPr lang="fi-FI" b="1">
                <a:solidFill>
                  <a:srgbClr val="000000"/>
                </a:solidFill>
                <a:latin typeface="Arial"/>
                <a:cs typeface="Arial"/>
              </a:rPr>
              <a:t>: </a:t>
            </a:r>
            <a:r>
              <a:rPr lang="fi-FI" b="1" err="1">
                <a:solidFill>
                  <a:srgbClr val="000000"/>
                </a:solidFill>
                <a:latin typeface="Arial"/>
                <a:cs typeface="Arial"/>
              </a:rPr>
              <a:t>The</a:t>
            </a:r>
            <a:r>
              <a:rPr lang="fi-FI" b="1">
                <a:solidFill>
                  <a:srgbClr val="000000"/>
                </a:solidFill>
                <a:latin typeface="Arial"/>
                <a:cs typeface="Arial"/>
              </a:rPr>
              <a:t> </a:t>
            </a:r>
            <a:r>
              <a:rPr lang="fi-FI" b="1" err="1">
                <a:solidFill>
                  <a:srgbClr val="000000"/>
                </a:solidFill>
                <a:latin typeface="Arial"/>
                <a:cs typeface="Arial"/>
              </a:rPr>
              <a:t>role</a:t>
            </a:r>
            <a:r>
              <a:rPr lang="fi-FI" b="1">
                <a:solidFill>
                  <a:srgbClr val="000000"/>
                </a:solidFill>
                <a:latin typeface="Arial"/>
                <a:cs typeface="Arial"/>
              </a:rPr>
              <a:t> of </a:t>
            </a:r>
            <a:r>
              <a:rPr lang="fi-FI" b="1" err="1">
                <a:solidFill>
                  <a:srgbClr val="000000"/>
                </a:solidFill>
                <a:latin typeface="Arial"/>
                <a:cs typeface="Arial"/>
              </a:rPr>
              <a:t>movement-based</a:t>
            </a:r>
            <a:r>
              <a:rPr lang="fi-FI" b="1">
                <a:solidFill>
                  <a:srgbClr val="000000"/>
                </a:solidFill>
                <a:latin typeface="Arial"/>
                <a:cs typeface="Arial"/>
              </a:rPr>
              <a:t> </a:t>
            </a:r>
            <a:r>
              <a:rPr lang="fi-FI" b="1" err="1">
                <a:solidFill>
                  <a:srgbClr val="000000"/>
                </a:solidFill>
                <a:latin typeface="Arial"/>
                <a:cs typeface="Arial"/>
              </a:rPr>
              <a:t>activities</a:t>
            </a:r>
            <a:r>
              <a:rPr lang="fi-FI" b="1">
                <a:solidFill>
                  <a:srgbClr val="000000"/>
                </a:solidFill>
                <a:latin typeface="Arial"/>
                <a:cs typeface="Arial"/>
              </a:rPr>
              <a:t> and </a:t>
            </a:r>
            <a:r>
              <a:rPr lang="fi-FI" b="1" err="1">
                <a:solidFill>
                  <a:srgbClr val="000000"/>
                </a:solidFill>
                <a:latin typeface="Arial"/>
                <a:cs typeface="Arial"/>
              </a:rPr>
              <a:t>drama</a:t>
            </a:r>
            <a:r>
              <a:rPr lang="fi-FI" b="1">
                <a:solidFill>
                  <a:srgbClr val="000000"/>
                </a:solidFill>
                <a:latin typeface="Arial"/>
                <a:cs typeface="Arial"/>
              </a:rPr>
              <a:t> </a:t>
            </a:r>
            <a:r>
              <a:rPr lang="fi-FI" b="1" err="1">
                <a:solidFill>
                  <a:srgbClr val="000000"/>
                </a:solidFill>
                <a:latin typeface="Arial"/>
                <a:cs typeface="Arial"/>
              </a:rPr>
              <a:t>techniques</a:t>
            </a:r>
            <a:r>
              <a:rPr lang="fi-FI" b="1">
                <a:solidFill>
                  <a:srgbClr val="000000"/>
                </a:solidFill>
                <a:latin typeface="Arial"/>
                <a:cs typeface="Arial"/>
              </a:rPr>
              <a:t> in </a:t>
            </a:r>
            <a:r>
              <a:rPr lang="fi-FI" b="1" err="1">
                <a:solidFill>
                  <a:srgbClr val="000000"/>
                </a:solidFill>
                <a:latin typeface="Arial"/>
                <a:cs typeface="Arial"/>
              </a:rPr>
              <a:t>creating</a:t>
            </a:r>
            <a:r>
              <a:rPr lang="fi-FI" b="1">
                <a:solidFill>
                  <a:srgbClr val="000000"/>
                </a:solidFill>
                <a:latin typeface="Arial"/>
                <a:cs typeface="Arial"/>
              </a:rPr>
              <a:t> a </a:t>
            </a:r>
            <a:r>
              <a:rPr lang="fi-FI" b="1" err="1">
                <a:solidFill>
                  <a:srgbClr val="000000"/>
                </a:solidFill>
                <a:latin typeface="Arial"/>
                <a:cs typeface="Arial"/>
              </a:rPr>
              <a:t>sense</a:t>
            </a:r>
            <a:r>
              <a:rPr lang="fi-FI" b="1">
                <a:solidFill>
                  <a:srgbClr val="000000"/>
                </a:solidFill>
                <a:latin typeface="Arial"/>
                <a:cs typeface="Arial"/>
              </a:rPr>
              <a:t> of </a:t>
            </a:r>
            <a:r>
              <a:rPr lang="fi-FI" b="1" err="1">
                <a:solidFill>
                  <a:srgbClr val="000000"/>
                </a:solidFill>
                <a:latin typeface="Arial"/>
                <a:cs typeface="Arial"/>
              </a:rPr>
              <a:t>community</a:t>
            </a:r>
            <a:r>
              <a:rPr lang="fi-FI" b="1">
                <a:solidFill>
                  <a:srgbClr val="000000"/>
                </a:solidFill>
                <a:latin typeface="Arial"/>
                <a:cs typeface="Arial"/>
              </a:rPr>
              <a:t> and </a:t>
            </a:r>
            <a:r>
              <a:rPr lang="fi-FI" b="1" err="1">
                <a:solidFill>
                  <a:srgbClr val="000000"/>
                </a:solidFill>
                <a:latin typeface="Arial"/>
                <a:cs typeface="Arial"/>
              </a:rPr>
              <a:t>fostering</a:t>
            </a:r>
            <a:r>
              <a:rPr lang="fi-FI" b="1">
                <a:solidFill>
                  <a:srgbClr val="000000"/>
                </a:solidFill>
                <a:latin typeface="Arial"/>
                <a:cs typeface="Arial"/>
              </a:rPr>
              <a:t> a </a:t>
            </a:r>
            <a:r>
              <a:rPr lang="fi-FI" b="1" err="1">
                <a:solidFill>
                  <a:srgbClr val="000000"/>
                </a:solidFill>
                <a:latin typeface="Arial"/>
                <a:cs typeface="Arial"/>
              </a:rPr>
              <a:t>feeling</a:t>
            </a:r>
            <a:r>
              <a:rPr lang="fi-FI" b="1">
                <a:solidFill>
                  <a:srgbClr val="000000"/>
                </a:solidFill>
                <a:latin typeface="Arial"/>
                <a:cs typeface="Arial"/>
              </a:rPr>
              <a:t> of </a:t>
            </a:r>
            <a:r>
              <a:rPr lang="fi-FI" b="1" err="1">
                <a:solidFill>
                  <a:srgbClr val="000000"/>
                </a:solidFill>
                <a:latin typeface="Arial"/>
                <a:cs typeface="Arial"/>
              </a:rPr>
              <a:t>togetherness</a:t>
            </a:r>
            <a:r>
              <a:rPr lang="fi-FI" b="1">
                <a:solidFill>
                  <a:srgbClr val="000000"/>
                </a:solidFill>
                <a:latin typeface="Arial"/>
                <a:cs typeface="Arial"/>
              </a:rPr>
              <a:t> </a:t>
            </a:r>
            <a:r>
              <a:rPr lang="fi-FI" err="1">
                <a:solidFill>
                  <a:srgbClr val="000000"/>
                </a:solidFill>
                <a:latin typeface="Arial"/>
                <a:cs typeface="Arial"/>
              </a:rPr>
              <a:t>by</a:t>
            </a:r>
            <a:r>
              <a:rPr lang="fi-FI">
                <a:solidFill>
                  <a:srgbClr val="000000"/>
                </a:solidFill>
                <a:latin typeface="Arial"/>
                <a:cs typeface="Arial"/>
              </a:rPr>
              <a:t> Tea </a:t>
            </a:r>
            <a:r>
              <a:rPr lang="fi-FI" err="1">
                <a:solidFill>
                  <a:srgbClr val="000000"/>
                </a:solidFill>
                <a:latin typeface="Arial"/>
                <a:cs typeface="Arial"/>
              </a:rPr>
              <a:t>Gavrilović</a:t>
            </a:r>
            <a:r>
              <a:rPr lang="fi-FI">
                <a:solidFill>
                  <a:srgbClr val="000000"/>
                </a:solidFill>
                <a:latin typeface="Arial"/>
                <a:cs typeface="Arial"/>
              </a:rPr>
              <a:t> </a:t>
            </a:r>
            <a:r>
              <a:rPr lang="fi-FI" err="1">
                <a:solidFill>
                  <a:srgbClr val="000000"/>
                </a:solidFill>
                <a:latin typeface="Arial"/>
                <a:cs typeface="Arial"/>
              </a:rPr>
              <a:t>Smolić</a:t>
            </a:r>
            <a:r>
              <a:rPr lang="fi-FI">
                <a:solidFill>
                  <a:srgbClr val="000000"/>
                </a:solidFill>
                <a:latin typeface="Arial"/>
                <a:cs typeface="Arial"/>
              </a:rPr>
              <a:t>, </a:t>
            </a:r>
            <a:r>
              <a:rPr lang="fi-FI" err="1">
                <a:solidFill>
                  <a:srgbClr val="000000"/>
                </a:solidFill>
                <a:latin typeface="Arial"/>
                <a:cs typeface="Arial"/>
              </a:rPr>
              <a:t>University</a:t>
            </a:r>
            <a:r>
              <a:rPr lang="fi-FI">
                <a:solidFill>
                  <a:srgbClr val="000000"/>
                </a:solidFill>
                <a:latin typeface="Arial"/>
                <a:cs typeface="Arial"/>
              </a:rPr>
              <a:t> of Zagreb, </a:t>
            </a:r>
            <a:r>
              <a:rPr lang="fi-FI" err="1">
                <a:solidFill>
                  <a:srgbClr val="000000"/>
                </a:solidFill>
                <a:latin typeface="Arial"/>
                <a:cs typeface="Arial"/>
              </a:rPr>
              <a:t>Croatia</a:t>
            </a:r>
            <a:r>
              <a:rPr lang="fi-FI">
                <a:solidFill>
                  <a:srgbClr val="000000"/>
                </a:solidFill>
                <a:latin typeface="Arial"/>
                <a:cs typeface="Arial"/>
              </a:rPr>
              <a:t>;  </a:t>
            </a:r>
            <a:r>
              <a:rPr lang="fi-FI" b="1" err="1">
                <a:solidFill>
                  <a:srgbClr val="000000"/>
                </a:solidFill>
                <a:latin typeface="Aptos"/>
                <a:cs typeface="Arial"/>
              </a:rPr>
              <a:t>Creating</a:t>
            </a:r>
            <a:r>
              <a:rPr lang="fi-FI" b="1">
                <a:solidFill>
                  <a:srgbClr val="000000"/>
                </a:solidFill>
                <a:latin typeface="Aptos"/>
                <a:cs typeface="Arial"/>
              </a:rPr>
              <a:t> </a:t>
            </a:r>
            <a:r>
              <a:rPr lang="fi-FI" b="1" err="1">
                <a:solidFill>
                  <a:srgbClr val="000000"/>
                </a:solidFill>
                <a:latin typeface="Aptos"/>
                <a:cs typeface="Arial"/>
              </a:rPr>
              <a:t>principles</a:t>
            </a:r>
            <a:r>
              <a:rPr lang="fi-FI" b="1">
                <a:solidFill>
                  <a:srgbClr val="000000"/>
                </a:solidFill>
                <a:latin typeface="Aptos"/>
                <a:cs typeface="Arial"/>
              </a:rPr>
              <a:t> of a </a:t>
            </a:r>
            <a:r>
              <a:rPr lang="fi-FI" b="1" err="1">
                <a:solidFill>
                  <a:srgbClr val="000000"/>
                </a:solidFill>
                <a:latin typeface="Aptos"/>
                <a:cs typeface="Arial"/>
              </a:rPr>
              <a:t>safer</a:t>
            </a:r>
            <a:r>
              <a:rPr lang="fi-FI" b="1">
                <a:solidFill>
                  <a:srgbClr val="000000"/>
                </a:solidFill>
                <a:latin typeface="Aptos"/>
                <a:cs typeface="Arial"/>
              </a:rPr>
              <a:t> </a:t>
            </a:r>
            <a:r>
              <a:rPr lang="fi-FI" b="1" err="1">
                <a:solidFill>
                  <a:srgbClr val="000000"/>
                </a:solidFill>
                <a:latin typeface="Aptos"/>
                <a:cs typeface="Arial"/>
              </a:rPr>
              <a:t>space</a:t>
            </a:r>
            <a:r>
              <a:rPr lang="fi-FI" b="1">
                <a:solidFill>
                  <a:srgbClr val="000000"/>
                </a:solidFill>
                <a:latin typeface="Aptos"/>
                <a:cs typeface="Arial"/>
              </a:rPr>
              <a:t> on </a:t>
            </a:r>
            <a:r>
              <a:rPr lang="fi-FI" b="1" err="1">
                <a:solidFill>
                  <a:srgbClr val="000000"/>
                </a:solidFill>
                <a:latin typeface="Aptos"/>
                <a:cs typeface="Arial"/>
              </a:rPr>
              <a:t>students</a:t>
            </a:r>
            <a:r>
              <a:rPr lang="fi-FI" b="1">
                <a:solidFill>
                  <a:srgbClr val="000000"/>
                </a:solidFill>
                <a:latin typeface="Aptos"/>
                <a:cs typeface="Arial"/>
              </a:rPr>
              <a:t>' </a:t>
            </a:r>
            <a:r>
              <a:rPr lang="fi-FI" b="1" err="1">
                <a:solidFill>
                  <a:srgbClr val="000000"/>
                </a:solidFill>
                <a:latin typeface="Aptos"/>
                <a:cs typeface="Arial"/>
              </a:rPr>
              <a:t>terms</a:t>
            </a:r>
            <a:r>
              <a:rPr lang="fi-FI">
                <a:solidFill>
                  <a:srgbClr val="000000"/>
                </a:solidFill>
                <a:latin typeface="Arial"/>
                <a:cs typeface="Arial"/>
              </a:rPr>
              <a:t>, </a:t>
            </a:r>
            <a:r>
              <a:rPr lang="fi-FI" err="1">
                <a:solidFill>
                  <a:srgbClr val="000000"/>
                </a:solidFill>
                <a:latin typeface="Arial"/>
                <a:cs typeface="Arial"/>
              </a:rPr>
              <a:t>by</a:t>
            </a:r>
            <a:r>
              <a:rPr lang="fi-FI">
                <a:solidFill>
                  <a:srgbClr val="000000"/>
                </a:solidFill>
                <a:latin typeface="Arial"/>
                <a:cs typeface="Arial"/>
              </a:rPr>
              <a:t> Niina Henttonen, </a:t>
            </a:r>
            <a:r>
              <a:rPr lang="fi-FI" err="1">
                <a:solidFill>
                  <a:srgbClr val="000000"/>
                </a:solidFill>
                <a:latin typeface="Arial"/>
                <a:cs typeface="Arial"/>
              </a:rPr>
              <a:t>Kiipula</a:t>
            </a:r>
            <a:r>
              <a:rPr lang="fi-FI">
                <a:solidFill>
                  <a:srgbClr val="000000"/>
                </a:solidFill>
                <a:latin typeface="Arial"/>
                <a:cs typeface="Arial"/>
              </a:rPr>
              <a:t> </a:t>
            </a:r>
            <a:r>
              <a:rPr lang="fi-FI" err="1">
                <a:solidFill>
                  <a:srgbClr val="000000"/>
                </a:solidFill>
                <a:latin typeface="Arial"/>
                <a:cs typeface="Arial"/>
              </a:rPr>
              <a:t>Vocational</a:t>
            </a:r>
            <a:r>
              <a:rPr lang="fi-FI">
                <a:solidFill>
                  <a:srgbClr val="000000"/>
                </a:solidFill>
                <a:latin typeface="Arial"/>
                <a:cs typeface="Arial"/>
              </a:rPr>
              <a:t> college,  C-103-104</a:t>
            </a:r>
          </a:p>
          <a:p>
            <a:endParaRPr lang="fi-FI">
              <a:solidFill>
                <a:srgbClr val="000000"/>
              </a:solidFill>
              <a:latin typeface="Arial"/>
              <a:cs typeface="Arial"/>
            </a:endParaRPr>
          </a:p>
          <a:p>
            <a:pPr marL="228600" indent="-228600">
              <a:buAutoNum type="arabicPeriod"/>
            </a:pPr>
            <a:endParaRPr lang="fi-FI">
              <a:solidFill>
                <a:srgbClr val="000000"/>
              </a:solidFill>
              <a:latin typeface="Arial"/>
              <a:cs typeface="Arial"/>
            </a:endParaRPr>
          </a:p>
          <a:p>
            <a:pPr marL="228600" indent="-228600">
              <a:buAutoNum type="arabicPeriod"/>
            </a:pPr>
            <a:endParaRPr lang="fi-FI" sz="1100">
              <a:solidFill>
                <a:srgbClr val="000000"/>
              </a:solidFill>
              <a:latin typeface="Arial" panose="020B0604020202020204" pitchFamily="34" charset="0"/>
              <a:cs typeface="Arial" panose="020B0604020202020204" pitchFamily="34" charset="0"/>
            </a:endParaRPr>
          </a:p>
          <a:p>
            <a:pPr marL="228600" indent="-228600">
              <a:buAutoNum type="arabicPeriod"/>
            </a:pPr>
            <a:endParaRPr lang="fi-FI" sz="11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108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sz="4900" err="1"/>
              <a:t>Emotional</a:t>
            </a:r>
            <a:r>
              <a:rPr lang="fi-FI" sz="4900"/>
              <a:t> and </a:t>
            </a:r>
            <a:r>
              <a:rPr lang="fi-FI" sz="4900" err="1"/>
              <a:t>cultural</a:t>
            </a:r>
            <a:r>
              <a:rPr lang="fi-FI" sz="4900"/>
              <a:t> </a:t>
            </a:r>
            <a:r>
              <a:rPr lang="fi-FI" sz="4900" err="1"/>
              <a:t>integration</a:t>
            </a:r>
            <a:r>
              <a:rPr lang="fi-FI" sz="4900"/>
              <a:t> </a:t>
            </a:r>
            <a:r>
              <a:rPr lang="fi-FI" sz="4900" err="1"/>
              <a:t>through</a:t>
            </a:r>
            <a:r>
              <a:rPr lang="fi-FI" sz="4900"/>
              <a:t> </a:t>
            </a:r>
            <a:r>
              <a:rPr lang="fi-FI" sz="4900" err="1"/>
              <a:t>books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1933574"/>
            <a:ext cx="10852734" cy="1498851"/>
          </a:xfrm>
        </p:spPr>
        <p:txBody>
          <a:bodyPr vert="horz" lIns="91440" tIns="45720" rIns="91440" bIns="45720" rtlCol="0" anchor="t">
            <a:noAutofit/>
          </a:bodyPr>
          <a:lstStyle/>
          <a:p>
            <a:pPr>
              <a:buNone/>
            </a:pPr>
            <a:r>
              <a:rPr lang="fi-FI" sz="1200">
                <a:latin typeface="Inter"/>
              </a:rPr>
              <a:t>Key </a:t>
            </a:r>
            <a:r>
              <a:rPr lang="fi-FI" sz="1200" err="1">
                <a:latin typeface="Inter"/>
              </a:rPr>
              <a:t>Aspects</a:t>
            </a:r>
            <a:r>
              <a:rPr lang="fi-FI" sz="1200">
                <a:latin typeface="Inter"/>
              </a:rPr>
              <a:t> of </a:t>
            </a:r>
            <a:r>
              <a:rPr lang="fi-FI" sz="1200" err="1">
                <a:latin typeface="Inter"/>
              </a:rPr>
              <a:t>the</a:t>
            </a:r>
            <a:r>
              <a:rPr lang="fi-FI" sz="1200">
                <a:latin typeface="Inter"/>
              </a:rPr>
              <a:t> Workshop: </a:t>
            </a:r>
            <a:r>
              <a:rPr lang="fi-FI" sz="1200" err="1">
                <a:latin typeface="Inter"/>
              </a:rPr>
              <a:t>Emotional</a:t>
            </a:r>
            <a:r>
              <a:rPr lang="fi-FI" sz="1200">
                <a:latin typeface="Inter"/>
              </a:rPr>
              <a:t> and </a:t>
            </a:r>
            <a:r>
              <a:rPr lang="fi-FI" sz="1200" err="1">
                <a:latin typeface="Inter"/>
              </a:rPr>
              <a:t>Cultural</a:t>
            </a:r>
            <a:r>
              <a:rPr lang="fi-FI" sz="1200">
                <a:latin typeface="Inter"/>
              </a:rPr>
              <a:t> </a:t>
            </a:r>
            <a:r>
              <a:rPr lang="fi-FI" sz="1200" err="1">
                <a:latin typeface="Inter"/>
              </a:rPr>
              <a:t>Integration</a:t>
            </a:r>
            <a:r>
              <a:rPr lang="fi-FI" sz="1200">
                <a:latin typeface="Inter"/>
              </a:rPr>
              <a:t> Through </a:t>
            </a:r>
            <a:r>
              <a:rPr lang="fi-FI" sz="1200" err="1">
                <a:latin typeface="Inter"/>
              </a:rPr>
              <a:t>Books</a:t>
            </a:r>
          </a:p>
          <a:p>
            <a:pPr>
              <a:buNone/>
            </a:pPr>
            <a:r>
              <a:rPr lang="fi-FI" sz="1200" err="1">
                <a:latin typeface="Inter"/>
              </a:rPr>
              <a:t>The</a:t>
            </a:r>
            <a:r>
              <a:rPr lang="fi-FI" sz="1200">
                <a:latin typeface="Inter"/>
              </a:rPr>
              <a:t> Power of </a:t>
            </a:r>
            <a:r>
              <a:rPr lang="fi-FI" sz="1200" err="1">
                <a:latin typeface="Inter"/>
              </a:rPr>
              <a:t>Literature</a:t>
            </a:r>
            <a:r>
              <a:rPr lang="fi-FI" sz="1200">
                <a:latin typeface="Inter"/>
              </a:rPr>
              <a:t> / </a:t>
            </a:r>
            <a:r>
              <a:rPr lang="fi-FI" sz="1200" err="1">
                <a:latin typeface="Inter"/>
              </a:rPr>
              <a:t>Cultural</a:t>
            </a:r>
            <a:r>
              <a:rPr lang="fi-FI" sz="1200">
                <a:latin typeface="Inter"/>
              </a:rPr>
              <a:t> </a:t>
            </a:r>
            <a:r>
              <a:rPr lang="fi-FI" sz="1200" err="1">
                <a:latin typeface="Inter"/>
              </a:rPr>
              <a:t>Understanding</a:t>
            </a:r>
            <a:r>
              <a:rPr lang="fi-FI" sz="1200">
                <a:latin typeface="Inter"/>
              </a:rPr>
              <a:t> Through </a:t>
            </a:r>
            <a:r>
              <a:rPr lang="fi-FI" sz="1200" err="1">
                <a:latin typeface="Inter"/>
              </a:rPr>
              <a:t>Books.How</a:t>
            </a:r>
            <a:r>
              <a:rPr lang="fi-FI" sz="1200">
                <a:latin typeface="Inter"/>
              </a:rPr>
              <a:t> </a:t>
            </a:r>
            <a:r>
              <a:rPr lang="fi-FI" sz="1200" err="1">
                <a:latin typeface="Inter"/>
              </a:rPr>
              <a:t>narratives</a:t>
            </a:r>
            <a:r>
              <a:rPr lang="fi-FI" sz="1200">
                <a:latin typeface="Inter"/>
              </a:rPr>
              <a:t> </a:t>
            </a:r>
            <a:r>
              <a:rPr lang="fi-FI" sz="1200" err="1">
                <a:latin typeface="Inter"/>
              </a:rPr>
              <a:t>introduce</a:t>
            </a:r>
            <a:r>
              <a:rPr lang="fi-FI" sz="1200">
                <a:latin typeface="Inter"/>
              </a:rPr>
              <a:t> </a:t>
            </a:r>
            <a:r>
              <a:rPr lang="fi-FI" sz="1200" err="1">
                <a:latin typeface="Inter"/>
              </a:rPr>
              <a:t>readers</a:t>
            </a:r>
            <a:r>
              <a:rPr lang="fi-FI" sz="1200">
                <a:latin typeface="Inter"/>
              </a:rPr>
              <a:t> to </a:t>
            </a:r>
            <a:r>
              <a:rPr lang="fi-FI" sz="1200" err="1">
                <a:latin typeface="Inter"/>
              </a:rPr>
              <a:t>unfamiliar</a:t>
            </a:r>
            <a:r>
              <a:rPr lang="fi-FI" sz="1200">
                <a:latin typeface="Inter"/>
              </a:rPr>
              <a:t> </a:t>
            </a:r>
            <a:r>
              <a:rPr lang="fi-FI" sz="1200" err="1">
                <a:latin typeface="Inter"/>
              </a:rPr>
              <a:t>traditions</a:t>
            </a:r>
            <a:r>
              <a:rPr lang="fi-FI" sz="1200">
                <a:latin typeface="Inter"/>
              </a:rPr>
              <a:t>, </a:t>
            </a:r>
            <a:r>
              <a:rPr lang="fi-FI" sz="1200" err="1">
                <a:latin typeface="Inter"/>
              </a:rPr>
              <a:t>values</a:t>
            </a:r>
            <a:r>
              <a:rPr lang="fi-FI" sz="1200">
                <a:latin typeface="Inter"/>
              </a:rPr>
              <a:t>, and </a:t>
            </a:r>
            <a:r>
              <a:rPr lang="fi-FI" sz="1200" err="1">
                <a:latin typeface="Inter"/>
              </a:rPr>
              <a:t>perspectives</a:t>
            </a:r>
            <a:r>
              <a:rPr lang="fi-FI" sz="1200">
                <a:latin typeface="Inter"/>
              </a:rPr>
              <a:t>. </a:t>
            </a:r>
            <a:r>
              <a:rPr lang="fi-FI" sz="1200" err="1">
                <a:latin typeface="Inter"/>
              </a:rPr>
              <a:t>Emotional</a:t>
            </a:r>
            <a:r>
              <a:rPr lang="fi-FI" sz="1200">
                <a:latin typeface="Inter"/>
              </a:rPr>
              <a:t> </a:t>
            </a:r>
            <a:r>
              <a:rPr lang="fi-FI" sz="1200" err="1">
                <a:latin typeface="Inter"/>
              </a:rPr>
              <a:t>Integration</a:t>
            </a:r>
            <a:r>
              <a:rPr lang="fi-FI" sz="1200">
                <a:latin typeface="Inter"/>
              </a:rPr>
              <a:t>. </a:t>
            </a:r>
            <a:r>
              <a:rPr lang="fi-FI" sz="1200" err="1">
                <a:latin typeface="Inter"/>
              </a:rPr>
              <a:t>Literature</a:t>
            </a:r>
            <a:r>
              <a:rPr lang="fi-FI" sz="1200">
                <a:latin typeface="Inter"/>
              </a:rPr>
              <a:t> as a medium to </a:t>
            </a:r>
            <a:r>
              <a:rPr lang="fi-FI" sz="1200" err="1">
                <a:latin typeface="Inter"/>
              </a:rPr>
              <a:t>process</a:t>
            </a:r>
            <a:r>
              <a:rPr lang="fi-FI" sz="1200">
                <a:latin typeface="Inter"/>
              </a:rPr>
              <a:t> and </a:t>
            </a:r>
            <a:r>
              <a:rPr lang="fi-FI" sz="1200" err="1">
                <a:latin typeface="Inter"/>
              </a:rPr>
              <a:t>articulate</a:t>
            </a:r>
            <a:r>
              <a:rPr lang="fi-FI" sz="1200">
                <a:latin typeface="Inter"/>
              </a:rPr>
              <a:t> </a:t>
            </a:r>
            <a:r>
              <a:rPr lang="fi-FI" sz="1200" err="1">
                <a:latin typeface="Inter"/>
              </a:rPr>
              <a:t>emotions</a:t>
            </a:r>
            <a:r>
              <a:rPr lang="fi-FI" sz="1200">
                <a:latin typeface="Inter"/>
              </a:rPr>
              <a:t>. </a:t>
            </a:r>
            <a:r>
              <a:rPr lang="fi-FI" sz="1200" err="1">
                <a:latin typeface="Inter"/>
              </a:rPr>
              <a:t>Engaging</a:t>
            </a:r>
            <a:r>
              <a:rPr lang="fi-FI" sz="1200">
                <a:latin typeface="Inter"/>
              </a:rPr>
              <a:t> </a:t>
            </a:r>
            <a:r>
              <a:rPr lang="fi-FI" sz="1200" err="1">
                <a:latin typeface="Inter"/>
              </a:rPr>
              <a:t>with</a:t>
            </a:r>
            <a:r>
              <a:rPr lang="fi-FI" sz="1200">
                <a:latin typeface="Inter"/>
              </a:rPr>
              <a:t> </a:t>
            </a:r>
            <a:r>
              <a:rPr lang="fi-FI" sz="1200" err="1">
                <a:latin typeface="Inter"/>
              </a:rPr>
              <a:t>one’s</a:t>
            </a:r>
            <a:r>
              <a:rPr lang="fi-FI" sz="1200">
                <a:latin typeface="Inter"/>
              </a:rPr>
              <a:t> </a:t>
            </a:r>
            <a:r>
              <a:rPr lang="fi-FI" sz="1200" err="1">
                <a:latin typeface="Inter"/>
              </a:rPr>
              <a:t>own</a:t>
            </a:r>
            <a:r>
              <a:rPr lang="fi-FI" sz="1200">
                <a:latin typeface="Inter"/>
              </a:rPr>
              <a:t> </a:t>
            </a:r>
            <a:r>
              <a:rPr lang="fi-FI" sz="1200" err="1">
                <a:latin typeface="Inter"/>
              </a:rPr>
              <a:t>cultural</a:t>
            </a:r>
            <a:r>
              <a:rPr lang="fi-FI" sz="1200">
                <a:latin typeface="Inter"/>
              </a:rPr>
              <a:t> </a:t>
            </a:r>
            <a:r>
              <a:rPr lang="fi-FI" sz="1200" err="1">
                <a:latin typeface="Inter"/>
              </a:rPr>
              <a:t>identity</a:t>
            </a:r>
            <a:r>
              <a:rPr lang="fi-FI" sz="1200">
                <a:latin typeface="Inter"/>
              </a:rPr>
              <a:t> and </a:t>
            </a:r>
            <a:r>
              <a:rPr lang="fi-FI" sz="1200" err="1">
                <a:latin typeface="Inter"/>
              </a:rPr>
              <a:t>emotional</a:t>
            </a:r>
            <a:r>
              <a:rPr lang="fi-FI" sz="1200">
                <a:latin typeface="Inter"/>
              </a:rPr>
              <a:t> </a:t>
            </a:r>
            <a:r>
              <a:rPr lang="fi-FI" sz="1200" err="1">
                <a:latin typeface="Inter"/>
              </a:rPr>
              <a:t>journey</a:t>
            </a:r>
            <a:r>
              <a:rPr lang="fi-FI" sz="1200">
                <a:latin typeface="Inter"/>
              </a:rPr>
              <a:t> </a:t>
            </a:r>
            <a:r>
              <a:rPr lang="fi-FI" sz="1200" err="1">
                <a:latin typeface="Inter"/>
              </a:rPr>
              <a:t>through</a:t>
            </a:r>
            <a:r>
              <a:rPr lang="fi-FI" sz="1200">
                <a:latin typeface="Inter"/>
              </a:rPr>
              <a:t> </a:t>
            </a:r>
            <a:r>
              <a:rPr lang="fi-FI" sz="1200" err="1">
                <a:latin typeface="Inter"/>
              </a:rPr>
              <a:t>reading</a:t>
            </a:r>
            <a:r>
              <a:rPr lang="fi-FI" sz="1200">
                <a:latin typeface="Inter"/>
              </a:rPr>
              <a:t>. Creative </a:t>
            </a:r>
            <a:r>
              <a:rPr lang="fi-FI" sz="1200" err="1">
                <a:latin typeface="Inter"/>
              </a:rPr>
              <a:t>Expression</a:t>
            </a:r>
            <a:r>
              <a:rPr lang="fi-FI" sz="1200">
                <a:latin typeface="Inter"/>
              </a:rPr>
              <a:t>. How </a:t>
            </a:r>
            <a:r>
              <a:rPr lang="fi-FI" sz="1200" err="1">
                <a:latin typeface="Inter"/>
              </a:rPr>
              <a:t>social</a:t>
            </a:r>
            <a:r>
              <a:rPr lang="fi-FI" sz="1200">
                <a:latin typeface="Inter"/>
              </a:rPr>
              <a:t> </a:t>
            </a:r>
            <a:r>
              <a:rPr lang="fi-FI" sz="1200" err="1">
                <a:latin typeface="Inter"/>
              </a:rPr>
              <a:t>networks</a:t>
            </a:r>
            <a:r>
              <a:rPr lang="fi-FI" sz="1200">
                <a:latin typeface="Inter"/>
              </a:rPr>
              <a:t> and </a:t>
            </a:r>
            <a:r>
              <a:rPr lang="fi-FI" sz="1200" err="1">
                <a:latin typeface="Inter"/>
              </a:rPr>
              <a:t>books</a:t>
            </a:r>
            <a:r>
              <a:rPr lang="fi-FI" sz="1200">
                <a:latin typeface="Inter"/>
              </a:rPr>
              <a:t> </a:t>
            </a:r>
            <a:r>
              <a:rPr lang="fi-FI" sz="1200" err="1">
                <a:latin typeface="Inter"/>
              </a:rPr>
              <a:t>complement</a:t>
            </a:r>
            <a:r>
              <a:rPr lang="fi-FI" sz="1200">
                <a:latin typeface="Inter"/>
              </a:rPr>
              <a:t> </a:t>
            </a:r>
            <a:r>
              <a:rPr lang="fi-FI" sz="1200" err="1">
                <a:latin typeface="Inter"/>
              </a:rPr>
              <a:t>one</a:t>
            </a:r>
            <a:r>
              <a:rPr lang="fi-FI" sz="1200">
                <a:latin typeface="Inter"/>
              </a:rPr>
              <a:t> </a:t>
            </a:r>
            <a:r>
              <a:rPr lang="fi-FI" sz="1200" err="1">
                <a:latin typeface="Inter"/>
              </a:rPr>
              <a:t>another</a:t>
            </a:r>
            <a:r>
              <a:rPr lang="fi-FI" sz="1200">
                <a:latin typeface="Inter"/>
              </a:rPr>
              <a:t>. </a:t>
            </a:r>
            <a:r>
              <a:rPr lang="fi-FI" sz="1200" err="1">
                <a:latin typeface="Inter"/>
              </a:rPr>
              <a:t>Writing</a:t>
            </a:r>
            <a:r>
              <a:rPr lang="fi-FI" sz="1200">
                <a:latin typeface="Inter"/>
              </a:rPr>
              <a:t> as a </a:t>
            </a:r>
            <a:r>
              <a:rPr lang="fi-FI" sz="1200" err="1">
                <a:latin typeface="Inter"/>
              </a:rPr>
              <a:t>tool</a:t>
            </a:r>
            <a:r>
              <a:rPr lang="fi-FI" sz="1200">
                <a:latin typeface="Inter"/>
              </a:rPr>
              <a:t> for </a:t>
            </a:r>
            <a:r>
              <a:rPr lang="fi-FI" sz="1200" err="1">
                <a:latin typeface="Inter"/>
              </a:rPr>
              <a:t>self-discovery</a:t>
            </a:r>
            <a:r>
              <a:rPr lang="fi-FI" sz="1200">
                <a:latin typeface="Inter"/>
              </a:rPr>
              <a:t> and </a:t>
            </a:r>
            <a:r>
              <a:rPr lang="fi-FI" sz="1200" err="1">
                <a:latin typeface="Inter"/>
              </a:rPr>
              <a:t>cultural</a:t>
            </a:r>
            <a:r>
              <a:rPr lang="fi-FI" sz="1200">
                <a:latin typeface="Inter"/>
              </a:rPr>
              <a:t> </a:t>
            </a:r>
            <a:r>
              <a:rPr lang="fi-FI" sz="1200" err="1">
                <a:latin typeface="Inter"/>
              </a:rPr>
              <a:t>storytelling</a:t>
            </a:r>
          </a:p>
          <a:p>
            <a:pPr>
              <a:buNone/>
            </a:pPr>
            <a:r>
              <a:rPr lang="fi-FI" sz="1200" err="1">
                <a:latin typeface="Inter"/>
              </a:rPr>
              <a:t>Co-presenter</a:t>
            </a:r>
            <a:r>
              <a:rPr lang="fi-FI" sz="1200">
                <a:latin typeface="Inter"/>
              </a:rPr>
              <a:t>: Roos </a:t>
            </a:r>
            <a:r>
              <a:rPr lang="fi-FI" sz="1200" err="1">
                <a:latin typeface="Inter"/>
              </a:rPr>
              <a:t>Spijkerman</a:t>
            </a:r>
            <a:endParaRPr lang="fi-FI" err="1"/>
          </a:p>
        </p:txBody>
      </p:sp>
      <p:sp>
        <p:nvSpPr>
          <p:cNvPr id="4" name="Ellipsi 3">
            <a:extLst>
              <a:ext uri="{FF2B5EF4-FFF2-40B4-BE49-F238E27FC236}">
                <a16:creationId xmlns:a16="http://schemas.microsoft.com/office/drawing/2014/main" id="{B4079B77-2B87-6671-E379-576B35C0B0B9}"/>
              </a:ext>
            </a:extLst>
          </p:cNvPr>
          <p:cNvSpPr/>
          <p:nvPr/>
        </p:nvSpPr>
        <p:spPr>
          <a:xfrm>
            <a:off x="9801106"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9:00 – 11:30</a:t>
            </a:r>
            <a:endParaRPr lang="en-US"/>
          </a:p>
          <a:p>
            <a:r>
              <a:rPr lang="fi-FI"/>
              <a:t>​S-313</a:t>
            </a:r>
          </a:p>
        </p:txBody>
      </p:sp>
      <p:sp>
        <p:nvSpPr>
          <p:cNvPr id="5" name="Tekstiruutu 4">
            <a:extLst>
              <a:ext uri="{FF2B5EF4-FFF2-40B4-BE49-F238E27FC236}">
                <a16:creationId xmlns:a16="http://schemas.microsoft.com/office/drawing/2014/main" id="{96BB24B7-15D1-65AE-5CF1-1993273727D4}"/>
              </a:ext>
            </a:extLst>
          </p:cNvPr>
          <p:cNvSpPr txBox="1"/>
          <p:nvPr/>
        </p:nvSpPr>
        <p:spPr>
          <a:xfrm>
            <a:off x="3661612" y="4483768"/>
            <a:ext cx="68539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rPr>
              <a:t>Oksana </a:t>
            </a:r>
            <a:r>
              <a:rPr lang="fi-FI" sz="1200" err="1">
                <a:latin typeface="Inter"/>
              </a:rPr>
              <a:t>Filippova</a:t>
            </a:r>
            <a:r>
              <a:rPr lang="fi-FI" sz="1200">
                <a:latin typeface="Inter"/>
              </a:rPr>
              <a:t> </a:t>
            </a:r>
          </a:p>
          <a:p>
            <a:endParaRPr lang="fi-FI" sz="1200">
              <a:latin typeface="Inter"/>
              <a:cs typeface="Times New Roman"/>
            </a:endParaRPr>
          </a:p>
          <a:p>
            <a:r>
              <a:rPr lang="fi-FI" sz="1200">
                <a:latin typeface="Inter"/>
                <a:ea typeface="+mn-lt"/>
                <a:cs typeface="+mn-lt"/>
              </a:rPr>
              <a:t>I am an </a:t>
            </a:r>
            <a:r>
              <a:rPr lang="fi-FI" sz="1200" err="1">
                <a:latin typeface="Inter"/>
                <a:ea typeface="+mn-lt"/>
                <a:cs typeface="+mn-lt"/>
              </a:rPr>
              <a:t>international</a:t>
            </a:r>
            <a:r>
              <a:rPr lang="fi-FI" sz="1200">
                <a:latin typeface="Inter"/>
                <a:ea typeface="+mn-lt"/>
                <a:cs typeface="+mn-lt"/>
              </a:rPr>
              <a:t> </a:t>
            </a:r>
            <a:r>
              <a:rPr lang="fi-FI" sz="1200" err="1">
                <a:latin typeface="Inter"/>
                <a:ea typeface="+mn-lt"/>
                <a:cs typeface="+mn-lt"/>
              </a:rPr>
              <a:t>educator</a:t>
            </a:r>
            <a:r>
              <a:rPr lang="fi-FI" sz="1200">
                <a:latin typeface="Inter"/>
                <a:ea typeface="+mn-lt"/>
                <a:cs typeface="+mn-lt"/>
              </a:rPr>
              <a:t> </a:t>
            </a:r>
            <a:r>
              <a:rPr lang="fi-FI" sz="1200" err="1">
                <a:latin typeface="Inter"/>
                <a:ea typeface="+mn-lt"/>
                <a:cs typeface="+mn-lt"/>
              </a:rPr>
              <a:t>dedicated</a:t>
            </a:r>
            <a:r>
              <a:rPr lang="fi-FI" sz="1200">
                <a:latin typeface="Inter"/>
                <a:ea typeface="+mn-lt"/>
                <a:cs typeface="+mn-lt"/>
              </a:rPr>
              <a:t> to </a:t>
            </a:r>
            <a:r>
              <a:rPr lang="fi-FI" sz="1200" err="1">
                <a:latin typeface="Inter"/>
                <a:ea typeface="+mn-lt"/>
                <a:cs typeface="+mn-lt"/>
              </a:rPr>
              <a:t>helping</a:t>
            </a:r>
            <a:r>
              <a:rPr lang="fi-FI" sz="1200">
                <a:latin typeface="Inter"/>
                <a:ea typeface="+mn-lt"/>
                <a:cs typeface="+mn-lt"/>
              </a:rPr>
              <a:t> </a:t>
            </a:r>
            <a:r>
              <a:rPr lang="fi-FI" sz="1200" err="1">
                <a:latin typeface="Inter"/>
                <a:ea typeface="+mn-lt"/>
                <a:cs typeface="+mn-lt"/>
              </a:rPr>
              <a:t>refugee</a:t>
            </a:r>
            <a:r>
              <a:rPr lang="fi-FI" sz="1200">
                <a:latin typeface="Inter"/>
                <a:ea typeface="+mn-lt"/>
                <a:cs typeface="+mn-lt"/>
              </a:rPr>
              <a:t> </a:t>
            </a:r>
            <a:r>
              <a:rPr lang="fi-FI" sz="1200" err="1">
                <a:latin typeface="Inter"/>
                <a:ea typeface="+mn-lt"/>
                <a:cs typeface="+mn-lt"/>
              </a:rPr>
              <a:t>children</a:t>
            </a:r>
            <a:r>
              <a:rPr lang="fi-FI" sz="1200">
                <a:latin typeface="Inter"/>
                <a:ea typeface="+mn-lt"/>
                <a:cs typeface="+mn-lt"/>
              </a:rPr>
              <a:t> </a:t>
            </a:r>
            <a:r>
              <a:rPr lang="fi-FI" sz="1200" err="1">
                <a:latin typeface="Inter"/>
                <a:ea typeface="+mn-lt"/>
                <a:cs typeface="+mn-lt"/>
              </a:rPr>
              <a:t>learn</a:t>
            </a:r>
            <a:r>
              <a:rPr lang="fi-FI" sz="1200">
                <a:latin typeface="Inter"/>
                <a:ea typeface="+mn-lt"/>
                <a:cs typeface="+mn-lt"/>
              </a:rPr>
              <a:t> and </a:t>
            </a:r>
            <a:r>
              <a:rPr lang="fi-FI" sz="1200" err="1">
                <a:latin typeface="Inter"/>
                <a:ea typeface="+mn-lt"/>
                <a:cs typeface="+mn-lt"/>
              </a:rPr>
              <a:t>adapt</a:t>
            </a:r>
            <a:r>
              <a:rPr lang="fi-FI" sz="1200">
                <a:latin typeface="Inter"/>
                <a:ea typeface="+mn-lt"/>
                <a:cs typeface="+mn-lt"/>
              </a:rPr>
              <a:t> to life in a </a:t>
            </a:r>
            <a:r>
              <a:rPr lang="fi-FI" sz="1200" err="1">
                <a:latin typeface="Inter"/>
                <a:ea typeface="+mn-lt"/>
                <a:cs typeface="+mn-lt"/>
              </a:rPr>
              <a:t>new</a:t>
            </a:r>
            <a:r>
              <a:rPr lang="fi-FI" sz="1200">
                <a:latin typeface="Inter"/>
                <a:ea typeface="+mn-lt"/>
                <a:cs typeface="+mn-lt"/>
              </a:rPr>
              <a:t> country. I </a:t>
            </a:r>
            <a:r>
              <a:rPr lang="fi-FI" sz="1200" err="1">
                <a:latin typeface="Inter"/>
                <a:ea typeface="+mn-lt"/>
                <a:cs typeface="+mn-lt"/>
              </a:rPr>
              <a:t>work</a:t>
            </a:r>
            <a:r>
              <a:rPr lang="fi-FI" sz="1200">
                <a:latin typeface="Inter"/>
                <a:ea typeface="+mn-lt"/>
                <a:cs typeface="+mn-lt"/>
              </a:rPr>
              <a:t> as a </a:t>
            </a:r>
            <a:r>
              <a:rPr lang="fi-FI" sz="1200" err="1">
                <a:latin typeface="Inter"/>
                <a:ea typeface="+mn-lt"/>
                <a:cs typeface="+mn-lt"/>
              </a:rPr>
              <a:t>teacher</a:t>
            </a:r>
            <a:r>
              <a:rPr lang="fi-FI" sz="1200">
                <a:latin typeface="Inter"/>
                <a:ea typeface="+mn-lt"/>
                <a:cs typeface="+mn-lt"/>
              </a:rPr>
              <a:t> at </a:t>
            </a:r>
            <a:r>
              <a:rPr lang="fi-FI" sz="1200" err="1">
                <a:latin typeface="Inter"/>
                <a:ea typeface="+mn-lt"/>
                <a:cs typeface="+mn-lt"/>
              </a:rPr>
              <a:t>school</a:t>
            </a:r>
            <a:r>
              <a:rPr lang="fi-FI" sz="1200">
                <a:latin typeface="Inter"/>
                <a:ea typeface="+mn-lt"/>
                <a:cs typeface="+mn-lt"/>
              </a:rPr>
              <a:t> in </a:t>
            </a:r>
            <a:r>
              <a:rPr lang="fi-FI" sz="1200" err="1">
                <a:latin typeface="Inter"/>
                <a:ea typeface="+mn-lt"/>
                <a:cs typeface="+mn-lt"/>
              </a:rPr>
              <a:t>the</a:t>
            </a:r>
            <a:r>
              <a:rPr lang="fi-FI" sz="1200">
                <a:latin typeface="Inter"/>
                <a:ea typeface="+mn-lt"/>
                <a:cs typeface="+mn-lt"/>
              </a:rPr>
              <a:t> </a:t>
            </a:r>
            <a:r>
              <a:rPr lang="fi-FI" sz="1200" err="1">
                <a:latin typeface="Inter"/>
                <a:ea typeface="+mn-lt"/>
                <a:cs typeface="+mn-lt"/>
              </a:rPr>
              <a:t>Netherlands</a:t>
            </a:r>
            <a:r>
              <a:rPr lang="fi-FI" sz="1200">
                <a:latin typeface="Inter"/>
                <a:ea typeface="+mn-lt"/>
                <a:cs typeface="+mn-lt"/>
              </a:rPr>
              <a:t>. </a:t>
            </a:r>
            <a:r>
              <a:rPr lang="fi-FI" sz="1200" err="1">
                <a:latin typeface="Inter"/>
                <a:ea typeface="+mn-lt"/>
                <a:cs typeface="+mn-lt"/>
              </a:rPr>
              <a:t>Last</a:t>
            </a:r>
            <a:r>
              <a:rPr lang="fi-FI" sz="1200">
                <a:latin typeface="Inter"/>
                <a:ea typeface="+mn-lt"/>
                <a:cs typeface="+mn-lt"/>
              </a:rPr>
              <a:t> </a:t>
            </a:r>
            <a:r>
              <a:rPr lang="fi-FI" sz="1200" err="1">
                <a:latin typeface="Inter"/>
                <a:ea typeface="+mn-lt"/>
                <a:cs typeface="+mn-lt"/>
              </a:rPr>
              <a:t>year</a:t>
            </a:r>
            <a:r>
              <a:rPr lang="fi-FI" sz="1200">
                <a:latin typeface="Inter"/>
                <a:ea typeface="+mn-lt"/>
                <a:cs typeface="+mn-lt"/>
              </a:rPr>
              <a:t>, I </a:t>
            </a:r>
            <a:r>
              <a:rPr lang="fi-FI" sz="1200" err="1">
                <a:latin typeface="Inter"/>
                <a:ea typeface="+mn-lt"/>
                <a:cs typeface="+mn-lt"/>
              </a:rPr>
              <a:t>enrolled</a:t>
            </a:r>
            <a:r>
              <a:rPr lang="fi-FI" sz="1200">
                <a:latin typeface="Inter"/>
                <a:ea typeface="+mn-lt"/>
                <a:cs typeface="+mn-lt"/>
              </a:rPr>
              <a:t> at NHL </a:t>
            </a:r>
            <a:r>
              <a:rPr lang="fi-FI" sz="1200" err="1">
                <a:latin typeface="Inter"/>
                <a:ea typeface="+mn-lt"/>
                <a:cs typeface="+mn-lt"/>
              </a:rPr>
              <a:t>Stenden</a:t>
            </a:r>
            <a:r>
              <a:rPr lang="fi-FI" sz="1200">
                <a:latin typeface="Inter"/>
                <a:ea typeface="+mn-lt"/>
                <a:cs typeface="+mn-lt"/>
              </a:rPr>
              <a:t> </a:t>
            </a:r>
            <a:r>
              <a:rPr lang="fi-FI" sz="1200" err="1">
                <a:latin typeface="Inter"/>
                <a:ea typeface="+mn-lt"/>
                <a:cs typeface="+mn-lt"/>
              </a:rPr>
              <a:t>University</a:t>
            </a:r>
            <a:r>
              <a:rPr lang="fi-FI" sz="1200">
                <a:latin typeface="Inter"/>
                <a:ea typeface="+mn-lt"/>
                <a:cs typeface="+mn-lt"/>
              </a:rPr>
              <a:t> to </a:t>
            </a:r>
            <a:r>
              <a:rPr lang="fi-FI" sz="1200" err="1">
                <a:latin typeface="Inter"/>
                <a:ea typeface="+mn-lt"/>
                <a:cs typeface="+mn-lt"/>
              </a:rPr>
              <a:t>pursue</a:t>
            </a:r>
            <a:r>
              <a:rPr lang="fi-FI" sz="1200">
                <a:latin typeface="Inter"/>
                <a:ea typeface="+mn-lt"/>
                <a:cs typeface="+mn-lt"/>
              </a:rPr>
              <a:t> a </a:t>
            </a:r>
            <a:r>
              <a:rPr lang="fi-FI" sz="1200" err="1">
                <a:latin typeface="Inter"/>
                <a:ea typeface="+mn-lt"/>
                <a:cs typeface="+mn-lt"/>
              </a:rPr>
              <a:t>Master’s</a:t>
            </a:r>
            <a:r>
              <a:rPr lang="fi-FI" sz="1200">
                <a:latin typeface="Inter"/>
                <a:ea typeface="+mn-lt"/>
                <a:cs typeface="+mn-lt"/>
              </a:rPr>
              <a:t> </a:t>
            </a:r>
            <a:r>
              <a:rPr lang="fi-FI" sz="1200" err="1">
                <a:latin typeface="Inter"/>
                <a:ea typeface="+mn-lt"/>
                <a:cs typeface="+mn-lt"/>
              </a:rPr>
              <a:t>degree</a:t>
            </a:r>
            <a:r>
              <a:rPr lang="fi-FI" sz="1200">
                <a:latin typeface="Inter"/>
                <a:ea typeface="+mn-lt"/>
                <a:cs typeface="+mn-lt"/>
              </a:rPr>
              <a:t> in Education. </a:t>
            </a:r>
            <a:r>
              <a:rPr lang="fi-FI" sz="1200">
                <a:latin typeface="Inter"/>
                <a:ea typeface="+mn-lt"/>
                <a:cs typeface="Times New Roman"/>
              </a:rPr>
              <a:t>LinkedIn https://www.linkedin.com/in/oksana-filippova/</a:t>
            </a:r>
            <a:endParaRPr lang="fi-FI" sz="1200">
              <a:latin typeface="Inter"/>
            </a:endParaRPr>
          </a:p>
        </p:txBody>
      </p:sp>
      <p:pic>
        <p:nvPicPr>
          <p:cNvPr id="8" name="Kuva 7" descr="Kuva, joka sisältää kohteen Ihmisen kasvot, henkilö, vaate, huonekasvi&#10;&#10;Kuvaus luotu automaattisesti">
            <a:extLst>
              <a:ext uri="{FF2B5EF4-FFF2-40B4-BE49-F238E27FC236}">
                <a16:creationId xmlns:a16="http://schemas.microsoft.com/office/drawing/2014/main" id="{0DB83350-D3CA-5015-1E73-25FE6478324D}"/>
              </a:ext>
            </a:extLst>
          </p:cNvPr>
          <p:cNvPicPr>
            <a:picLocks noChangeAspect="1"/>
          </p:cNvPicPr>
          <p:nvPr/>
        </p:nvPicPr>
        <p:blipFill>
          <a:blip r:embed="rId3"/>
          <a:stretch>
            <a:fillRect/>
          </a:stretch>
        </p:blipFill>
        <p:spPr>
          <a:xfrm>
            <a:off x="597067" y="3795713"/>
            <a:ext cx="2826419" cy="2394786"/>
          </a:xfrm>
          <a:prstGeom prst="rect">
            <a:avLst/>
          </a:prstGeom>
        </p:spPr>
      </p:pic>
    </p:spTree>
    <p:extLst>
      <p:ext uri="{BB962C8B-B14F-4D97-AF65-F5344CB8AC3E}">
        <p14:creationId xmlns:p14="http://schemas.microsoft.com/office/powerpoint/2010/main" val="576745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FE4ECE-AC87-774B-ECDB-6F5BC38C2096}"/>
              </a:ext>
            </a:extLst>
          </p:cNvPr>
          <p:cNvSpPr>
            <a:spLocks noGrp="1"/>
          </p:cNvSpPr>
          <p:nvPr>
            <p:ph type="title"/>
          </p:nvPr>
        </p:nvSpPr>
        <p:spPr>
          <a:xfrm>
            <a:off x="572493" y="238539"/>
            <a:ext cx="11018520" cy="1434415"/>
          </a:xfrm>
        </p:spPr>
        <p:txBody>
          <a:bodyPr anchor="b">
            <a:normAutofit/>
          </a:bodyPr>
          <a:lstStyle/>
          <a:p>
            <a:r>
              <a:rPr lang="fi-FI" sz="5400" err="1"/>
              <a:t>Monday</a:t>
            </a:r>
            <a:r>
              <a:rPr lang="fi-FI" sz="5400"/>
              <a:t>, </a:t>
            </a:r>
            <a:r>
              <a:rPr lang="fi-FI" sz="5400" err="1"/>
              <a:t>Feb</a:t>
            </a:r>
            <a:r>
              <a:rPr lang="fi-FI" sz="5400"/>
              <a:t>. 17th, </a:t>
            </a:r>
            <a:r>
              <a:rPr lang="fi-FI" sz="2800" err="1"/>
              <a:t>afternoon</a:t>
            </a:r>
            <a:r>
              <a:rPr lang="fi-FI" sz="2800"/>
              <a:t> </a:t>
            </a:r>
            <a:r>
              <a:rPr lang="fi-FI" sz="2800" err="1"/>
              <a:t>sessions</a:t>
            </a:r>
            <a:r>
              <a:rPr lang="fi-FI" sz="2800"/>
              <a:t> 13.00-15.30</a:t>
            </a:r>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1D7619-FFAC-758F-EF3C-BB1F6E0BB5F7}"/>
              </a:ext>
            </a:extLst>
          </p:cNvPr>
          <p:cNvSpPr>
            <a:spLocks noGrp="1"/>
          </p:cNvSpPr>
          <p:nvPr>
            <p:ph idx="1"/>
          </p:nvPr>
        </p:nvSpPr>
        <p:spPr>
          <a:xfrm>
            <a:off x="572493" y="2071316"/>
            <a:ext cx="6713552" cy="4119172"/>
          </a:xfrm>
        </p:spPr>
        <p:txBody>
          <a:bodyPr anchor="t">
            <a:normAutofit/>
          </a:bodyPr>
          <a:lstStyle/>
          <a:p>
            <a:pPr marL="342900" indent="-342900" rtl="0" fontAlgn="base">
              <a:buFont typeface="+mj-lt"/>
              <a:buAutoNum type="arabicPeriod"/>
            </a:pPr>
            <a:r>
              <a:rPr lang="en-US" sz="1400" b="1" i="0" u="none" strike="noStrike" dirty="0">
                <a:effectLst/>
                <a:latin typeface="Calibri"/>
                <a:ea typeface="Calibri"/>
                <a:cs typeface="Calibri"/>
              </a:rPr>
              <a:t>Wellbeing in school</a:t>
            </a:r>
            <a:r>
              <a:rPr lang="en-US" sz="1400" b="0" i="0" u="none" strike="noStrike" dirty="0">
                <a:effectLst/>
                <a:latin typeface="Calibri"/>
                <a:ea typeface="Calibri"/>
                <a:cs typeface="Calibri"/>
              </a:rPr>
              <a:t> by Amanda Hulshof, NHL </a:t>
            </a:r>
            <a:r>
              <a:rPr lang="en-US" sz="1400" b="0" i="0" u="none" strike="noStrike" dirty="0" err="1">
                <a:effectLst/>
                <a:latin typeface="Calibri"/>
                <a:ea typeface="Calibri"/>
                <a:cs typeface="Calibri"/>
              </a:rPr>
              <a:t>Stenden</a:t>
            </a:r>
            <a:r>
              <a:rPr lang="en-US" sz="1400" b="0" i="0" u="none" strike="noStrike" dirty="0">
                <a:effectLst/>
                <a:latin typeface="Calibri"/>
                <a:ea typeface="Calibri"/>
                <a:cs typeface="Calibri"/>
              </a:rPr>
              <a:t>, co-presenters: Hillary Vos and </a:t>
            </a:r>
            <a:r>
              <a:rPr lang="en-US" sz="1400" b="0" i="0" u="none" strike="noStrike" dirty="0" err="1">
                <a:effectLst/>
                <a:latin typeface="Calibri"/>
                <a:ea typeface="Calibri"/>
                <a:cs typeface="Calibri"/>
              </a:rPr>
              <a:t>Wijnie</a:t>
            </a:r>
            <a:r>
              <a:rPr lang="en-US" sz="1400" b="0" i="0" u="none" strike="noStrike" dirty="0">
                <a:effectLst/>
                <a:latin typeface="Calibri"/>
                <a:ea typeface="Calibri"/>
                <a:cs typeface="Calibri"/>
              </a:rPr>
              <a:t> </a:t>
            </a:r>
            <a:r>
              <a:rPr lang="en-US" sz="1400" b="0" i="0" u="none" strike="noStrike" dirty="0" err="1">
                <a:effectLst/>
                <a:latin typeface="Calibri"/>
                <a:ea typeface="Calibri"/>
                <a:cs typeface="Calibri"/>
              </a:rPr>
              <a:t>Lalkens</a:t>
            </a:r>
            <a:r>
              <a:rPr lang="en-US" sz="1400" b="0" i="0" u="none" strike="noStrike" dirty="0">
                <a:effectLst/>
                <a:latin typeface="Calibri"/>
                <a:ea typeface="Calibri"/>
                <a:cs typeface="Calibri"/>
              </a:rPr>
              <a:t> C-236 </a:t>
            </a:r>
            <a:r>
              <a:rPr lang="en-US" sz="1400" b="0" i="0" dirty="0">
                <a:effectLst/>
                <a:latin typeface="Calibri"/>
                <a:ea typeface="Calibri"/>
                <a:cs typeface="Calibri"/>
              </a:rPr>
              <a:t>​</a:t>
            </a:r>
            <a:endParaRPr lang="fi-FI" dirty="0"/>
          </a:p>
          <a:p>
            <a:pPr marL="342900" indent="-342900" fontAlgn="base">
              <a:buFont typeface="+mj-lt"/>
              <a:buAutoNum type="arabicPeriod"/>
            </a:pPr>
            <a:r>
              <a:rPr lang="en-US" sz="1400" b="1" i="0" u="none" strike="noStrike" dirty="0">
                <a:effectLst/>
                <a:latin typeface="Calibri"/>
                <a:ea typeface="Calibri"/>
                <a:cs typeface="Calibri"/>
              </a:rPr>
              <a:t>Protective Wraps, transcultural aids for families </a:t>
            </a:r>
            <a:r>
              <a:rPr lang="en-US" sz="1400" b="0" i="0" u="none" strike="noStrike" dirty="0">
                <a:effectLst/>
                <a:latin typeface="Calibri"/>
                <a:ea typeface="Calibri"/>
                <a:cs typeface="Calibri"/>
              </a:rPr>
              <a:t>by </a:t>
            </a:r>
            <a:r>
              <a:rPr lang="en-US" sz="1400" b="0" i="0" u="none" strike="noStrike" dirty="0" err="1">
                <a:effectLst/>
                <a:latin typeface="Calibri"/>
                <a:ea typeface="Calibri"/>
                <a:cs typeface="Calibri"/>
              </a:rPr>
              <a:t>Roos</a:t>
            </a:r>
            <a:r>
              <a:rPr lang="en-US" sz="1400" b="0" i="0" u="none" strike="noStrike" dirty="0">
                <a:effectLst/>
                <a:latin typeface="Calibri"/>
                <a:ea typeface="Calibri"/>
                <a:cs typeface="Calibri"/>
              </a:rPr>
              <a:t> </a:t>
            </a:r>
            <a:r>
              <a:rPr lang="en-US" sz="1400" b="0" i="0" u="none" strike="noStrike" dirty="0" err="1">
                <a:effectLst/>
                <a:latin typeface="Calibri"/>
                <a:ea typeface="Calibri"/>
                <a:cs typeface="Calibri"/>
              </a:rPr>
              <a:t>Spijkerman</a:t>
            </a:r>
            <a:r>
              <a:rPr lang="en-US" sz="1400" b="0" i="0" u="none" strike="noStrike" dirty="0">
                <a:effectLst/>
                <a:latin typeface="Calibri"/>
                <a:ea typeface="Calibri"/>
                <a:cs typeface="Calibri"/>
              </a:rPr>
              <a:t>  NHL </a:t>
            </a:r>
            <a:r>
              <a:rPr lang="en-US" sz="1400" b="0" i="0" u="none" strike="noStrike" dirty="0" err="1">
                <a:effectLst/>
                <a:latin typeface="Calibri"/>
                <a:ea typeface="Calibri"/>
                <a:cs typeface="Calibri"/>
              </a:rPr>
              <a:t>Stenden</a:t>
            </a:r>
            <a:r>
              <a:rPr lang="en-US" sz="1400" b="0" i="0" u="none" strike="noStrike" dirty="0">
                <a:effectLst/>
                <a:latin typeface="Calibri"/>
                <a:ea typeface="Calibri"/>
                <a:cs typeface="Calibri"/>
              </a:rPr>
              <a:t>, </a:t>
            </a:r>
            <a:r>
              <a:rPr lang="en-US" sz="1400" dirty="0">
                <a:latin typeface="Calibri"/>
                <a:ea typeface="Calibri"/>
                <a:cs typeface="Calibri"/>
              </a:rPr>
              <a:t>  </a:t>
            </a:r>
            <a:r>
              <a:rPr lang="en-US" sz="1400" b="0" i="0" u="none" strike="noStrike" dirty="0">
                <a:effectLst/>
                <a:latin typeface="Calibri"/>
                <a:ea typeface="Calibri"/>
                <a:cs typeface="Calibri"/>
              </a:rPr>
              <a:t>co-presenters: Oksana Filippova,  Semira </a:t>
            </a:r>
            <a:r>
              <a:rPr lang="en-US" sz="1400" b="0" i="0" u="none" strike="noStrike" dirty="0" err="1">
                <a:effectLst/>
                <a:latin typeface="Calibri"/>
                <a:ea typeface="Calibri"/>
                <a:cs typeface="Calibri"/>
              </a:rPr>
              <a:t>Köşker</a:t>
            </a:r>
            <a:r>
              <a:rPr lang="en-US" sz="1400" b="0" i="0" u="none" strike="noStrike" dirty="0">
                <a:effectLst/>
                <a:latin typeface="Calibri"/>
                <a:ea typeface="Calibri"/>
                <a:cs typeface="Calibri"/>
              </a:rPr>
              <a:t> and Evert Schutte, S-301 </a:t>
            </a:r>
            <a:r>
              <a:rPr lang="en-US" sz="1400" b="0" i="0" dirty="0">
                <a:effectLst/>
                <a:latin typeface="Calibri"/>
                <a:ea typeface="Calibri"/>
                <a:cs typeface="Calibri"/>
              </a:rPr>
              <a:t>​</a:t>
            </a:r>
          </a:p>
          <a:p>
            <a:pPr marL="342900" indent="-342900" fontAlgn="base">
              <a:buAutoNum type="arabicPeriod"/>
            </a:pPr>
            <a:r>
              <a:rPr lang="en-US" sz="1400" b="1" dirty="0">
                <a:latin typeface="Calibri"/>
                <a:ea typeface="Calibri"/>
                <a:cs typeface="Calibri"/>
              </a:rPr>
              <a:t>3. Research</a:t>
            </a:r>
            <a:r>
              <a:rPr lang="en-US" sz="1400" b="1" i="0" u="none" strike="noStrike" dirty="0">
                <a:effectLst/>
                <a:latin typeface="Calibri"/>
                <a:ea typeface="Calibri"/>
                <a:cs typeface="Calibri"/>
              </a:rPr>
              <a:t> with Vulnerable Populations </a:t>
            </a:r>
            <a:r>
              <a:rPr lang="en-US" sz="1400" b="0" i="0" u="none" strike="noStrike" dirty="0">
                <a:effectLst/>
                <a:latin typeface="Calibri"/>
                <a:ea typeface="Calibri"/>
                <a:cs typeface="Calibri"/>
              </a:rPr>
              <a:t>by </a:t>
            </a:r>
            <a:r>
              <a:rPr lang="en-US" sz="1400" b="0" i="0" u="none" strike="noStrike" dirty="0" err="1">
                <a:effectLst/>
                <a:latin typeface="Calibri"/>
                <a:ea typeface="Calibri"/>
                <a:cs typeface="Calibri"/>
              </a:rPr>
              <a:t>Seána</a:t>
            </a:r>
            <a:r>
              <a:rPr lang="en-US" sz="1400" b="0" i="0" u="none" strike="noStrike" dirty="0">
                <a:effectLst/>
                <a:latin typeface="Calibri"/>
                <a:ea typeface="Calibri"/>
                <a:cs typeface="Calibri"/>
              </a:rPr>
              <a:t> Nic </a:t>
            </a:r>
            <a:r>
              <a:rPr lang="en-US" sz="1400" b="0" i="0" u="none" strike="noStrike" dirty="0" err="1">
                <a:effectLst/>
                <a:latin typeface="Calibri"/>
                <a:ea typeface="Calibri"/>
                <a:cs typeface="Calibri"/>
              </a:rPr>
              <a:t>Dhonnacha</a:t>
            </a:r>
            <a:r>
              <a:rPr lang="en-US" sz="1400" b="0" i="0" u="none" strike="noStrike" dirty="0">
                <a:effectLst/>
                <a:latin typeface="Calibri"/>
                <a:ea typeface="Calibri"/>
                <a:cs typeface="Calibri"/>
              </a:rPr>
              <a:t> &amp; Alison Fagan, TUS, Ireland, </a:t>
            </a:r>
            <a:r>
              <a:rPr lang="en-US" sz="1400" dirty="0">
                <a:latin typeface="Calibri"/>
                <a:ea typeface="Calibri"/>
                <a:cs typeface="Calibri"/>
              </a:rPr>
              <a:t>S-125</a:t>
            </a:r>
            <a:r>
              <a:rPr lang="en-US" sz="1400" b="0" i="0" u="none" strike="noStrike" dirty="0">
                <a:effectLst/>
                <a:latin typeface="Calibri"/>
                <a:ea typeface="Calibri"/>
                <a:cs typeface="Calibri"/>
              </a:rPr>
              <a:t> </a:t>
            </a:r>
            <a:r>
              <a:rPr lang="en-US" sz="1400" b="0" i="0" dirty="0">
                <a:effectLst/>
                <a:latin typeface="Calibri"/>
                <a:ea typeface="Calibri"/>
                <a:cs typeface="Calibri"/>
              </a:rPr>
              <a:t>​</a:t>
            </a:r>
          </a:p>
          <a:p>
            <a:pPr marL="342900" indent="-342900" rtl="0" fontAlgn="base">
              <a:buFont typeface="+mj-lt"/>
              <a:buAutoNum type="arabicPeriod"/>
            </a:pPr>
            <a:r>
              <a:rPr lang="en-US" sz="1400" b="1" i="0" u="none" strike="noStrike" dirty="0">
                <a:effectLst/>
                <a:latin typeface="Calibri"/>
                <a:ea typeface="Calibri"/>
                <a:cs typeface="Calibri"/>
              </a:rPr>
              <a:t>Personal sustainability in helping professions: Stress management, resilience and wellbeing </a:t>
            </a:r>
            <a:r>
              <a:rPr lang="en-US" sz="1400" b="0" i="0" u="none" strike="noStrike" dirty="0">
                <a:effectLst/>
                <a:latin typeface="Calibri"/>
                <a:ea typeface="Calibri"/>
                <a:cs typeface="Calibri"/>
              </a:rPr>
              <a:t>by Helen Kool &amp; Merli Tammi-</a:t>
            </a:r>
            <a:r>
              <a:rPr lang="en-US" sz="1400" b="0" i="0" u="none" strike="noStrike" dirty="0" err="1">
                <a:effectLst/>
                <a:latin typeface="Calibri"/>
                <a:ea typeface="Calibri"/>
                <a:cs typeface="Calibri"/>
              </a:rPr>
              <a:t>Jõeveer</a:t>
            </a:r>
            <a:r>
              <a:rPr lang="en-US" sz="1400" b="0" i="0" u="none" strike="noStrike" dirty="0">
                <a:effectLst/>
                <a:latin typeface="Calibri"/>
                <a:ea typeface="Calibri"/>
                <a:cs typeface="Calibri"/>
              </a:rPr>
              <a:t>, TKTK, Estonia:     S-312 </a:t>
            </a:r>
            <a:r>
              <a:rPr lang="en-US" sz="1400" b="0" i="0" dirty="0">
                <a:effectLst/>
                <a:latin typeface="Calibri"/>
                <a:ea typeface="Calibri"/>
                <a:cs typeface="Calibri"/>
              </a:rPr>
              <a:t>​</a:t>
            </a:r>
          </a:p>
          <a:p>
            <a:pPr marL="342900" indent="-342900" fontAlgn="base">
              <a:buAutoNum type="arabicPeriod"/>
            </a:pPr>
            <a:r>
              <a:rPr lang="fi-FI" sz="1400" b="1" dirty="0">
                <a:latin typeface="Aptos Display"/>
                <a:ea typeface="Calibri"/>
                <a:cs typeface="Calibri"/>
              </a:rPr>
              <a:t>Escape </a:t>
            </a:r>
            <a:r>
              <a:rPr lang="fi-FI" sz="1400" b="1" dirty="0" err="1">
                <a:latin typeface="Aptos Display"/>
                <a:ea typeface="Calibri"/>
                <a:cs typeface="Calibri"/>
              </a:rPr>
              <a:t>room</a:t>
            </a:r>
            <a:r>
              <a:rPr lang="fi-FI" sz="1400" b="1" i="0" u="none" strike="noStrike" dirty="0">
                <a:effectLst/>
                <a:latin typeface="Aptos Display"/>
                <a:ea typeface="Calibri"/>
                <a:cs typeface="Calibri"/>
              </a:rPr>
              <a:t>, </a:t>
            </a:r>
            <a:r>
              <a:rPr lang="fi-FI" sz="1400" b="1" i="0" u="none" strike="noStrike" dirty="0" err="1">
                <a:effectLst/>
                <a:latin typeface="Aptos Display"/>
                <a:ea typeface="Calibri"/>
                <a:cs typeface="Calibri"/>
              </a:rPr>
              <a:t>multisensory</a:t>
            </a:r>
            <a:r>
              <a:rPr lang="fi-FI" sz="1400" b="1" i="0" u="none" strike="noStrike" dirty="0">
                <a:effectLst/>
                <a:latin typeface="Aptos Display"/>
                <a:ea typeface="Calibri"/>
                <a:cs typeface="Calibri"/>
              </a:rPr>
              <a:t> </a:t>
            </a:r>
            <a:r>
              <a:rPr lang="fi-FI" sz="1400" b="1" i="0" u="none" strike="noStrike" dirty="0" err="1">
                <a:effectLst/>
                <a:latin typeface="Aptos Display"/>
                <a:ea typeface="Calibri"/>
                <a:cs typeface="Calibri"/>
              </a:rPr>
              <a:t>room</a:t>
            </a:r>
            <a:r>
              <a:rPr lang="fi-FI" sz="1400" b="1" i="0" u="none" strike="noStrike" dirty="0">
                <a:effectLst/>
                <a:latin typeface="Aptos Display"/>
                <a:ea typeface="Calibri"/>
                <a:cs typeface="Calibri"/>
              </a:rPr>
              <a:t> </a:t>
            </a:r>
            <a:r>
              <a:rPr lang="fi-FI" sz="1400" b="1" dirty="0">
                <a:latin typeface="Aptos Display"/>
                <a:ea typeface="Calibri"/>
                <a:cs typeface="Calibri"/>
              </a:rPr>
              <a:t>and </a:t>
            </a:r>
            <a:r>
              <a:rPr lang="fi-FI" sz="1400" b="1" dirty="0" err="1">
                <a:latin typeface="Aptos Display"/>
                <a:ea typeface="Calibri"/>
                <a:cs typeface="Calibri"/>
              </a:rPr>
              <a:t>tips</a:t>
            </a:r>
            <a:r>
              <a:rPr lang="fi-FI" sz="1400" b="1" dirty="0">
                <a:latin typeface="Aptos Display"/>
                <a:ea typeface="Calibri"/>
                <a:cs typeface="Calibri"/>
              </a:rPr>
              <a:t> for </a:t>
            </a:r>
            <a:r>
              <a:rPr lang="fi-FI" sz="1400" b="1" dirty="0" err="1">
                <a:latin typeface="Aptos Display"/>
                <a:ea typeface="Calibri"/>
                <a:cs typeface="Calibri"/>
              </a:rPr>
              <a:t>safe</a:t>
            </a:r>
            <a:r>
              <a:rPr lang="fi-FI" sz="1400" b="1" dirty="0">
                <a:latin typeface="Aptos Display"/>
                <a:ea typeface="Calibri"/>
                <a:cs typeface="Calibri"/>
              </a:rPr>
              <a:t> </a:t>
            </a:r>
            <a:r>
              <a:rPr lang="fi-FI" sz="1400" b="1" dirty="0" err="1">
                <a:latin typeface="Aptos Display"/>
                <a:ea typeface="Calibri"/>
                <a:cs typeface="Calibri"/>
              </a:rPr>
              <a:t>client</a:t>
            </a:r>
            <a:r>
              <a:rPr lang="fi-FI" sz="1400" b="1" dirty="0">
                <a:latin typeface="Aptos Display"/>
                <a:ea typeface="Calibri"/>
                <a:cs typeface="Calibri"/>
              </a:rPr>
              <a:t> </a:t>
            </a:r>
            <a:r>
              <a:rPr lang="fi-FI" sz="1400" b="1" dirty="0" err="1">
                <a:latin typeface="Aptos Display"/>
                <a:ea typeface="Calibri"/>
                <a:cs typeface="Calibri"/>
              </a:rPr>
              <a:t>encounters</a:t>
            </a:r>
            <a:r>
              <a:rPr lang="en-US" sz="1400" b="1" dirty="0">
                <a:latin typeface="Calibri"/>
                <a:ea typeface="Calibri"/>
                <a:cs typeface="Calibri"/>
              </a:rPr>
              <a:t> </a:t>
            </a:r>
            <a:r>
              <a:rPr lang="en-US" sz="1400" b="0" i="0" u="none" strike="noStrike" dirty="0">
                <a:effectLst/>
                <a:latin typeface="Calibri"/>
                <a:ea typeface="Calibri"/>
                <a:cs typeface="Calibri"/>
              </a:rPr>
              <a:t>by HAMK teachers: (S-210) </a:t>
            </a:r>
            <a:r>
              <a:rPr lang="en-US" sz="1400" b="0" i="0" dirty="0">
                <a:effectLst/>
                <a:latin typeface="Calibri"/>
                <a:ea typeface="Calibri"/>
                <a:cs typeface="Calibri"/>
              </a:rPr>
              <a:t>​</a:t>
            </a:r>
          </a:p>
          <a:p>
            <a:pPr marL="342900" indent="-342900" fontAlgn="base">
              <a:buAutoNum type="arabicPeriod"/>
            </a:pPr>
            <a:r>
              <a:rPr lang="en-US" sz="1400" b="1" i="0" u="none" strike="noStrike" dirty="0">
                <a:effectLst/>
                <a:latin typeface="Calibri"/>
                <a:ea typeface="Calibri"/>
                <a:cs typeface="Calibri"/>
              </a:rPr>
              <a:t>Package of two lectures:  </a:t>
            </a:r>
            <a:r>
              <a:rPr lang="en-US" sz="1400" b="0" i="0" u="none" strike="noStrike" dirty="0">
                <a:effectLst/>
                <a:latin typeface="Calibri"/>
                <a:ea typeface="Calibri"/>
                <a:cs typeface="Calibri"/>
              </a:rPr>
              <a:t>13.00 - 14.15 </a:t>
            </a:r>
            <a:r>
              <a:rPr lang="en-US" sz="1400" b="1" i="0" u="none" strike="noStrike" dirty="0">
                <a:effectLst/>
                <a:latin typeface="Calibri"/>
                <a:ea typeface="Calibri"/>
                <a:cs typeface="Calibri"/>
              </a:rPr>
              <a:t> Safety in education: aspects at the individual, institutional and societal levels</a:t>
            </a:r>
            <a:r>
              <a:rPr lang="en-US" sz="1400" b="0" i="0" u="none" strike="noStrike" dirty="0">
                <a:effectLst/>
                <a:latin typeface="Calibri"/>
                <a:ea typeface="Calibri"/>
                <a:cs typeface="Calibri"/>
              </a:rPr>
              <a:t> by Martina Fröhlich: Vienna, Austria: 14.15 -15.30 </a:t>
            </a:r>
            <a:r>
              <a:rPr lang="en-US" sz="1200" dirty="0">
                <a:latin typeface="Aptos"/>
                <a:ea typeface="Calibri"/>
                <a:cs typeface="Calibri"/>
              </a:rPr>
              <a:t>"Integrating Design Thinking in Research and Insights into Nursing Education in a Public University in Brazil" by Claire </a:t>
            </a:r>
            <a:r>
              <a:rPr lang="en-US" sz="1100" err="1">
                <a:latin typeface="Aptos"/>
                <a:ea typeface="Calibri"/>
                <a:cs typeface="Calibri"/>
              </a:rPr>
              <a:t>N</a:t>
            </a:r>
            <a:r>
              <a:rPr lang="en-US" sz="1400" err="1">
                <a:latin typeface="Aptos"/>
                <a:ea typeface="Calibri"/>
                <a:cs typeface="Calibri"/>
              </a:rPr>
              <a:t>ierva</a:t>
            </a:r>
            <a:r>
              <a:rPr lang="en-US" sz="1400" dirty="0">
                <a:latin typeface="Aptos"/>
                <a:ea typeface="Calibri"/>
                <a:cs typeface="Calibri"/>
              </a:rPr>
              <a:t> Herrera</a:t>
            </a:r>
            <a:r>
              <a:rPr lang="en-US" sz="1400" dirty="0">
                <a:latin typeface="Calibri"/>
                <a:ea typeface="Calibri"/>
                <a:cs typeface="Calibri"/>
              </a:rPr>
              <a:t>, Brazil: </a:t>
            </a:r>
            <a:r>
              <a:rPr lang="en-US" sz="1200" dirty="0">
                <a:latin typeface="Aptos"/>
                <a:ea typeface="Calibri"/>
                <a:cs typeface="Calibri"/>
              </a:rPr>
              <a:t>.</a:t>
            </a:r>
            <a:r>
              <a:rPr lang="en-US" sz="1400" dirty="0">
                <a:latin typeface="Calibri"/>
                <a:ea typeface="Calibri"/>
                <a:cs typeface="Calibri"/>
              </a:rPr>
              <a:t> </a:t>
            </a:r>
            <a:r>
              <a:rPr lang="en-US" sz="1400" b="0" i="0" u="none" strike="noStrike" dirty="0">
                <a:effectLst/>
                <a:latin typeface="Calibri"/>
                <a:ea typeface="Calibri"/>
                <a:cs typeface="Calibri"/>
              </a:rPr>
              <a:t>Auditorium C (</a:t>
            </a:r>
            <a:r>
              <a:rPr lang="en-US" sz="1400" dirty="0">
                <a:latin typeface="Calibri"/>
                <a:ea typeface="Calibri"/>
                <a:cs typeface="Calibri"/>
              </a:rPr>
              <a:t>C-103 and C-104</a:t>
            </a:r>
            <a:r>
              <a:rPr lang="en-US" sz="1400" b="0" i="0" u="none" strike="noStrike" dirty="0">
                <a:effectLst/>
                <a:latin typeface="Calibri"/>
                <a:ea typeface="Calibri"/>
                <a:cs typeface="Calibri"/>
              </a:rPr>
              <a:t>) </a:t>
            </a:r>
            <a:endParaRPr lang="en-US" sz="1400" b="0" i="0" dirty="0">
              <a:effectLst/>
              <a:latin typeface="Calibri"/>
              <a:ea typeface="Calibri"/>
              <a:cs typeface="Calibri"/>
            </a:endParaRPr>
          </a:p>
          <a:p>
            <a:pPr>
              <a:buAutoNum type="arabicPeriod"/>
            </a:pPr>
            <a:endParaRPr lang="fi-FI" sz="1400"/>
          </a:p>
        </p:txBody>
      </p:sp>
      <p:pic>
        <p:nvPicPr>
          <p:cNvPr id="5" name="Picture 4">
            <a:extLst>
              <a:ext uri="{FF2B5EF4-FFF2-40B4-BE49-F238E27FC236}">
                <a16:creationId xmlns:a16="http://schemas.microsoft.com/office/drawing/2014/main" id="{D22EF4AB-58F6-8FF8-E879-A000D4F06994}"/>
              </a:ext>
            </a:extLst>
          </p:cNvPr>
          <p:cNvPicPr>
            <a:picLocks noChangeAspect="1"/>
          </p:cNvPicPr>
          <p:nvPr/>
        </p:nvPicPr>
        <p:blipFill>
          <a:blip r:embed="rId2"/>
          <a:stretch>
            <a:fillRect/>
          </a:stretch>
        </p:blipFill>
        <p:spPr>
          <a:xfrm>
            <a:off x="8828284" y="2826207"/>
            <a:ext cx="1963763" cy="2350249"/>
          </a:xfrm>
          <a:prstGeom prst="rect">
            <a:avLst/>
          </a:prstGeom>
        </p:spPr>
      </p:pic>
    </p:spTree>
    <p:extLst>
      <p:ext uri="{BB962C8B-B14F-4D97-AF65-F5344CB8AC3E}">
        <p14:creationId xmlns:p14="http://schemas.microsoft.com/office/powerpoint/2010/main" val="1263204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sz="4900" err="1"/>
              <a:t>Talking</a:t>
            </a:r>
            <a:r>
              <a:rPr lang="fi-FI" sz="4900"/>
              <a:t> </a:t>
            </a:r>
            <a:r>
              <a:rPr lang="fi-FI" sz="4900" err="1"/>
              <a:t>with</a:t>
            </a:r>
            <a:r>
              <a:rPr lang="fi-FI" sz="4900"/>
              <a:t> </a:t>
            </a:r>
            <a:r>
              <a:rPr lang="fi-FI" sz="4900" err="1"/>
              <a:t>children</a:t>
            </a:r>
            <a:r>
              <a:rPr lang="fi-FI" sz="4900"/>
              <a:t> in </a:t>
            </a:r>
            <a:r>
              <a:rPr lang="fi-FI" sz="4900" err="1"/>
              <a:t>the</a:t>
            </a:r>
            <a:r>
              <a:rPr lang="fi-FI" sz="4900"/>
              <a:t> </a:t>
            </a:r>
            <a:r>
              <a:rPr lang="fi-FI" sz="4900" err="1"/>
              <a:t>classroom</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1953627"/>
            <a:ext cx="10852734" cy="1067719"/>
          </a:xfrm>
        </p:spPr>
        <p:txBody>
          <a:bodyPr vert="horz" lIns="91440" tIns="45720" rIns="91440" bIns="45720" rtlCol="0" anchor="t">
            <a:noAutofit/>
          </a:bodyPr>
          <a:lstStyle/>
          <a:p>
            <a:pPr>
              <a:buNone/>
            </a:pPr>
            <a:r>
              <a:rPr lang="fi-FI" sz="1600">
                <a:latin typeface="Inter"/>
              </a:rPr>
              <a:t>In </a:t>
            </a:r>
            <a:r>
              <a:rPr lang="fi-FI" sz="1600" err="1">
                <a:latin typeface="Inter"/>
              </a:rPr>
              <a:t>the</a:t>
            </a:r>
            <a:r>
              <a:rPr lang="fi-FI" sz="1600">
                <a:latin typeface="Inter"/>
              </a:rPr>
              <a:t> workshop </a:t>
            </a:r>
            <a:r>
              <a:rPr lang="fi-FI" sz="1600" err="1">
                <a:latin typeface="Inter"/>
              </a:rPr>
              <a:t>Talking</a:t>
            </a:r>
            <a:r>
              <a:rPr lang="fi-FI" sz="1600">
                <a:latin typeface="Inter"/>
              </a:rPr>
              <a:t> </a:t>
            </a:r>
            <a:r>
              <a:rPr lang="fi-FI" sz="1600" err="1">
                <a:latin typeface="Inter"/>
              </a:rPr>
              <a:t>with</a:t>
            </a:r>
            <a:r>
              <a:rPr lang="fi-FI" sz="1600">
                <a:latin typeface="Inter"/>
              </a:rPr>
              <a:t> </a:t>
            </a:r>
            <a:r>
              <a:rPr lang="fi-FI" sz="1600" err="1">
                <a:latin typeface="Inter"/>
              </a:rPr>
              <a:t>children</a:t>
            </a:r>
            <a:r>
              <a:rPr lang="fi-FI" sz="1600">
                <a:latin typeface="Inter"/>
              </a:rPr>
              <a:t>, I </a:t>
            </a:r>
            <a:r>
              <a:rPr lang="fi-FI" sz="1600" err="1">
                <a:latin typeface="Inter"/>
              </a:rPr>
              <a:t>will</a:t>
            </a:r>
            <a:r>
              <a:rPr lang="fi-FI" sz="1600">
                <a:latin typeface="Inter"/>
              </a:rPr>
              <a:t> </a:t>
            </a:r>
            <a:r>
              <a:rPr lang="fi-FI" sz="1600" err="1">
                <a:latin typeface="Inter"/>
              </a:rPr>
              <a:t>provide</a:t>
            </a:r>
            <a:r>
              <a:rPr lang="fi-FI" sz="1600">
                <a:latin typeface="Inter"/>
              </a:rPr>
              <a:t> </a:t>
            </a:r>
            <a:r>
              <a:rPr lang="fi-FI" sz="1600" err="1">
                <a:latin typeface="Inter"/>
              </a:rPr>
              <a:t>you</a:t>
            </a:r>
            <a:r>
              <a:rPr lang="fi-FI" sz="1600">
                <a:latin typeface="Inter"/>
              </a:rPr>
              <a:t> </a:t>
            </a:r>
            <a:r>
              <a:rPr lang="fi-FI" sz="1600" err="1">
                <a:latin typeface="Inter"/>
              </a:rPr>
              <a:t>with</a:t>
            </a:r>
            <a:r>
              <a:rPr lang="fi-FI" sz="1600">
                <a:latin typeface="Inter"/>
              </a:rPr>
              <a:t> </a:t>
            </a:r>
            <a:r>
              <a:rPr lang="fi-FI" sz="1600" err="1">
                <a:latin typeface="Inter"/>
              </a:rPr>
              <a:t>valuable</a:t>
            </a:r>
            <a:r>
              <a:rPr lang="fi-FI" sz="1600">
                <a:latin typeface="Inter"/>
              </a:rPr>
              <a:t> </a:t>
            </a:r>
            <a:r>
              <a:rPr lang="fi-FI" sz="1600" err="1">
                <a:latin typeface="Inter"/>
              </a:rPr>
              <a:t>information</a:t>
            </a:r>
            <a:r>
              <a:rPr lang="fi-FI" sz="1600">
                <a:latin typeface="Inter"/>
              </a:rPr>
              <a:t>. </a:t>
            </a:r>
            <a:r>
              <a:rPr lang="fi-FI" sz="1600" err="1">
                <a:latin typeface="Inter"/>
              </a:rPr>
              <a:t>Why</a:t>
            </a:r>
            <a:r>
              <a:rPr lang="fi-FI" sz="1600">
                <a:latin typeface="Inter"/>
              </a:rPr>
              <a:t> is it </a:t>
            </a:r>
            <a:r>
              <a:rPr lang="fi-FI" sz="1600" err="1">
                <a:latin typeface="Inter"/>
              </a:rPr>
              <a:t>so</a:t>
            </a:r>
            <a:r>
              <a:rPr lang="fi-FI" sz="1600">
                <a:latin typeface="Inter"/>
              </a:rPr>
              <a:t> </a:t>
            </a:r>
            <a:r>
              <a:rPr lang="fi-FI" sz="1600" err="1">
                <a:latin typeface="Inter"/>
              </a:rPr>
              <a:t>important</a:t>
            </a:r>
            <a:r>
              <a:rPr lang="fi-FI" sz="1600">
                <a:latin typeface="Inter"/>
              </a:rPr>
              <a:t> to </a:t>
            </a:r>
            <a:r>
              <a:rPr lang="fi-FI" sz="1600" err="1">
                <a:latin typeface="Inter"/>
              </a:rPr>
              <a:t>have</a:t>
            </a:r>
            <a:r>
              <a:rPr lang="fi-FI" sz="1600">
                <a:latin typeface="Inter"/>
              </a:rPr>
              <a:t> </a:t>
            </a:r>
            <a:r>
              <a:rPr lang="fi-FI" sz="1600" err="1">
                <a:latin typeface="Inter"/>
              </a:rPr>
              <a:t>meaningful</a:t>
            </a:r>
            <a:r>
              <a:rPr lang="fi-FI" sz="1600">
                <a:latin typeface="Inter"/>
              </a:rPr>
              <a:t> </a:t>
            </a:r>
            <a:r>
              <a:rPr lang="fi-FI" sz="1600" err="1">
                <a:latin typeface="Inter"/>
              </a:rPr>
              <a:t>conversations</a:t>
            </a:r>
            <a:r>
              <a:rPr lang="fi-FI" sz="1600">
                <a:latin typeface="Inter"/>
              </a:rPr>
              <a:t> </a:t>
            </a:r>
            <a:r>
              <a:rPr lang="fi-FI" sz="1600" err="1">
                <a:latin typeface="Inter"/>
              </a:rPr>
              <a:t>with</a:t>
            </a:r>
            <a:r>
              <a:rPr lang="fi-FI" sz="1600">
                <a:latin typeface="Inter"/>
              </a:rPr>
              <a:t> </a:t>
            </a:r>
            <a:r>
              <a:rPr lang="fi-FI" sz="1600" err="1">
                <a:latin typeface="Inter"/>
              </a:rPr>
              <a:t>children</a:t>
            </a:r>
            <a:r>
              <a:rPr lang="fi-FI" sz="1600">
                <a:latin typeface="Inter"/>
              </a:rPr>
              <a:t>? </a:t>
            </a:r>
            <a:r>
              <a:rPr lang="fi-FI" sz="1600" err="1">
                <a:latin typeface="Inter"/>
              </a:rPr>
              <a:t>We</a:t>
            </a:r>
            <a:r>
              <a:rPr lang="fi-FI" sz="1600">
                <a:latin typeface="Inter"/>
              </a:rPr>
              <a:t> </a:t>
            </a:r>
            <a:r>
              <a:rPr lang="fi-FI" sz="1600" err="1">
                <a:latin typeface="Inter"/>
              </a:rPr>
              <a:t>will</a:t>
            </a:r>
            <a:r>
              <a:rPr lang="fi-FI" sz="1600">
                <a:latin typeface="Inter"/>
              </a:rPr>
              <a:t> </a:t>
            </a:r>
            <a:r>
              <a:rPr lang="fi-FI" sz="1600" err="1">
                <a:latin typeface="Inter"/>
              </a:rPr>
              <a:t>explore</a:t>
            </a:r>
            <a:r>
              <a:rPr lang="fi-FI" sz="1600">
                <a:latin typeface="Inter"/>
              </a:rPr>
              <a:t> </a:t>
            </a:r>
            <a:r>
              <a:rPr lang="fi-FI" sz="1600" err="1">
                <a:latin typeface="Inter"/>
              </a:rPr>
              <a:t>your</a:t>
            </a:r>
            <a:r>
              <a:rPr lang="fi-FI" sz="1600">
                <a:latin typeface="Inter"/>
              </a:rPr>
              <a:t> </a:t>
            </a:r>
            <a:r>
              <a:rPr lang="fi-FI" sz="1600" err="1">
                <a:latin typeface="Inter"/>
              </a:rPr>
              <a:t>attitude</a:t>
            </a:r>
            <a:r>
              <a:rPr lang="fi-FI" sz="1600">
                <a:latin typeface="Inter"/>
              </a:rPr>
              <a:t> </a:t>
            </a:r>
            <a:r>
              <a:rPr lang="fi-FI" sz="1600" err="1">
                <a:latin typeface="Inter"/>
              </a:rPr>
              <a:t>during</a:t>
            </a:r>
            <a:r>
              <a:rPr lang="fi-FI" sz="1600">
                <a:latin typeface="Inter"/>
              </a:rPr>
              <a:t> </a:t>
            </a:r>
            <a:r>
              <a:rPr lang="fi-FI" sz="1600" err="1">
                <a:latin typeface="Inter"/>
              </a:rPr>
              <a:t>these</a:t>
            </a:r>
            <a:r>
              <a:rPr lang="fi-FI" sz="1600">
                <a:latin typeface="Inter"/>
              </a:rPr>
              <a:t> </a:t>
            </a:r>
            <a:r>
              <a:rPr lang="fi-FI" sz="1600" err="1">
                <a:latin typeface="Inter"/>
              </a:rPr>
              <a:t>conversations</a:t>
            </a:r>
            <a:r>
              <a:rPr lang="fi-FI" sz="1600">
                <a:latin typeface="Inter"/>
              </a:rPr>
              <a:t> and </a:t>
            </a:r>
            <a:r>
              <a:rPr lang="fi-FI" sz="1600" err="1">
                <a:latin typeface="Inter"/>
              </a:rPr>
              <a:t>learn</a:t>
            </a:r>
            <a:r>
              <a:rPr lang="fi-FI" sz="1600">
                <a:latin typeface="Inter"/>
              </a:rPr>
              <a:t> </a:t>
            </a:r>
            <a:r>
              <a:rPr lang="fi-FI" sz="1600" err="1">
                <a:latin typeface="Inter"/>
              </a:rPr>
              <a:t>about</a:t>
            </a:r>
            <a:r>
              <a:rPr lang="fi-FI" sz="1600">
                <a:latin typeface="Inter"/>
              </a:rPr>
              <a:t> </a:t>
            </a:r>
            <a:r>
              <a:rPr lang="fi-FI" sz="1600" err="1">
                <a:latin typeface="Inter"/>
              </a:rPr>
              <a:t>effective</a:t>
            </a:r>
            <a:r>
              <a:rPr lang="fi-FI" sz="1600">
                <a:latin typeface="Inter"/>
              </a:rPr>
              <a:t> </a:t>
            </a:r>
            <a:r>
              <a:rPr lang="fi-FI" sz="1600" err="1">
                <a:latin typeface="Inter"/>
              </a:rPr>
              <a:t>conversation</a:t>
            </a:r>
            <a:r>
              <a:rPr lang="fi-FI" sz="1600">
                <a:latin typeface="Inter"/>
              </a:rPr>
              <a:t> </a:t>
            </a:r>
            <a:r>
              <a:rPr lang="fi-FI" sz="1600" err="1">
                <a:latin typeface="Inter"/>
              </a:rPr>
              <a:t>techniques</a:t>
            </a:r>
            <a:r>
              <a:rPr lang="fi-FI" sz="1600">
                <a:latin typeface="Inter"/>
              </a:rPr>
              <a:t>. By </a:t>
            </a:r>
            <a:r>
              <a:rPr lang="fi-FI" sz="1600" err="1">
                <a:latin typeface="Inter"/>
              </a:rPr>
              <a:t>the</a:t>
            </a:r>
            <a:r>
              <a:rPr lang="fi-FI" sz="1600">
                <a:latin typeface="Inter"/>
              </a:rPr>
              <a:t> </a:t>
            </a:r>
            <a:r>
              <a:rPr lang="fi-FI" sz="1600" err="1">
                <a:latin typeface="Inter"/>
              </a:rPr>
              <a:t>end</a:t>
            </a:r>
            <a:r>
              <a:rPr lang="fi-FI" sz="1600">
                <a:latin typeface="Inter"/>
              </a:rPr>
              <a:t> of </a:t>
            </a:r>
            <a:r>
              <a:rPr lang="fi-FI" sz="1600" err="1">
                <a:latin typeface="Inter"/>
              </a:rPr>
              <a:t>the</a:t>
            </a:r>
            <a:r>
              <a:rPr lang="fi-FI" sz="1600">
                <a:latin typeface="Inter"/>
              </a:rPr>
              <a:t> workshop, </a:t>
            </a:r>
            <a:r>
              <a:rPr lang="fi-FI" sz="1600" err="1">
                <a:latin typeface="Inter"/>
              </a:rPr>
              <a:t>you</a:t>
            </a:r>
            <a:r>
              <a:rPr lang="fi-FI" sz="1600">
                <a:latin typeface="Inter"/>
              </a:rPr>
              <a:t> </a:t>
            </a:r>
            <a:r>
              <a:rPr lang="fi-FI" sz="1600" err="1">
                <a:latin typeface="Inter"/>
              </a:rPr>
              <a:t>will</a:t>
            </a:r>
            <a:r>
              <a:rPr lang="fi-FI" sz="1600">
                <a:latin typeface="Inter"/>
              </a:rPr>
              <a:t> </a:t>
            </a:r>
            <a:r>
              <a:rPr lang="fi-FI" sz="1600" err="1">
                <a:latin typeface="Inter"/>
              </a:rPr>
              <a:t>receive</a:t>
            </a:r>
            <a:r>
              <a:rPr lang="fi-FI" sz="1600">
                <a:latin typeface="Inter"/>
              </a:rPr>
              <a:t> </a:t>
            </a:r>
            <a:r>
              <a:rPr lang="fi-FI" sz="1600" err="1">
                <a:latin typeface="Inter"/>
              </a:rPr>
              <a:t>practical</a:t>
            </a:r>
            <a:r>
              <a:rPr lang="fi-FI" sz="1600">
                <a:latin typeface="Inter"/>
              </a:rPr>
              <a:t> </a:t>
            </a:r>
            <a:r>
              <a:rPr lang="fi-FI" sz="1600" err="1">
                <a:latin typeface="Inter"/>
              </a:rPr>
              <a:t>tools</a:t>
            </a:r>
            <a:r>
              <a:rPr lang="fi-FI" sz="1600">
                <a:latin typeface="Inter"/>
              </a:rPr>
              <a:t> </a:t>
            </a:r>
            <a:r>
              <a:rPr lang="fi-FI" sz="1600" err="1">
                <a:latin typeface="Inter"/>
              </a:rPr>
              <a:t>that</a:t>
            </a:r>
            <a:r>
              <a:rPr lang="fi-FI" sz="1600">
                <a:latin typeface="Inter"/>
              </a:rPr>
              <a:t> </a:t>
            </a:r>
            <a:r>
              <a:rPr lang="fi-FI" sz="1600" err="1">
                <a:latin typeface="Inter"/>
              </a:rPr>
              <a:t>you</a:t>
            </a:r>
            <a:r>
              <a:rPr lang="fi-FI" sz="1600">
                <a:latin typeface="Inter"/>
              </a:rPr>
              <a:t> </a:t>
            </a:r>
            <a:r>
              <a:rPr lang="fi-FI" sz="1600" err="1">
                <a:latin typeface="Inter"/>
              </a:rPr>
              <a:t>can</a:t>
            </a:r>
            <a:r>
              <a:rPr lang="fi-FI" sz="1600">
                <a:latin typeface="Inter"/>
              </a:rPr>
              <a:t> </a:t>
            </a:r>
            <a:r>
              <a:rPr lang="fi-FI" sz="1600" err="1">
                <a:latin typeface="Inter"/>
              </a:rPr>
              <a:t>use</a:t>
            </a:r>
            <a:r>
              <a:rPr lang="fi-FI" sz="1600">
                <a:latin typeface="Inter"/>
              </a:rPr>
              <a:t> in </a:t>
            </a:r>
            <a:r>
              <a:rPr lang="fi-FI" sz="1600" err="1">
                <a:latin typeface="Inter"/>
              </a:rPr>
              <a:t>your</a:t>
            </a:r>
            <a:r>
              <a:rPr lang="fi-FI" sz="1600">
                <a:latin typeface="Inter"/>
              </a:rPr>
              <a:t> </a:t>
            </a:r>
            <a:r>
              <a:rPr lang="fi-FI" sz="1600" err="1">
                <a:latin typeface="Inter"/>
              </a:rPr>
              <a:t>conversations</a:t>
            </a:r>
            <a:r>
              <a:rPr lang="fi-FI" sz="1600">
                <a:latin typeface="Inter"/>
              </a:rPr>
              <a:t>. </a:t>
            </a:r>
            <a:r>
              <a:rPr lang="fi-FI" sz="1600" err="1">
                <a:latin typeface="Inter"/>
              </a:rPr>
              <a:t>This</a:t>
            </a:r>
            <a:r>
              <a:rPr lang="fi-FI" sz="1600">
                <a:latin typeface="Inter"/>
              </a:rPr>
              <a:t> </a:t>
            </a:r>
            <a:r>
              <a:rPr lang="fi-FI" sz="1600" err="1">
                <a:latin typeface="Inter"/>
              </a:rPr>
              <a:t>way</a:t>
            </a:r>
            <a:r>
              <a:rPr lang="fi-FI" sz="1600">
                <a:latin typeface="Inter"/>
              </a:rPr>
              <a:t>, </a:t>
            </a:r>
            <a:r>
              <a:rPr lang="fi-FI" sz="1600" err="1">
                <a:latin typeface="Inter"/>
              </a:rPr>
              <a:t>you’ll</a:t>
            </a:r>
            <a:r>
              <a:rPr lang="fi-FI" sz="1600">
                <a:latin typeface="Inter"/>
              </a:rPr>
              <a:t> </a:t>
            </a:r>
            <a:r>
              <a:rPr lang="fi-FI" sz="1600" err="1">
                <a:latin typeface="Inter"/>
              </a:rPr>
              <a:t>be</a:t>
            </a:r>
            <a:r>
              <a:rPr lang="fi-FI" sz="1600">
                <a:latin typeface="Inter"/>
              </a:rPr>
              <a:t> </a:t>
            </a:r>
            <a:r>
              <a:rPr lang="fi-FI" sz="1600" err="1">
                <a:latin typeface="Inter"/>
              </a:rPr>
              <a:t>ready</a:t>
            </a:r>
            <a:r>
              <a:rPr lang="fi-FI" sz="1600">
                <a:latin typeface="Inter"/>
              </a:rPr>
              <a:t> to </a:t>
            </a:r>
            <a:r>
              <a:rPr lang="fi-FI" sz="1600" err="1">
                <a:latin typeface="Inter"/>
              </a:rPr>
              <a:t>start</a:t>
            </a:r>
            <a:r>
              <a:rPr lang="fi-FI" sz="1600">
                <a:latin typeface="Inter"/>
              </a:rPr>
              <a:t> </a:t>
            </a:r>
            <a:r>
              <a:rPr lang="fi-FI" sz="1600" err="1">
                <a:latin typeface="Inter"/>
              </a:rPr>
              <a:t>meaningful</a:t>
            </a:r>
            <a:r>
              <a:rPr lang="fi-FI" sz="1600">
                <a:latin typeface="Inter"/>
              </a:rPr>
              <a:t> </a:t>
            </a:r>
            <a:r>
              <a:rPr lang="fi-FI" sz="1600" err="1">
                <a:latin typeface="Inter"/>
              </a:rPr>
              <a:t>child</a:t>
            </a:r>
            <a:r>
              <a:rPr lang="fi-FI" sz="1600">
                <a:latin typeface="Inter"/>
              </a:rPr>
              <a:t> </a:t>
            </a:r>
            <a:r>
              <a:rPr lang="fi-FI" sz="1600" err="1">
                <a:latin typeface="Inter"/>
              </a:rPr>
              <a:t>conversations</a:t>
            </a:r>
            <a:r>
              <a:rPr lang="fi-FI" sz="1600">
                <a:latin typeface="Inter"/>
              </a:rPr>
              <a:t> </a:t>
            </a:r>
            <a:r>
              <a:rPr lang="fi-FI" sz="1600" err="1">
                <a:latin typeface="Inter"/>
              </a:rPr>
              <a:t>the</a:t>
            </a:r>
            <a:r>
              <a:rPr lang="fi-FI" sz="1600">
                <a:latin typeface="Inter"/>
              </a:rPr>
              <a:t> </a:t>
            </a:r>
            <a:r>
              <a:rPr lang="fi-FI" sz="1600" err="1">
                <a:latin typeface="Inter"/>
              </a:rPr>
              <a:t>very</a:t>
            </a:r>
            <a:r>
              <a:rPr lang="fi-FI" sz="1600">
                <a:latin typeface="Inter"/>
              </a:rPr>
              <a:t> </a:t>
            </a:r>
            <a:r>
              <a:rPr lang="fi-FI" sz="1600" err="1">
                <a:latin typeface="Inter"/>
              </a:rPr>
              <a:t>next</a:t>
            </a:r>
            <a:r>
              <a:rPr lang="fi-FI" sz="1600">
                <a:latin typeface="Inter"/>
              </a:rPr>
              <a:t> </a:t>
            </a:r>
            <a:r>
              <a:rPr lang="fi-FI" sz="1600" err="1">
                <a:latin typeface="Inter"/>
              </a:rPr>
              <a:t>day</a:t>
            </a:r>
            <a:r>
              <a:rPr lang="fi-FI" sz="1600">
                <a:latin typeface="Inter"/>
              </a:rPr>
              <a:t>!</a:t>
            </a:r>
            <a:endParaRPr lang="fi-FI" sz="1600"/>
          </a:p>
          <a:p>
            <a:pPr>
              <a:buNone/>
            </a:pPr>
            <a:r>
              <a:rPr lang="fi-FI" sz="1200">
                <a:latin typeface="Inter"/>
              </a:rPr>
              <a:t>   </a:t>
            </a:r>
            <a:r>
              <a:rPr lang="fi-FI" sz="1200" err="1">
                <a:latin typeface="Inter"/>
              </a:rPr>
              <a:t>Co-presenters</a:t>
            </a:r>
            <a:r>
              <a:rPr lang="fi-FI" sz="1200">
                <a:latin typeface="Inter"/>
              </a:rPr>
              <a:t>: Amanda </a:t>
            </a:r>
            <a:r>
              <a:rPr lang="fi-FI" sz="1200" err="1">
                <a:latin typeface="Inter"/>
              </a:rPr>
              <a:t>Hulshof</a:t>
            </a:r>
            <a:r>
              <a:rPr lang="fi-FI" sz="1200">
                <a:latin typeface="Inter"/>
              </a:rPr>
              <a:t> &amp; Monika </a:t>
            </a:r>
            <a:r>
              <a:rPr lang="fi-FI" sz="1200" err="1">
                <a:latin typeface="Inter"/>
              </a:rPr>
              <a:t>Smit</a:t>
            </a:r>
            <a:r>
              <a:rPr lang="fi-FI" sz="1200">
                <a:latin typeface="Inter"/>
              </a:rPr>
              <a:t> </a:t>
            </a:r>
            <a:endParaRPr lang="fi-FI"/>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551324" y="3651584"/>
            <a:ext cx="6853989"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Inter"/>
              </a:rPr>
              <a:t>Linda </a:t>
            </a:r>
            <a:r>
              <a:rPr lang="fi-FI" sz="1400" err="1">
                <a:latin typeface="Inter"/>
              </a:rPr>
              <a:t>Kruiper</a:t>
            </a:r>
            <a:endParaRPr lang="fi-FI" sz="1400">
              <a:latin typeface="Inter"/>
            </a:endParaRPr>
          </a:p>
          <a:p>
            <a:endParaRPr lang="fi-FI" sz="1400">
              <a:latin typeface="Inter"/>
            </a:endParaRPr>
          </a:p>
          <a:p>
            <a:r>
              <a:rPr lang="fi-FI" sz="1400">
                <a:latin typeface="Inter"/>
              </a:rPr>
              <a:t>My </a:t>
            </a:r>
            <a:r>
              <a:rPr lang="fi-FI" sz="1400" err="1">
                <a:latin typeface="Inter"/>
              </a:rPr>
              <a:t>name</a:t>
            </a:r>
            <a:r>
              <a:rPr lang="fi-FI" sz="1400">
                <a:latin typeface="Inter"/>
              </a:rPr>
              <a:t> is Linda </a:t>
            </a:r>
            <a:r>
              <a:rPr lang="fi-FI" sz="1400" err="1">
                <a:latin typeface="Inter"/>
              </a:rPr>
              <a:t>Kruiper</a:t>
            </a:r>
            <a:r>
              <a:rPr lang="fi-FI" sz="1400">
                <a:latin typeface="Inter"/>
              </a:rPr>
              <a:t>, and I am </a:t>
            </a:r>
            <a:r>
              <a:rPr lang="fi-FI" sz="1400" err="1">
                <a:latin typeface="Inter"/>
              </a:rPr>
              <a:t>from</a:t>
            </a:r>
            <a:r>
              <a:rPr lang="fi-FI" sz="1400">
                <a:latin typeface="Inter"/>
              </a:rPr>
              <a:t> </a:t>
            </a:r>
            <a:r>
              <a:rPr lang="fi-FI" sz="1400" err="1">
                <a:latin typeface="Inter"/>
              </a:rPr>
              <a:t>the</a:t>
            </a:r>
            <a:r>
              <a:rPr lang="fi-FI" sz="1400">
                <a:latin typeface="Inter"/>
              </a:rPr>
              <a:t> </a:t>
            </a:r>
            <a:r>
              <a:rPr lang="fi-FI" sz="1400" err="1">
                <a:latin typeface="Inter"/>
              </a:rPr>
              <a:t>Netherlands</a:t>
            </a:r>
            <a:r>
              <a:rPr lang="fi-FI" sz="1400">
                <a:latin typeface="Inter"/>
              </a:rPr>
              <a:t>. I </a:t>
            </a:r>
            <a:r>
              <a:rPr lang="fi-FI" sz="1400" err="1">
                <a:latin typeface="Inter"/>
              </a:rPr>
              <a:t>have</a:t>
            </a:r>
            <a:r>
              <a:rPr lang="fi-FI" sz="1400">
                <a:latin typeface="Inter"/>
              </a:rPr>
              <a:t> </a:t>
            </a:r>
            <a:r>
              <a:rPr lang="fi-FI" sz="1400" err="1">
                <a:latin typeface="Inter"/>
              </a:rPr>
              <a:t>been</a:t>
            </a:r>
            <a:r>
              <a:rPr lang="fi-FI" sz="1400">
                <a:latin typeface="Inter"/>
              </a:rPr>
              <a:t> a </a:t>
            </a:r>
            <a:r>
              <a:rPr lang="fi-FI" sz="1400" err="1">
                <a:latin typeface="Inter"/>
              </a:rPr>
              <a:t>teacher</a:t>
            </a:r>
            <a:r>
              <a:rPr lang="fi-FI" sz="1400">
                <a:latin typeface="Inter"/>
              </a:rPr>
              <a:t> for 13 </a:t>
            </a:r>
            <a:r>
              <a:rPr lang="fi-FI" sz="1400" err="1">
                <a:latin typeface="Inter"/>
              </a:rPr>
              <a:t>years</a:t>
            </a:r>
            <a:r>
              <a:rPr lang="fi-FI" sz="1400">
                <a:latin typeface="Inter"/>
              </a:rPr>
              <a:t>, </a:t>
            </a:r>
            <a:r>
              <a:rPr lang="fi-FI" sz="1400" err="1">
                <a:latin typeface="Inter"/>
              </a:rPr>
              <a:t>working</a:t>
            </a:r>
            <a:r>
              <a:rPr lang="fi-FI" sz="1400">
                <a:latin typeface="Inter"/>
              </a:rPr>
              <a:t> </a:t>
            </a:r>
            <a:r>
              <a:rPr lang="fi-FI" sz="1400" err="1">
                <a:latin typeface="Inter"/>
              </a:rPr>
              <a:t>with</a:t>
            </a:r>
            <a:r>
              <a:rPr lang="fi-FI" sz="1400">
                <a:latin typeface="Inter"/>
              </a:rPr>
              <a:t> </a:t>
            </a:r>
            <a:r>
              <a:rPr lang="fi-FI" sz="1400" err="1">
                <a:latin typeface="Inter"/>
              </a:rPr>
              <a:t>children</a:t>
            </a:r>
            <a:r>
              <a:rPr lang="fi-FI" sz="1400">
                <a:latin typeface="Inter"/>
              </a:rPr>
              <a:t> </a:t>
            </a:r>
            <a:r>
              <a:rPr lang="fi-FI" sz="1400" err="1">
                <a:latin typeface="Inter"/>
              </a:rPr>
              <a:t>between</a:t>
            </a:r>
            <a:r>
              <a:rPr lang="fi-FI" sz="1400">
                <a:latin typeface="Inter"/>
              </a:rPr>
              <a:t> </a:t>
            </a:r>
            <a:r>
              <a:rPr lang="fi-FI" sz="1400" err="1">
                <a:latin typeface="Inter"/>
              </a:rPr>
              <a:t>the</a:t>
            </a:r>
            <a:r>
              <a:rPr lang="fi-FI" sz="1400">
                <a:latin typeface="Inter"/>
              </a:rPr>
              <a:t> </a:t>
            </a:r>
            <a:r>
              <a:rPr lang="fi-FI" sz="1400" err="1">
                <a:latin typeface="Inter"/>
              </a:rPr>
              <a:t>ages</a:t>
            </a:r>
            <a:r>
              <a:rPr lang="fi-FI" sz="1400">
                <a:latin typeface="Inter"/>
              </a:rPr>
              <a:t> of 10 and 12. My </a:t>
            </a:r>
            <a:r>
              <a:rPr lang="fi-FI" sz="1400" err="1">
                <a:latin typeface="Inter"/>
              </a:rPr>
              <a:t>area</a:t>
            </a:r>
            <a:r>
              <a:rPr lang="fi-FI" sz="1400">
                <a:latin typeface="Inter"/>
              </a:rPr>
              <a:t> of </a:t>
            </a:r>
            <a:r>
              <a:rPr lang="fi-FI" sz="1400" err="1">
                <a:latin typeface="Inter"/>
              </a:rPr>
              <a:t>expertise</a:t>
            </a:r>
            <a:r>
              <a:rPr lang="fi-FI" sz="1400">
                <a:latin typeface="Inter"/>
              </a:rPr>
              <a:t> is </a:t>
            </a:r>
            <a:r>
              <a:rPr lang="fi-FI" sz="1400" err="1">
                <a:latin typeface="Inter"/>
              </a:rPr>
              <a:t>children’s</a:t>
            </a:r>
            <a:r>
              <a:rPr lang="fi-FI" sz="1400">
                <a:latin typeface="Inter"/>
              </a:rPr>
              <a:t> </a:t>
            </a:r>
            <a:r>
              <a:rPr lang="fi-FI" sz="1400" err="1">
                <a:latin typeface="Inter"/>
              </a:rPr>
              <a:t>behavior</a:t>
            </a:r>
            <a:r>
              <a:rPr lang="fi-FI" sz="1400">
                <a:latin typeface="Inter"/>
              </a:rPr>
              <a:t>. In 2023 I </a:t>
            </a:r>
            <a:r>
              <a:rPr lang="fi-FI" sz="1400" err="1">
                <a:latin typeface="Inter"/>
              </a:rPr>
              <a:t>completed</a:t>
            </a:r>
            <a:r>
              <a:rPr lang="fi-FI" sz="1400">
                <a:latin typeface="Inter"/>
              </a:rPr>
              <a:t> a </a:t>
            </a:r>
            <a:r>
              <a:rPr lang="fi-FI" sz="1400" err="1">
                <a:latin typeface="Inter"/>
              </a:rPr>
              <a:t>course</a:t>
            </a:r>
            <a:r>
              <a:rPr lang="fi-FI" sz="1400">
                <a:latin typeface="Inter"/>
              </a:rPr>
              <a:t> to </a:t>
            </a:r>
            <a:r>
              <a:rPr lang="fi-FI" sz="1400" err="1">
                <a:latin typeface="Inter"/>
              </a:rPr>
              <a:t>become</a:t>
            </a:r>
            <a:r>
              <a:rPr lang="fi-FI" sz="1400">
                <a:latin typeface="Inter"/>
              </a:rPr>
              <a:t> a </a:t>
            </a:r>
            <a:r>
              <a:rPr lang="fi-FI" sz="1400" err="1">
                <a:latin typeface="Inter"/>
              </a:rPr>
              <a:t>behavioral</a:t>
            </a:r>
            <a:r>
              <a:rPr lang="fi-FI" sz="1400">
                <a:latin typeface="Inter"/>
              </a:rPr>
              <a:t> </a:t>
            </a:r>
            <a:r>
              <a:rPr lang="fi-FI" sz="1400" err="1">
                <a:latin typeface="Inter"/>
              </a:rPr>
              <a:t>coordinator</a:t>
            </a:r>
            <a:r>
              <a:rPr lang="fi-FI" sz="1400">
                <a:latin typeface="Inter"/>
              </a:rPr>
              <a:t>. As </a:t>
            </a:r>
            <a:r>
              <a:rPr lang="fi-FI" sz="1400" err="1">
                <a:latin typeface="Inter"/>
              </a:rPr>
              <a:t>part</a:t>
            </a:r>
            <a:r>
              <a:rPr lang="fi-FI" sz="1400">
                <a:latin typeface="Inter"/>
              </a:rPr>
              <a:t> of </a:t>
            </a:r>
            <a:r>
              <a:rPr lang="fi-FI" sz="1400" err="1">
                <a:latin typeface="Inter"/>
              </a:rPr>
              <a:t>this</a:t>
            </a:r>
            <a:r>
              <a:rPr lang="fi-FI" sz="1400">
                <a:latin typeface="Inter"/>
              </a:rPr>
              <a:t> </a:t>
            </a:r>
            <a:r>
              <a:rPr lang="fi-FI" sz="1400" err="1">
                <a:latin typeface="Inter"/>
              </a:rPr>
              <a:t>training</a:t>
            </a:r>
            <a:r>
              <a:rPr lang="fi-FI" sz="1400">
                <a:latin typeface="Inter"/>
              </a:rPr>
              <a:t>, I </a:t>
            </a:r>
            <a:r>
              <a:rPr lang="fi-FI" sz="1400" err="1">
                <a:latin typeface="Inter"/>
              </a:rPr>
              <a:t>studied</a:t>
            </a:r>
            <a:r>
              <a:rPr lang="fi-FI" sz="1400">
                <a:latin typeface="Inter"/>
              </a:rPr>
              <a:t> </a:t>
            </a:r>
            <a:r>
              <a:rPr lang="fi-FI" sz="1400" err="1">
                <a:latin typeface="Inter"/>
              </a:rPr>
              <a:t>child</a:t>
            </a:r>
            <a:r>
              <a:rPr lang="fi-FI" sz="1400">
                <a:latin typeface="Inter"/>
              </a:rPr>
              <a:t> </a:t>
            </a:r>
            <a:r>
              <a:rPr lang="fi-FI" sz="1400" err="1">
                <a:latin typeface="Inter"/>
              </a:rPr>
              <a:t>conversations</a:t>
            </a:r>
            <a:r>
              <a:rPr lang="fi-FI" sz="1400">
                <a:latin typeface="Inter"/>
              </a:rPr>
              <a:t>. </a:t>
            </a:r>
            <a:r>
              <a:rPr lang="fi-FI" sz="1400" err="1">
                <a:latin typeface="Inter"/>
              </a:rPr>
              <a:t>This</a:t>
            </a:r>
            <a:r>
              <a:rPr lang="fi-FI" sz="1400">
                <a:latin typeface="Inter"/>
              </a:rPr>
              <a:t> </a:t>
            </a:r>
            <a:r>
              <a:rPr lang="fi-FI" sz="1400" err="1">
                <a:latin typeface="Inter"/>
              </a:rPr>
              <a:t>year</a:t>
            </a:r>
            <a:r>
              <a:rPr lang="fi-FI" sz="1400">
                <a:latin typeface="Inter"/>
              </a:rPr>
              <a:t> I </a:t>
            </a:r>
            <a:r>
              <a:rPr lang="fi-FI" sz="1400" err="1">
                <a:latin typeface="Inter"/>
              </a:rPr>
              <a:t>have</a:t>
            </a:r>
            <a:r>
              <a:rPr lang="fi-FI" sz="1400">
                <a:latin typeface="Inter"/>
              </a:rPr>
              <a:t> </a:t>
            </a:r>
            <a:r>
              <a:rPr lang="fi-FI" sz="1400" err="1">
                <a:latin typeface="Inter"/>
              </a:rPr>
              <a:t>been</a:t>
            </a:r>
            <a:r>
              <a:rPr lang="fi-FI" sz="1400">
                <a:latin typeface="Inter"/>
              </a:rPr>
              <a:t> </a:t>
            </a:r>
            <a:r>
              <a:rPr lang="fi-FI" sz="1400" err="1">
                <a:latin typeface="Inter"/>
              </a:rPr>
              <a:t>started</a:t>
            </a:r>
            <a:r>
              <a:rPr lang="fi-FI" sz="1400">
                <a:latin typeface="Inter"/>
              </a:rPr>
              <a:t> at NHL-</a:t>
            </a:r>
            <a:r>
              <a:rPr lang="fi-FI" sz="1400" err="1">
                <a:latin typeface="Inter"/>
              </a:rPr>
              <a:t>Stenden</a:t>
            </a:r>
            <a:r>
              <a:rPr lang="fi-FI" sz="1400">
                <a:latin typeface="Inter"/>
              </a:rPr>
              <a:t> </a:t>
            </a:r>
            <a:r>
              <a:rPr lang="fi-FI" sz="1400" err="1">
                <a:latin typeface="Inter"/>
              </a:rPr>
              <a:t>University</a:t>
            </a:r>
            <a:r>
              <a:rPr lang="fi-FI" sz="1400">
                <a:latin typeface="Inter"/>
              </a:rPr>
              <a:t> of </a:t>
            </a:r>
            <a:r>
              <a:rPr lang="fi-FI" sz="1400" err="1">
                <a:latin typeface="Inter"/>
              </a:rPr>
              <a:t>applied</a:t>
            </a:r>
            <a:r>
              <a:rPr lang="fi-FI" sz="1400">
                <a:latin typeface="Inter"/>
              </a:rPr>
              <a:t> science. </a:t>
            </a:r>
            <a:r>
              <a:rPr lang="fi-FI" sz="1400" err="1">
                <a:latin typeface="Inter"/>
              </a:rPr>
              <a:t>Masterprogramme</a:t>
            </a:r>
            <a:r>
              <a:rPr lang="fi-FI" sz="1400">
                <a:latin typeface="Inter"/>
              </a:rPr>
              <a:t> </a:t>
            </a:r>
            <a:r>
              <a:rPr lang="fi-FI" sz="1400" err="1">
                <a:latin typeface="Inter"/>
              </a:rPr>
              <a:t>Pedagogy</a:t>
            </a:r>
            <a:r>
              <a:rPr lang="fi-FI" sz="1400">
                <a:latin typeface="Inter"/>
              </a:rPr>
              <a:t> in </a:t>
            </a:r>
            <a:r>
              <a:rPr lang="fi-FI" sz="1400" err="1">
                <a:latin typeface="Inter"/>
              </a:rPr>
              <a:t>the</a:t>
            </a:r>
            <a:r>
              <a:rPr lang="fi-FI" sz="1400">
                <a:latin typeface="Inter"/>
              </a:rPr>
              <a:t> </a:t>
            </a:r>
            <a:r>
              <a:rPr lang="fi-FI" sz="1400" err="1">
                <a:latin typeface="Inter"/>
              </a:rPr>
              <a:t>Netherlands</a:t>
            </a:r>
            <a:r>
              <a:rPr lang="fi-FI" sz="1400">
                <a:latin typeface="Inter"/>
              </a:rPr>
              <a:t>. As </a:t>
            </a:r>
            <a:r>
              <a:rPr lang="fi-FI" sz="1400" err="1">
                <a:latin typeface="Inter"/>
              </a:rPr>
              <a:t>part</a:t>
            </a:r>
            <a:r>
              <a:rPr lang="fi-FI" sz="1400">
                <a:latin typeface="Inter"/>
              </a:rPr>
              <a:t> of </a:t>
            </a:r>
            <a:r>
              <a:rPr lang="fi-FI" sz="1400" err="1">
                <a:latin typeface="Inter"/>
              </a:rPr>
              <a:t>this</a:t>
            </a:r>
            <a:r>
              <a:rPr lang="fi-FI" sz="1400">
                <a:latin typeface="Inter"/>
              </a:rPr>
              <a:t> </a:t>
            </a:r>
            <a:r>
              <a:rPr lang="fi-FI" sz="1400" err="1">
                <a:latin typeface="Inter"/>
              </a:rPr>
              <a:t>course</a:t>
            </a:r>
            <a:r>
              <a:rPr lang="fi-FI" sz="1400">
                <a:latin typeface="Inter"/>
              </a:rPr>
              <a:t>, I am </a:t>
            </a:r>
            <a:r>
              <a:rPr lang="fi-FI" sz="1400" err="1">
                <a:latin typeface="Inter"/>
              </a:rPr>
              <a:t>researching</a:t>
            </a:r>
            <a:r>
              <a:rPr lang="fi-FI" sz="1400">
                <a:latin typeface="Inter"/>
              </a:rPr>
              <a:t> on </a:t>
            </a:r>
            <a:r>
              <a:rPr lang="fi-FI" sz="1400" err="1">
                <a:latin typeface="Inter"/>
              </a:rPr>
              <a:t>preventing</a:t>
            </a:r>
            <a:r>
              <a:rPr lang="fi-FI" sz="1400">
                <a:latin typeface="Inter"/>
              </a:rPr>
              <a:t> </a:t>
            </a:r>
            <a:r>
              <a:rPr lang="fi-FI" sz="1400" err="1">
                <a:latin typeface="Inter"/>
              </a:rPr>
              <a:t>children</a:t>
            </a:r>
            <a:r>
              <a:rPr lang="fi-FI" sz="1400">
                <a:latin typeface="Inter"/>
              </a:rPr>
              <a:t> </a:t>
            </a:r>
            <a:r>
              <a:rPr lang="fi-FI" sz="1400" err="1">
                <a:latin typeface="Inter"/>
              </a:rPr>
              <a:t>from</a:t>
            </a:r>
            <a:r>
              <a:rPr lang="fi-FI" sz="1400">
                <a:latin typeface="Inter"/>
              </a:rPr>
              <a:t> </a:t>
            </a:r>
            <a:r>
              <a:rPr lang="fi-FI" sz="1400" err="1">
                <a:latin typeface="Inter"/>
              </a:rPr>
              <a:t>staying</a:t>
            </a:r>
            <a:r>
              <a:rPr lang="fi-FI" sz="1400">
                <a:latin typeface="Inter"/>
              </a:rPr>
              <a:t> at home </a:t>
            </a:r>
            <a:r>
              <a:rPr lang="fi-FI" sz="1400" err="1">
                <a:latin typeface="Inter"/>
              </a:rPr>
              <a:t>instead</a:t>
            </a:r>
            <a:r>
              <a:rPr lang="fi-FI" sz="1400">
                <a:latin typeface="Inter"/>
              </a:rPr>
              <a:t> of </a:t>
            </a:r>
            <a:r>
              <a:rPr lang="fi-FI" sz="1400" err="1">
                <a:latin typeface="Inter"/>
              </a:rPr>
              <a:t>attending</a:t>
            </a:r>
            <a:r>
              <a:rPr lang="fi-FI" sz="1400">
                <a:latin typeface="Inter"/>
              </a:rPr>
              <a:t> </a:t>
            </a:r>
            <a:r>
              <a:rPr lang="fi-FI" sz="1400" err="1">
                <a:latin typeface="Inter"/>
              </a:rPr>
              <a:t>school</a:t>
            </a:r>
            <a:r>
              <a:rPr lang="fi-FI" sz="1400">
                <a:latin typeface="Inter"/>
              </a:rPr>
              <a:t>.</a:t>
            </a:r>
            <a:endParaRPr lang="fi-FI" sz="1400"/>
          </a:p>
          <a:p>
            <a:endParaRPr lang="fi-FI" sz="1200">
              <a:latin typeface="Inter"/>
              <a:cs typeface="Times New Roman"/>
            </a:endParaRPr>
          </a:p>
        </p:txBody>
      </p:sp>
      <p:pic>
        <p:nvPicPr>
          <p:cNvPr id="4" name="Kuva 3" descr="Kuva, joka sisältää kohteen Ihmisen kasvot, hymy, henkilö, Leuka&#10;&#10;Kuvaus luotu automaattisesti">
            <a:extLst>
              <a:ext uri="{FF2B5EF4-FFF2-40B4-BE49-F238E27FC236}">
                <a16:creationId xmlns:a16="http://schemas.microsoft.com/office/drawing/2014/main" id="{8743AF34-2011-FE85-45D5-B3E8D55CF23A}"/>
              </a:ext>
            </a:extLst>
          </p:cNvPr>
          <p:cNvPicPr>
            <a:picLocks noChangeAspect="1"/>
          </p:cNvPicPr>
          <p:nvPr/>
        </p:nvPicPr>
        <p:blipFill>
          <a:blip r:embed="rId3"/>
          <a:stretch>
            <a:fillRect/>
          </a:stretch>
        </p:blipFill>
        <p:spPr>
          <a:xfrm>
            <a:off x="599072" y="3646666"/>
            <a:ext cx="2742198" cy="2686050"/>
          </a:xfrm>
          <a:prstGeom prst="rect">
            <a:avLst/>
          </a:prstGeom>
        </p:spPr>
      </p:pic>
      <p:sp>
        <p:nvSpPr>
          <p:cNvPr id="5" name="Ellipsi 4">
            <a:extLst>
              <a:ext uri="{FF2B5EF4-FFF2-40B4-BE49-F238E27FC236}">
                <a16:creationId xmlns:a16="http://schemas.microsoft.com/office/drawing/2014/main" id="{075930A8-3E76-E322-9CEC-B3E7681D0301}"/>
              </a:ext>
            </a:extLst>
          </p:cNvPr>
          <p:cNvSpPr/>
          <p:nvPr/>
        </p:nvSpPr>
        <p:spPr>
          <a:xfrm>
            <a:off x="9801106"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9:00 – 11:30</a:t>
            </a:r>
            <a:endParaRPr lang="en-US"/>
          </a:p>
          <a:p>
            <a:r>
              <a:rPr lang="fi-FI"/>
              <a:t>​S-312</a:t>
            </a:r>
          </a:p>
        </p:txBody>
      </p:sp>
    </p:spTree>
    <p:extLst>
      <p:ext uri="{BB962C8B-B14F-4D97-AF65-F5344CB8AC3E}">
        <p14:creationId xmlns:p14="http://schemas.microsoft.com/office/powerpoint/2010/main" val="425856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2661592" y="555625"/>
            <a:ext cx="7651058" cy="1345615"/>
          </a:xfrm>
        </p:spPr>
        <p:txBody>
          <a:bodyPr>
            <a:normAutofit fontScale="90000"/>
          </a:bodyPr>
          <a:lstStyle/>
          <a:p>
            <a:r>
              <a:rPr lang="fi-FI" sz="4900" err="1"/>
              <a:t>Storytelling</a:t>
            </a:r>
            <a:r>
              <a:rPr lang="fi-FI" sz="4900"/>
              <a:t> in </a:t>
            </a:r>
            <a:r>
              <a:rPr lang="fi-FI" sz="4900" err="1"/>
              <a:t>teacher</a:t>
            </a:r>
            <a:r>
              <a:rPr lang="fi-FI" sz="4900"/>
              <a:t> </a:t>
            </a:r>
            <a:r>
              <a:rPr lang="fi-FI" sz="4900" err="1"/>
              <a:t>development</a:t>
            </a:r>
            <a:r>
              <a:rPr lang="fi-FI" sz="4900"/>
              <a:t> – </a:t>
            </a:r>
            <a:r>
              <a:rPr lang="fi-FI" sz="4900" err="1"/>
              <a:t>creating</a:t>
            </a:r>
            <a:r>
              <a:rPr lang="fi-FI" sz="4900"/>
              <a:t> a </a:t>
            </a:r>
            <a:r>
              <a:rPr lang="fi-FI" sz="4900" err="1"/>
              <a:t>safe</a:t>
            </a:r>
            <a:r>
              <a:rPr lang="fi-FI" sz="4900"/>
              <a:t> </a:t>
            </a:r>
            <a:r>
              <a:rPr lang="fi-FI" sz="4900" err="1"/>
              <a:t>enviroment</a:t>
            </a:r>
            <a:r>
              <a:rPr lang="fi-FI" sz="4900"/>
              <a:t> in </a:t>
            </a:r>
            <a:r>
              <a:rPr lang="fi-FI" sz="4900" err="1"/>
              <a:t>multilingual</a:t>
            </a:r>
            <a:r>
              <a:rPr lang="fi-FI" sz="4900"/>
              <a:t> </a:t>
            </a:r>
            <a:r>
              <a:rPr lang="fi-FI" sz="4900" err="1"/>
              <a:t>communities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89130" y="2434890"/>
            <a:ext cx="10852734" cy="847141"/>
          </a:xfrm>
        </p:spPr>
        <p:txBody>
          <a:bodyPr vert="horz" lIns="91440" tIns="45720" rIns="91440" bIns="45720" rtlCol="0" anchor="t">
            <a:noAutofit/>
          </a:bodyPr>
          <a:lstStyle/>
          <a:p>
            <a:pPr>
              <a:buNone/>
            </a:pPr>
            <a:r>
              <a:rPr lang="fi-FI" sz="1600" err="1">
                <a:latin typeface="Inter"/>
              </a:rPr>
              <a:t>Students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presented</a:t>
            </a:r>
            <a:r>
              <a:rPr lang="fi-FI" sz="1600">
                <a:latin typeface="Inter"/>
              </a:rPr>
              <a:t> </a:t>
            </a:r>
            <a:r>
              <a:rPr lang="fi-FI" sz="1600" err="1">
                <a:latin typeface="Inter"/>
              </a:rPr>
              <a:t>with</a:t>
            </a:r>
            <a:r>
              <a:rPr lang="fi-FI" sz="1600">
                <a:latin typeface="Inter"/>
              </a:rPr>
              <a:t> some </a:t>
            </a:r>
            <a:r>
              <a:rPr lang="fi-FI" sz="1600" err="1">
                <a:latin typeface="Inter"/>
              </a:rPr>
              <a:t>stories</a:t>
            </a:r>
            <a:r>
              <a:rPr lang="fi-FI" sz="1600">
                <a:latin typeface="Inter"/>
              </a:rPr>
              <a:t> </a:t>
            </a:r>
            <a:r>
              <a:rPr lang="fi-FI" sz="1600" err="1">
                <a:latin typeface="Inter"/>
              </a:rPr>
              <a:t>which</a:t>
            </a:r>
            <a:r>
              <a:rPr lang="fi-FI" sz="1600">
                <a:latin typeface="Inter"/>
              </a:rPr>
              <a:t> </a:t>
            </a:r>
            <a:r>
              <a:rPr lang="fi-FI" sz="1600" err="1">
                <a:latin typeface="Inter"/>
              </a:rPr>
              <a:t>they</a:t>
            </a:r>
            <a:r>
              <a:rPr lang="fi-FI" sz="1600">
                <a:latin typeface="Inter"/>
              </a:rPr>
              <a:t> </a:t>
            </a:r>
            <a:r>
              <a:rPr lang="fi-FI" sz="1600" err="1">
                <a:latin typeface="Inter"/>
              </a:rPr>
              <a:t>will</a:t>
            </a:r>
            <a:r>
              <a:rPr lang="fi-FI" sz="1600">
                <a:latin typeface="Inter"/>
              </a:rPr>
              <a:t> </a:t>
            </a:r>
            <a:r>
              <a:rPr lang="fi-FI" sz="1600" err="1">
                <a:latin typeface="Inter"/>
              </a:rPr>
              <a:t>first</a:t>
            </a:r>
            <a:r>
              <a:rPr lang="fi-FI" sz="1600">
                <a:latin typeface="Inter"/>
              </a:rPr>
              <a:t> </a:t>
            </a:r>
            <a:r>
              <a:rPr lang="fi-FI" sz="1600" err="1">
                <a:latin typeface="Inter"/>
              </a:rPr>
              <a:t>read</a:t>
            </a:r>
            <a:r>
              <a:rPr lang="fi-FI" sz="1600">
                <a:latin typeface="Inter"/>
              </a:rPr>
              <a:t> and </a:t>
            </a:r>
            <a:r>
              <a:rPr lang="fi-FI" sz="1600" err="1">
                <a:latin typeface="Inter"/>
              </a:rPr>
              <a:t>discuss</a:t>
            </a:r>
            <a:r>
              <a:rPr lang="fi-FI" sz="1600">
                <a:latin typeface="Inter"/>
              </a:rPr>
              <a:t> in </a:t>
            </a:r>
            <a:r>
              <a:rPr lang="fi-FI" sz="1600" err="1">
                <a:latin typeface="Inter"/>
              </a:rPr>
              <a:t>groups</a:t>
            </a:r>
            <a:r>
              <a:rPr lang="fi-FI" sz="1600">
                <a:latin typeface="Inter"/>
              </a:rPr>
              <a:t> of 3 (</a:t>
            </a:r>
            <a:r>
              <a:rPr lang="fi-FI" sz="1600" err="1">
                <a:latin typeface="Inter"/>
              </a:rPr>
              <a:t>or</a:t>
            </a:r>
            <a:r>
              <a:rPr lang="fi-FI" sz="1600">
                <a:latin typeface="Inter"/>
              </a:rPr>
              <a:t> 4). </a:t>
            </a:r>
            <a:r>
              <a:rPr lang="fi-FI" sz="1600" err="1">
                <a:latin typeface="Inter"/>
              </a:rPr>
              <a:t>There</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5-6 </a:t>
            </a:r>
            <a:r>
              <a:rPr lang="fi-FI" sz="1600" err="1">
                <a:latin typeface="Inter"/>
              </a:rPr>
              <a:t>groups</a:t>
            </a:r>
            <a:r>
              <a:rPr lang="fi-FI" sz="1600">
                <a:latin typeface="Inter"/>
              </a:rPr>
              <a:t>. </a:t>
            </a:r>
            <a:r>
              <a:rPr lang="fi-FI" sz="1600" err="1">
                <a:latin typeface="Inter"/>
              </a:rPr>
              <a:t>Each</a:t>
            </a:r>
            <a:r>
              <a:rPr lang="fi-FI" sz="1600">
                <a:latin typeface="Inter"/>
              </a:rPr>
              <a:t> </a:t>
            </a:r>
            <a:r>
              <a:rPr lang="fi-FI" sz="1600" err="1">
                <a:latin typeface="Inter"/>
              </a:rPr>
              <a:t>group</a:t>
            </a:r>
            <a:r>
              <a:rPr lang="fi-FI" sz="1600">
                <a:latin typeface="Inter"/>
              </a:rPr>
              <a:t> </a:t>
            </a:r>
            <a:r>
              <a:rPr lang="fi-FI" sz="1600" err="1">
                <a:latin typeface="Inter"/>
              </a:rPr>
              <a:t>will</a:t>
            </a:r>
            <a:r>
              <a:rPr lang="fi-FI" sz="1600">
                <a:latin typeface="Inter"/>
              </a:rPr>
              <a:t> </a:t>
            </a:r>
            <a:r>
              <a:rPr lang="fi-FI" sz="1600" err="1">
                <a:latin typeface="Inter"/>
              </a:rPr>
              <a:t>have</a:t>
            </a:r>
            <a:r>
              <a:rPr lang="fi-FI" sz="1600">
                <a:latin typeface="Inter"/>
              </a:rPr>
              <a:t> a </a:t>
            </a:r>
            <a:r>
              <a:rPr lang="fi-FI" sz="1600" err="1">
                <a:latin typeface="Inter"/>
              </a:rPr>
              <a:t>different</a:t>
            </a:r>
            <a:r>
              <a:rPr lang="fi-FI" sz="1600">
                <a:latin typeface="Inter"/>
              </a:rPr>
              <a:t> </a:t>
            </a:r>
            <a:r>
              <a:rPr lang="fi-FI" sz="1600" err="1">
                <a:latin typeface="Inter"/>
              </a:rPr>
              <a:t>story</a:t>
            </a:r>
            <a:r>
              <a:rPr lang="fi-FI" sz="1600">
                <a:latin typeface="Inter"/>
              </a:rPr>
              <a:t>. </a:t>
            </a:r>
            <a:r>
              <a:rPr lang="fi-FI" sz="1600" err="1">
                <a:latin typeface="Inter"/>
              </a:rPr>
              <a:t>The</a:t>
            </a:r>
            <a:r>
              <a:rPr lang="fi-FI" sz="1600">
                <a:latin typeface="Inter"/>
              </a:rPr>
              <a:t> </a:t>
            </a:r>
            <a:r>
              <a:rPr lang="fi-FI" sz="1600" err="1">
                <a:latin typeface="Inter"/>
              </a:rPr>
              <a:t>stories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closely</a:t>
            </a:r>
            <a:r>
              <a:rPr lang="fi-FI" sz="1600">
                <a:latin typeface="Inter"/>
              </a:rPr>
              <a:t> </a:t>
            </a:r>
            <a:r>
              <a:rPr lang="fi-FI" sz="1600" err="1">
                <a:latin typeface="Inter"/>
              </a:rPr>
              <a:t>related</a:t>
            </a:r>
            <a:r>
              <a:rPr lang="fi-FI" sz="1600">
                <a:latin typeface="Inter"/>
              </a:rPr>
              <a:t> to </a:t>
            </a:r>
            <a:r>
              <a:rPr lang="fi-FI" sz="1600" err="1">
                <a:latin typeface="Inter"/>
              </a:rPr>
              <a:t>teacher</a:t>
            </a:r>
            <a:r>
              <a:rPr lang="fi-FI" sz="1600">
                <a:latin typeface="Inter"/>
              </a:rPr>
              <a:t> </a:t>
            </a:r>
            <a:r>
              <a:rPr lang="fi-FI" sz="1600" err="1">
                <a:latin typeface="Inter"/>
              </a:rPr>
              <a:t>development</a:t>
            </a:r>
            <a:r>
              <a:rPr lang="fi-FI" sz="1600">
                <a:latin typeface="Inter"/>
              </a:rPr>
              <a:t> and </a:t>
            </a:r>
            <a:r>
              <a:rPr lang="fi-FI" sz="1600" err="1">
                <a:latin typeface="Inter"/>
              </a:rPr>
              <a:t>students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encouraged</a:t>
            </a:r>
            <a:r>
              <a:rPr lang="fi-FI" sz="1600">
                <a:latin typeface="Inter"/>
              </a:rPr>
              <a:t> to </a:t>
            </a:r>
            <a:r>
              <a:rPr lang="fi-FI" sz="1600" err="1">
                <a:latin typeface="Inter"/>
              </a:rPr>
              <a:t>discuss</a:t>
            </a:r>
            <a:r>
              <a:rPr lang="fi-FI" sz="1600">
                <a:latin typeface="Inter"/>
              </a:rPr>
              <a:t> </a:t>
            </a:r>
            <a:r>
              <a:rPr lang="fi-FI" sz="1600" err="1">
                <a:latin typeface="Inter"/>
              </a:rPr>
              <a:t>the</a:t>
            </a:r>
            <a:r>
              <a:rPr lang="fi-FI" sz="1600">
                <a:latin typeface="Inter"/>
              </a:rPr>
              <a:t> </a:t>
            </a:r>
            <a:r>
              <a:rPr lang="fi-FI" sz="1600" err="1">
                <a:latin typeface="Inter"/>
              </a:rPr>
              <a:t>message</a:t>
            </a:r>
            <a:r>
              <a:rPr lang="fi-FI" sz="1600">
                <a:latin typeface="Inter"/>
              </a:rPr>
              <a:t>(s) of </a:t>
            </a:r>
            <a:r>
              <a:rPr lang="fi-FI" sz="1600" err="1">
                <a:latin typeface="Inter"/>
              </a:rPr>
              <a:t>the</a:t>
            </a:r>
            <a:r>
              <a:rPr lang="fi-FI" sz="1600">
                <a:latin typeface="Inter"/>
              </a:rPr>
              <a:t> </a:t>
            </a:r>
            <a:r>
              <a:rPr lang="fi-FI" sz="1600" err="1">
                <a:latin typeface="Inter"/>
              </a:rPr>
              <a:t>stories</a:t>
            </a:r>
            <a:r>
              <a:rPr lang="fi-FI" sz="1600">
                <a:latin typeface="Inter"/>
              </a:rPr>
              <a:t> </a:t>
            </a:r>
            <a:r>
              <a:rPr lang="fi-FI" sz="1600" err="1">
                <a:latin typeface="Inter"/>
              </a:rPr>
              <a:t>they</a:t>
            </a:r>
            <a:r>
              <a:rPr lang="fi-FI" sz="1600">
                <a:latin typeface="Inter"/>
              </a:rPr>
              <a:t> </a:t>
            </a:r>
            <a:r>
              <a:rPr lang="fi-FI" sz="1600" err="1">
                <a:latin typeface="Inter"/>
              </a:rPr>
              <a:t>have</a:t>
            </a:r>
            <a:r>
              <a:rPr lang="fi-FI" sz="1600">
                <a:latin typeface="Inter"/>
              </a:rPr>
              <a:t> </a:t>
            </a:r>
            <a:r>
              <a:rPr lang="fi-FI" sz="1600" err="1">
                <a:latin typeface="Inter"/>
              </a:rPr>
              <a:t>read</a:t>
            </a:r>
            <a:r>
              <a:rPr lang="fi-FI" sz="1600">
                <a:latin typeface="Inter"/>
              </a:rPr>
              <a:t>. </a:t>
            </a:r>
            <a:r>
              <a:rPr lang="fi-FI" sz="1600" err="1">
                <a:latin typeface="Inter"/>
              </a:rPr>
              <a:t>Special</a:t>
            </a:r>
            <a:r>
              <a:rPr lang="fi-FI" sz="1600">
                <a:latin typeface="Inter"/>
              </a:rPr>
              <a:t> </a:t>
            </a:r>
            <a:r>
              <a:rPr lang="fi-FI" sz="1600" err="1">
                <a:latin typeface="Inter"/>
              </a:rPr>
              <a:t>emphasis</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placed</a:t>
            </a:r>
            <a:r>
              <a:rPr lang="fi-FI" sz="1600">
                <a:latin typeface="Inter"/>
              </a:rPr>
              <a:t> on </a:t>
            </a:r>
            <a:r>
              <a:rPr lang="fi-FI" sz="1600" err="1">
                <a:latin typeface="Inter"/>
              </a:rPr>
              <a:t>fostering</a:t>
            </a:r>
            <a:r>
              <a:rPr lang="fi-FI" sz="1600">
                <a:latin typeface="Inter"/>
              </a:rPr>
              <a:t> </a:t>
            </a:r>
            <a:r>
              <a:rPr lang="fi-FI" sz="1600" err="1">
                <a:latin typeface="Inter"/>
              </a:rPr>
              <a:t>free</a:t>
            </a:r>
            <a:r>
              <a:rPr lang="fi-FI" sz="1600">
                <a:latin typeface="Inter"/>
              </a:rPr>
              <a:t>(r) </a:t>
            </a:r>
            <a:r>
              <a:rPr lang="fi-FI" sz="1600" err="1">
                <a:latin typeface="Inter"/>
              </a:rPr>
              <a:t>communication</a:t>
            </a:r>
            <a:r>
              <a:rPr lang="fi-FI" sz="1600">
                <a:latin typeface="Inter"/>
              </a:rPr>
              <a:t> in a </a:t>
            </a:r>
            <a:r>
              <a:rPr lang="fi-FI" sz="1600" err="1">
                <a:latin typeface="Inter"/>
              </a:rPr>
              <a:t>multilingual</a:t>
            </a:r>
            <a:r>
              <a:rPr lang="fi-FI" sz="1600">
                <a:latin typeface="Inter"/>
              </a:rPr>
              <a:t> </a:t>
            </a:r>
            <a:r>
              <a:rPr lang="fi-FI" sz="1600" err="1">
                <a:latin typeface="Inter"/>
              </a:rPr>
              <a:t>context</a:t>
            </a:r>
            <a:r>
              <a:rPr lang="fi-FI" sz="1600">
                <a:latin typeface="Inter"/>
              </a:rPr>
              <a:t>. </a:t>
            </a:r>
            <a:r>
              <a:rPr lang="fi-FI" sz="1600" err="1">
                <a:latin typeface="Inter"/>
              </a:rPr>
              <a:t>After</a:t>
            </a:r>
            <a:r>
              <a:rPr lang="fi-FI" sz="1600">
                <a:latin typeface="Inter"/>
              </a:rPr>
              <a:t> </a:t>
            </a:r>
            <a:r>
              <a:rPr lang="fi-FI" sz="1600" err="1">
                <a:latin typeface="Inter"/>
              </a:rPr>
              <a:t>the</a:t>
            </a:r>
            <a:r>
              <a:rPr lang="fi-FI" sz="1600">
                <a:latin typeface="Inter"/>
              </a:rPr>
              <a:t> </a:t>
            </a:r>
            <a:r>
              <a:rPr lang="fi-FI" sz="1600" err="1">
                <a:latin typeface="Inter"/>
              </a:rPr>
              <a:t>students</a:t>
            </a:r>
            <a:r>
              <a:rPr lang="fi-FI" sz="1600">
                <a:latin typeface="Inter"/>
              </a:rPr>
              <a:t> </a:t>
            </a:r>
            <a:r>
              <a:rPr lang="fi-FI" sz="1600" err="1">
                <a:latin typeface="Inter"/>
              </a:rPr>
              <a:t>have</a:t>
            </a:r>
            <a:r>
              <a:rPr lang="fi-FI" sz="1600">
                <a:latin typeface="Inter"/>
              </a:rPr>
              <a:t> </a:t>
            </a:r>
            <a:r>
              <a:rPr lang="fi-FI" sz="1600" err="1">
                <a:latin typeface="Inter"/>
              </a:rPr>
              <a:t>discussed</a:t>
            </a:r>
            <a:r>
              <a:rPr lang="fi-FI" sz="1600">
                <a:latin typeface="Inter"/>
              </a:rPr>
              <a:t> </a:t>
            </a:r>
            <a:r>
              <a:rPr lang="fi-FI" sz="1600" err="1">
                <a:latin typeface="Inter"/>
              </a:rPr>
              <a:t>the</a:t>
            </a:r>
            <a:r>
              <a:rPr lang="fi-FI" sz="1600">
                <a:latin typeface="Inter"/>
              </a:rPr>
              <a:t> </a:t>
            </a:r>
            <a:r>
              <a:rPr lang="fi-FI" sz="1600" err="1">
                <a:latin typeface="Inter"/>
              </a:rPr>
              <a:t>stories</a:t>
            </a:r>
            <a:r>
              <a:rPr lang="fi-FI" sz="1600">
                <a:latin typeface="Inter"/>
              </a:rPr>
              <a:t> in </a:t>
            </a:r>
            <a:r>
              <a:rPr lang="fi-FI" sz="1600" err="1">
                <a:latin typeface="Inter"/>
              </a:rPr>
              <a:t>groups</a:t>
            </a:r>
            <a:r>
              <a:rPr lang="fi-FI" sz="1600">
                <a:latin typeface="Inter"/>
              </a:rPr>
              <a:t>, </a:t>
            </a:r>
            <a:r>
              <a:rPr lang="fi-FI" sz="1600" err="1">
                <a:latin typeface="Inter"/>
              </a:rPr>
              <a:t>they</a:t>
            </a:r>
            <a:r>
              <a:rPr lang="fi-FI" sz="1600">
                <a:latin typeface="Inter"/>
              </a:rPr>
              <a:t> </a:t>
            </a:r>
            <a:r>
              <a:rPr lang="fi-FI" sz="1600" err="1">
                <a:latin typeface="Inter"/>
              </a:rPr>
              <a:t>will</a:t>
            </a:r>
            <a:r>
              <a:rPr lang="fi-FI" sz="1600">
                <a:latin typeface="Inter"/>
              </a:rPr>
              <a:t> </a:t>
            </a:r>
            <a:r>
              <a:rPr lang="fi-FI" sz="1600" err="1">
                <a:latin typeface="Inter"/>
              </a:rPr>
              <a:t>continue</a:t>
            </a:r>
            <a:r>
              <a:rPr lang="fi-FI" sz="1600">
                <a:latin typeface="Inter"/>
              </a:rPr>
              <a:t> </a:t>
            </a:r>
            <a:r>
              <a:rPr lang="fi-FI" sz="1600" err="1">
                <a:latin typeface="Inter"/>
              </a:rPr>
              <a:t>the</a:t>
            </a:r>
            <a:r>
              <a:rPr lang="fi-FI" sz="1600">
                <a:latin typeface="Inter"/>
              </a:rPr>
              <a:t> </a:t>
            </a:r>
            <a:r>
              <a:rPr lang="fi-FI" sz="1600" err="1">
                <a:latin typeface="Inter"/>
              </a:rPr>
              <a:t>discussion</a:t>
            </a:r>
            <a:r>
              <a:rPr lang="fi-FI" sz="1600">
                <a:latin typeface="Inter"/>
              </a:rPr>
              <a:t> </a:t>
            </a:r>
            <a:r>
              <a:rPr lang="fi-FI" sz="1600" err="1">
                <a:latin typeface="Inter"/>
              </a:rPr>
              <a:t>all</a:t>
            </a:r>
            <a:r>
              <a:rPr lang="fi-FI" sz="1600">
                <a:latin typeface="Inter"/>
              </a:rPr>
              <a:t> </a:t>
            </a:r>
            <a:r>
              <a:rPr lang="fi-FI" sz="1600" err="1">
                <a:latin typeface="Inter"/>
              </a:rPr>
              <a:t>together</a:t>
            </a:r>
            <a:r>
              <a:rPr lang="fi-FI" sz="1600">
                <a:latin typeface="Inter"/>
              </a:rPr>
              <a:t> and </a:t>
            </a:r>
            <a:r>
              <a:rPr lang="fi-FI" sz="1600" err="1">
                <a:latin typeface="Inter"/>
              </a:rPr>
              <a:t>will</a:t>
            </a:r>
            <a:r>
              <a:rPr lang="fi-FI" sz="1600">
                <a:latin typeface="Inter"/>
              </a:rPr>
              <a:t> </a:t>
            </a:r>
            <a:r>
              <a:rPr lang="fi-FI" sz="1600" err="1">
                <a:latin typeface="Inter"/>
              </a:rPr>
              <a:t>provide</a:t>
            </a:r>
            <a:r>
              <a:rPr lang="fi-FI" sz="1600">
                <a:latin typeface="Inter"/>
              </a:rPr>
              <a:t> some </a:t>
            </a:r>
            <a:r>
              <a:rPr lang="fi-FI" sz="1600" err="1">
                <a:latin typeface="Inter"/>
              </a:rPr>
              <a:t>common</a:t>
            </a:r>
            <a:r>
              <a:rPr lang="fi-FI" sz="1600">
                <a:latin typeface="Inter"/>
              </a:rPr>
              <a:t> </a:t>
            </a:r>
            <a:r>
              <a:rPr lang="fi-FI" sz="1600" err="1">
                <a:latin typeface="Inter"/>
              </a:rPr>
              <a:t>recommendations</a:t>
            </a:r>
            <a:r>
              <a:rPr lang="fi-FI" sz="1600">
                <a:latin typeface="Inter"/>
              </a:rPr>
              <a:t>.</a:t>
            </a:r>
            <a:endParaRPr lang="fi-FI" sz="1600"/>
          </a:p>
          <a:p>
            <a:pPr>
              <a:buNone/>
            </a:pPr>
            <a:endParaRPr lang="fi-FI" sz="16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641561" y="3982453"/>
            <a:ext cx="685398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err="1">
                <a:latin typeface="Inter"/>
              </a:rPr>
              <a:t>Associate</a:t>
            </a:r>
            <a:r>
              <a:rPr lang="fi-FI" sz="1200">
                <a:latin typeface="Inter"/>
              </a:rPr>
              <a:t> </a:t>
            </a:r>
            <a:r>
              <a:rPr lang="fi-FI" sz="1200" err="1">
                <a:latin typeface="Inter"/>
              </a:rPr>
              <a:t>Professor</a:t>
            </a:r>
            <a:r>
              <a:rPr lang="fi-FI" sz="1200">
                <a:latin typeface="Inter"/>
              </a:rPr>
              <a:t> Alenka </a:t>
            </a:r>
            <a:r>
              <a:rPr lang="fi-FI" sz="1200" err="1">
                <a:latin typeface="Inter"/>
              </a:rPr>
              <a:t>Mikulec</a:t>
            </a:r>
            <a:endParaRPr lang="fi-FI" sz="1200">
              <a:latin typeface="Inter"/>
            </a:endParaRPr>
          </a:p>
          <a:p>
            <a:endParaRPr lang="fi-FI" sz="1200">
              <a:latin typeface="Inter"/>
            </a:endParaRPr>
          </a:p>
          <a:p>
            <a:r>
              <a:rPr lang="fi-FI" sz="1200" err="1">
                <a:latin typeface="Inter"/>
              </a:rPr>
              <a:t>Associate</a:t>
            </a:r>
            <a:r>
              <a:rPr lang="fi-FI" sz="1200">
                <a:latin typeface="Inter"/>
              </a:rPr>
              <a:t> </a:t>
            </a:r>
            <a:r>
              <a:rPr lang="fi-FI" sz="1200" err="1">
                <a:latin typeface="Inter"/>
              </a:rPr>
              <a:t>Professor</a:t>
            </a:r>
            <a:r>
              <a:rPr lang="fi-FI" sz="1200">
                <a:latin typeface="Inter"/>
              </a:rPr>
              <a:t> Alenka </a:t>
            </a:r>
            <a:r>
              <a:rPr lang="fi-FI" sz="1200" err="1">
                <a:latin typeface="Inter"/>
              </a:rPr>
              <a:t>Mikulec</a:t>
            </a:r>
            <a:r>
              <a:rPr lang="fi-FI" sz="1200">
                <a:latin typeface="Inter"/>
              </a:rPr>
              <a:t>, PhD is </a:t>
            </a:r>
            <a:r>
              <a:rPr lang="fi-FI" sz="1200" err="1">
                <a:latin typeface="Inter"/>
              </a:rPr>
              <a:t>currently</a:t>
            </a:r>
            <a:r>
              <a:rPr lang="fi-FI" sz="1200">
                <a:latin typeface="Inter"/>
              </a:rPr>
              <a:t> </a:t>
            </a:r>
            <a:r>
              <a:rPr lang="fi-FI" sz="1200" err="1">
                <a:latin typeface="Inter"/>
              </a:rPr>
              <a:t>employed</a:t>
            </a:r>
            <a:r>
              <a:rPr lang="fi-FI" sz="1200">
                <a:latin typeface="Inter"/>
              </a:rPr>
              <a:t> at </a:t>
            </a:r>
            <a:r>
              <a:rPr lang="fi-FI" sz="1200" err="1">
                <a:latin typeface="Inter"/>
              </a:rPr>
              <a:t>the</a:t>
            </a:r>
            <a:r>
              <a:rPr lang="fi-FI" sz="1200">
                <a:latin typeface="Inter"/>
              </a:rPr>
              <a:t> English </a:t>
            </a:r>
            <a:r>
              <a:rPr lang="fi-FI" sz="1200" err="1">
                <a:latin typeface="Inter"/>
              </a:rPr>
              <a:t>Teaching</a:t>
            </a:r>
            <a:r>
              <a:rPr lang="fi-FI" sz="1200">
                <a:latin typeface="Inter"/>
              </a:rPr>
              <a:t> Department at </a:t>
            </a:r>
            <a:r>
              <a:rPr lang="fi-FI" sz="1200" err="1">
                <a:latin typeface="Inter"/>
              </a:rPr>
              <a:t>the</a:t>
            </a:r>
            <a:r>
              <a:rPr lang="fi-FI" sz="1200">
                <a:latin typeface="Inter"/>
              </a:rPr>
              <a:t> </a:t>
            </a:r>
            <a:r>
              <a:rPr lang="fi-FI" sz="1200" err="1">
                <a:latin typeface="Inter"/>
              </a:rPr>
              <a:t>Faculty</a:t>
            </a:r>
            <a:r>
              <a:rPr lang="fi-FI" sz="1200">
                <a:latin typeface="Inter"/>
              </a:rPr>
              <a:t> of </a:t>
            </a:r>
            <a:r>
              <a:rPr lang="fi-FI" sz="1200" err="1">
                <a:latin typeface="Inter"/>
              </a:rPr>
              <a:t>Teacher</a:t>
            </a:r>
            <a:r>
              <a:rPr lang="fi-FI" sz="1200">
                <a:latin typeface="Inter"/>
              </a:rPr>
              <a:t> </a:t>
            </a:r>
            <a:r>
              <a:rPr lang="fi-FI" sz="1200" err="1">
                <a:latin typeface="Inter"/>
              </a:rPr>
              <a:t>Education</a:t>
            </a:r>
            <a:r>
              <a:rPr lang="fi-FI" sz="1200">
                <a:latin typeface="Inter"/>
              </a:rPr>
              <a:t> </a:t>
            </a:r>
            <a:r>
              <a:rPr lang="fi-FI" sz="1200" err="1">
                <a:latin typeface="Inter"/>
              </a:rPr>
              <a:t>University</a:t>
            </a:r>
            <a:r>
              <a:rPr lang="fi-FI" sz="1200">
                <a:latin typeface="Inter"/>
              </a:rPr>
              <a:t> of Zagreb (and </a:t>
            </a:r>
            <a:r>
              <a:rPr lang="fi-FI" sz="1200" err="1">
                <a:latin typeface="Inter"/>
              </a:rPr>
              <a:t>works</a:t>
            </a:r>
            <a:r>
              <a:rPr lang="fi-FI" sz="1200">
                <a:latin typeface="Inter"/>
              </a:rPr>
              <a:t> at </a:t>
            </a:r>
            <a:r>
              <a:rPr lang="fi-FI" sz="1200" err="1">
                <a:latin typeface="Inter"/>
              </a:rPr>
              <a:t>two</a:t>
            </a:r>
            <a:r>
              <a:rPr lang="fi-FI" sz="1200">
                <a:latin typeface="Inter"/>
              </a:rPr>
              <a:t> </a:t>
            </a:r>
            <a:r>
              <a:rPr lang="fi-FI" sz="1200" err="1">
                <a:latin typeface="Inter"/>
              </a:rPr>
              <a:t>locations</a:t>
            </a:r>
            <a:r>
              <a:rPr lang="fi-FI" sz="1200">
                <a:latin typeface="Inter"/>
              </a:rPr>
              <a:t> - in Zagreb and in </a:t>
            </a:r>
            <a:r>
              <a:rPr lang="fi-FI" sz="1200" err="1">
                <a:latin typeface="Inter"/>
              </a:rPr>
              <a:t>Petrinja</a:t>
            </a:r>
            <a:r>
              <a:rPr lang="fi-FI" sz="1200">
                <a:latin typeface="Inter"/>
              </a:rPr>
              <a:t>). </a:t>
            </a:r>
            <a:r>
              <a:rPr lang="fi-FI" sz="1200" err="1">
                <a:latin typeface="Inter"/>
              </a:rPr>
              <a:t>Her</a:t>
            </a:r>
            <a:r>
              <a:rPr lang="fi-FI" sz="1200">
                <a:latin typeface="Inter"/>
              </a:rPr>
              <a:t> </a:t>
            </a:r>
            <a:r>
              <a:rPr lang="fi-FI" sz="1200" err="1">
                <a:latin typeface="Inter"/>
              </a:rPr>
              <a:t>interests</a:t>
            </a:r>
            <a:r>
              <a:rPr lang="fi-FI" sz="1200">
                <a:latin typeface="Inter"/>
              </a:rPr>
              <a:t> </a:t>
            </a:r>
            <a:r>
              <a:rPr lang="fi-FI" sz="1200" err="1">
                <a:latin typeface="Inter"/>
              </a:rPr>
              <a:t>include</a:t>
            </a:r>
            <a:r>
              <a:rPr lang="fi-FI" sz="1200">
                <a:latin typeface="Inter"/>
              </a:rPr>
              <a:t> English for </a:t>
            </a:r>
            <a:r>
              <a:rPr lang="fi-FI" sz="1200" err="1">
                <a:latin typeface="Inter"/>
              </a:rPr>
              <a:t>specific</a:t>
            </a:r>
            <a:r>
              <a:rPr lang="fi-FI" sz="1200">
                <a:latin typeface="Inter"/>
              </a:rPr>
              <a:t> </a:t>
            </a:r>
            <a:r>
              <a:rPr lang="fi-FI" sz="1200" err="1">
                <a:latin typeface="Inter"/>
              </a:rPr>
              <a:t>academic</a:t>
            </a:r>
            <a:r>
              <a:rPr lang="fi-FI" sz="1200">
                <a:latin typeface="Inter"/>
              </a:rPr>
              <a:t> </a:t>
            </a:r>
            <a:r>
              <a:rPr lang="fi-FI" sz="1200" err="1">
                <a:latin typeface="Inter"/>
              </a:rPr>
              <a:t>purposes</a:t>
            </a:r>
            <a:r>
              <a:rPr lang="fi-FI" sz="1200">
                <a:latin typeface="Inter"/>
              </a:rPr>
              <a:t>, ELT </a:t>
            </a:r>
            <a:r>
              <a:rPr lang="fi-FI" sz="1200" err="1">
                <a:latin typeface="Inter"/>
              </a:rPr>
              <a:t>methodology</a:t>
            </a:r>
            <a:r>
              <a:rPr lang="fi-FI" sz="1200">
                <a:latin typeface="Inter"/>
              </a:rPr>
              <a:t> and </a:t>
            </a:r>
            <a:r>
              <a:rPr lang="fi-FI" sz="1200" err="1">
                <a:latin typeface="Inter"/>
              </a:rPr>
              <a:t>early</a:t>
            </a:r>
            <a:r>
              <a:rPr lang="fi-FI" sz="1200">
                <a:latin typeface="Inter"/>
              </a:rPr>
              <a:t> </a:t>
            </a:r>
            <a:r>
              <a:rPr lang="fi-FI" sz="1200" err="1">
                <a:latin typeface="Inter"/>
              </a:rPr>
              <a:t>language</a:t>
            </a:r>
            <a:r>
              <a:rPr lang="fi-FI" sz="1200">
                <a:latin typeface="Inter"/>
              </a:rPr>
              <a:t> </a:t>
            </a:r>
            <a:r>
              <a:rPr lang="fi-FI" sz="1200" err="1">
                <a:latin typeface="Inter"/>
              </a:rPr>
              <a:t>learning</a:t>
            </a:r>
            <a:r>
              <a:rPr lang="fi-FI" sz="1200">
                <a:latin typeface="Inter"/>
              </a:rPr>
              <a:t>, </a:t>
            </a:r>
            <a:r>
              <a:rPr lang="fi-FI" sz="1200" err="1">
                <a:latin typeface="Inter"/>
              </a:rPr>
              <a:t>pre-primary</a:t>
            </a:r>
            <a:r>
              <a:rPr lang="fi-FI" sz="1200">
                <a:latin typeface="Inter"/>
              </a:rPr>
              <a:t> EFL </a:t>
            </a:r>
            <a:r>
              <a:rPr lang="fi-FI" sz="1200" err="1">
                <a:latin typeface="Inter"/>
              </a:rPr>
              <a:t>learning</a:t>
            </a:r>
            <a:r>
              <a:rPr lang="fi-FI" sz="1200">
                <a:latin typeface="Inter"/>
              </a:rPr>
              <a:t> and </a:t>
            </a:r>
            <a:r>
              <a:rPr lang="fi-FI" sz="1200" err="1">
                <a:latin typeface="Inter"/>
              </a:rPr>
              <a:t>teaching</a:t>
            </a:r>
            <a:r>
              <a:rPr lang="fi-FI" sz="1200">
                <a:latin typeface="Inter"/>
              </a:rPr>
              <a:t>, </a:t>
            </a:r>
            <a:r>
              <a:rPr lang="fi-FI" sz="1200" err="1">
                <a:latin typeface="Inter"/>
              </a:rPr>
              <a:t>language</a:t>
            </a:r>
            <a:r>
              <a:rPr lang="fi-FI" sz="1200">
                <a:latin typeface="Inter"/>
              </a:rPr>
              <a:t> </a:t>
            </a:r>
            <a:r>
              <a:rPr lang="fi-FI" sz="1200" err="1">
                <a:latin typeface="Inter"/>
              </a:rPr>
              <a:t>learning</a:t>
            </a:r>
            <a:r>
              <a:rPr lang="fi-FI" sz="1200">
                <a:latin typeface="Inter"/>
              </a:rPr>
              <a:t> and </a:t>
            </a:r>
            <a:r>
              <a:rPr lang="fi-FI" sz="1200" err="1">
                <a:latin typeface="Inter"/>
              </a:rPr>
              <a:t>teaching</a:t>
            </a:r>
            <a:r>
              <a:rPr lang="fi-FI" sz="1200">
                <a:latin typeface="Inter"/>
              </a:rPr>
              <a:t> </a:t>
            </a:r>
            <a:r>
              <a:rPr lang="fi-FI" sz="1200" err="1">
                <a:latin typeface="Inter"/>
              </a:rPr>
              <a:t>strategies</a:t>
            </a:r>
            <a:r>
              <a:rPr lang="fi-FI" sz="1200">
                <a:latin typeface="Inter"/>
              </a:rPr>
              <a:t>, </a:t>
            </a:r>
            <a:r>
              <a:rPr lang="fi-FI" sz="1200" err="1">
                <a:latin typeface="Inter"/>
              </a:rPr>
              <a:t>reading</a:t>
            </a:r>
            <a:r>
              <a:rPr lang="fi-FI" sz="1200">
                <a:latin typeface="Inter"/>
              </a:rPr>
              <a:t> </a:t>
            </a:r>
            <a:r>
              <a:rPr lang="fi-FI" sz="1200" err="1">
                <a:latin typeface="Inter"/>
              </a:rPr>
              <a:t>strategies</a:t>
            </a:r>
            <a:r>
              <a:rPr lang="fi-FI" sz="1200">
                <a:latin typeface="Inter"/>
              </a:rPr>
              <a:t>. </a:t>
            </a:r>
            <a:r>
              <a:rPr lang="fi-FI" sz="1200" err="1">
                <a:latin typeface="Inter"/>
              </a:rPr>
              <a:t>She</a:t>
            </a:r>
            <a:r>
              <a:rPr lang="fi-FI" sz="1200">
                <a:latin typeface="Inter"/>
              </a:rPr>
              <a:t> </a:t>
            </a:r>
            <a:r>
              <a:rPr lang="fi-FI" sz="1200" err="1">
                <a:latin typeface="Inter"/>
              </a:rPr>
              <a:t>has</a:t>
            </a:r>
            <a:r>
              <a:rPr lang="fi-FI" sz="1200">
                <a:latin typeface="Inter"/>
              </a:rPr>
              <a:t> </a:t>
            </a:r>
            <a:r>
              <a:rPr lang="fi-FI" sz="1200" err="1">
                <a:latin typeface="Inter"/>
              </a:rPr>
              <a:t>presented</a:t>
            </a:r>
            <a:r>
              <a:rPr lang="fi-FI" sz="1200">
                <a:latin typeface="Inter"/>
              </a:rPr>
              <a:t> at </a:t>
            </a:r>
            <a:r>
              <a:rPr lang="fi-FI" sz="1200" err="1">
                <a:latin typeface="Inter"/>
              </a:rPr>
              <a:t>more</a:t>
            </a:r>
            <a:r>
              <a:rPr lang="fi-FI" sz="1200">
                <a:latin typeface="Inter"/>
              </a:rPr>
              <a:t> </a:t>
            </a:r>
            <a:r>
              <a:rPr lang="fi-FI" sz="1200" err="1">
                <a:latin typeface="Inter"/>
              </a:rPr>
              <a:t>than</a:t>
            </a:r>
            <a:r>
              <a:rPr lang="fi-FI" sz="1200">
                <a:latin typeface="Inter"/>
              </a:rPr>
              <a:t> </a:t>
            </a:r>
            <a:r>
              <a:rPr lang="fi-FI" sz="1200" err="1">
                <a:latin typeface="Inter"/>
              </a:rPr>
              <a:t>twenty</a:t>
            </a:r>
            <a:r>
              <a:rPr lang="fi-FI" sz="1200">
                <a:latin typeface="Inter"/>
              </a:rPr>
              <a:t> </a:t>
            </a:r>
            <a:r>
              <a:rPr lang="fi-FI" sz="1200" err="1">
                <a:latin typeface="Inter"/>
              </a:rPr>
              <a:t>conferences</a:t>
            </a:r>
            <a:r>
              <a:rPr lang="fi-FI" sz="1200">
                <a:latin typeface="Inter"/>
              </a:rPr>
              <a:t> and </a:t>
            </a:r>
            <a:r>
              <a:rPr lang="fi-FI" sz="1200" err="1">
                <a:latin typeface="Inter"/>
              </a:rPr>
              <a:t>symposia</a:t>
            </a:r>
            <a:r>
              <a:rPr lang="fi-FI" sz="1200">
                <a:latin typeface="Inter"/>
              </a:rPr>
              <a:t> in </a:t>
            </a:r>
            <a:r>
              <a:rPr lang="fi-FI" sz="1200" err="1">
                <a:latin typeface="Inter"/>
              </a:rPr>
              <a:t>Croatia</a:t>
            </a:r>
            <a:r>
              <a:rPr lang="fi-FI" sz="1200">
                <a:latin typeface="Inter"/>
              </a:rPr>
              <a:t> and </a:t>
            </a:r>
            <a:r>
              <a:rPr lang="fi-FI" sz="1200" err="1">
                <a:latin typeface="Inter"/>
              </a:rPr>
              <a:t>abroad</a:t>
            </a:r>
            <a:r>
              <a:rPr lang="fi-FI" sz="1200">
                <a:latin typeface="Inter"/>
              </a:rPr>
              <a:t> and </a:t>
            </a:r>
            <a:r>
              <a:rPr lang="fi-FI" sz="1200" err="1">
                <a:latin typeface="Inter"/>
              </a:rPr>
              <a:t>has</a:t>
            </a:r>
            <a:r>
              <a:rPr lang="fi-FI" sz="1200">
                <a:latin typeface="Inter"/>
              </a:rPr>
              <a:t> </a:t>
            </a:r>
            <a:r>
              <a:rPr lang="fi-FI" sz="1200" err="1">
                <a:latin typeface="Inter"/>
              </a:rPr>
              <a:t>published</a:t>
            </a:r>
            <a:r>
              <a:rPr lang="fi-FI" sz="1200">
                <a:latin typeface="Inter"/>
              </a:rPr>
              <a:t> </a:t>
            </a:r>
            <a:r>
              <a:rPr lang="fi-FI" sz="1200" err="1">
                <a:latin typeface="Inter"/>
              </a:rPr>
              <a:t>more</a:t>
            </a:r>
            <a:r>
              <a:rPr lang="fi-FI" sz="1200">
                <a:latin typeface="Inter"/>
              </a:rPr>
              <a:t> </a:t>
            </a:r>
            <a:r>
              <a:rPr lang="fi-FI" sz="1200" err="1">
                <a:latin typeface="Inter"/>
              </a:rPr>
              <a:t>than</a:t>
            </a:r>
            <a:r>
              <a:rPr lang="fi-FI" sz="1200">
                <a:latin typeface="Inter"/>
              </a:rPr>
              <a:t> </a:t>
            </a:r>
            <a:r>
              <a:rPr lang="fi-FI" sz="1200" err="1">
                <a:latin typeface="Inter"/>
              </a:rPr>
              <a:t>twenty</a:t>
            </a:r>
            <a:r>
              <a:rPr lang="fi-FI" sz="1200">
                <a:latin typeface="Inter"/>
              </a:rPr>
              <a:t> </a:t>
            </a:r>
            <a:r>
              <a:rPr lang="fi-FI" sz="1200" err="1">
                <a:latin typeface="Inter"/>
              </a:rPr>
              <a:t>scholarly</a:t>
            </a:r>
            <a:r>
              <a:rPr lang="fi-FI" sz="1200">
                <a:latin typeface="Inter"/>
              </a:rPr>
              <a:t> </a:t>
            </a:r>
            <a:r>
              <a:rPr lang="fi-FI" sz="1200" err="1">
                <a:latin typeface="Inter"/>
              </a:rPr>
              <a:t>papers</a:t>
            </a:r>
            <a:r>
              <a:rPr lang="fi-FI" sz="1200">
                <a:latin typeface="Inter"/>
              </a:rPr>
              <a:t> and </a:t>
            </a:r>
            <a:r>
              <a:rPr lang="fi-FI" sz="1200" err="1">
                <a:latin typeface="Inter"/>
              </a:rPr>
              <a:t>one</a:t>
            </a:r>
            <a:r>
              <a:rPr lang="fi-FI" sz="1200">
                <a:latin typeface="Inter"/>
              </a:rPr>
              <a:t> </a:t>
            </a:r>
            <a:r>
              <a:rPr lang="fi-FI" sz="1200" err="1">
                <a:latin typeface="Inter"/>
              </a:rPr>
              <a:t>book</a:t>
            </a:r>
            <a:r>
              <a:rPr lang="fi-FI" sz="1200">
                <a:latin typeface="Inter"/>
              </a:rPr>
              <a:t> </a:t>
            </a:r>
            <a:r>
              <a:rPr lang="fi-FI" sz="1200" err="1">
                <a:latin typeface="Inter"/>
              </a:rPr>
              <a:t>about</a:t>
            </a:r>
            <a:r>
              <a:rPr lang="fi-FI" sz="1200">
                <a:latin typeface="Inter"/>
              </a:rPr>
              <a:t> </a:t>
            </a:r>
            <a:r>
              <a:rPr lang="fi-FI" sz="1200" err="1">
                <a:latin typeface="Inter"/>
              </a:rPr>
              <a:t>pre-primary</a:t>
            </a:r>
            <a:r>
              <a:rPr lang="fi-FI" sz="1200">
                <a:latin typeface="Inter"/>
              </a:rPr>
              <a:t> EFL </a:t>
            </a:r>
            <a:r>
              <a:rPr lang="fi-FI" sz="1200" err="1">
                <a:latin typeface="Inter"/>
              </a:rPr>
              <a:t>acquisition</a:t>
            </a:r>
            <a:r>
              <a:rPr lang="fi-FI" sz="1200">
                <a:latin typeface="Inter"/>
              </a:rPr>
              <a:t>.</a:t>
            </a:r>
            <a:endParaRPr lang="fi-FI"/>
          </a:p>
          <a:p>
            <a:endParaRPr lang="fi-FI" sz="1200">
              <a:latin typeface="Inter"/>
              <a:cs typeface="Times New Roman"/>
            </a:endParaRPr>
          </a:p>
        </p:txBody>
      </p:sp>
      <p:pic>
        <p:nvPicPr>
          <p:cNvPr id="3" name="Kuva 2" descr="Kuva, joka sisältää kohteen Ihmisen kasvot, henkilö, Leuka, lasit&#10;&#10;Kuvaus luotu automaattisesti">
            <a:extLst>
              <a:ext uri="{FF2B5EF4-FFF2-40B4-BE49-F238E27FC236}">
                <a16:creationId xmlns:a16="http://schemas.microsoft.com/office/drawing/2014/main" id="{820DC6FB-4481-C162-FD5E-48FBDCC813F9}"/>
              </a:ext>
            </a:extLst>
          </p:cNvPr>
          <p:cNvPicPr>
            <a:picLocks noChangeAspect="1"/>
          </p:cNvPicPr>
          <p:nvPr/>
        </p:nvPicPr>
        <p:blipFill>
          <a:blip r:embed="rId3"/>
          <a:stretch>
            <a:fillRect/>
          </a:stretch>
        </p:blipFill>
        <p:spPr>
          <a:xfrm>
            <a:off x="1133435" y="3987706"/>
            <a:ext cx="2510597" cy="2501072"/>
          </a:xfrm>
          <a:prstGeom prst="rect">
            <a:avLst/>
          </a:prstGeom>
        </p:spPr>
      </p:pic>
      <p:sp>
        <p:nvSpPr>
          <p:cNvPr id="5" name="Ellipsi 4">
            <a:extLst>
              <a:ext uri="{FF2B5EF4-FFF2-40B4-BE49-F238E27FC236}">
                <a16:creationId xmlns:a16="http://schemas.microsoft.com/office/drawing/2014/main" id="{9B85A79A-0AFD-6B72-6434-E6C50EECA78E}"/>
              </a:ext>
            </a:extLst>
          </p:cNvPr>
          <p:cNvSpPr/>
          <p:nvPr/>
        </p:nvSpPr>
        <p:spPr>
          <a:xfrm>
            <a:off x="9801106"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9:00 – 11:30</a:t>
            </a:r>
            <a:endParaRPr lang="en-US"/>
          </a:p>
          <a:p>
            <a:r>
              <a:rPr lang="fi-FI"/>
              <a:t>​S-301</a:t>
            </a:r>
          </a:p>
        </p:txBody>
      </p:sp>
    </p:spTree>
    <p:extLst>
      <p:ext uri="{BB962C8B-B14F-4D97-AF65-F5344CB8AC3E}">
        <p14:creationId xmlns:p14="http://schemas.microsoft.com/office/powerpoint/2010/main" val="1952482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2360803" y="846388"/>
            <a:ext cx="8212531" cy="1385720"/>
          </a:xfrm>
        </p:spPr>
        <p:txBody>
          <a:bodyPr vert="horz" lIns="91440" tIns="45720" rIns="91440" bIns="45720" rtlCol="0" anchor="ctr">
            <a:noAutofit/>
          </a:bodyPr>
          <a:lstStyle/>
          <a:p>
            <a:r>
              <a:rPr lang="fi-FI" sz="3200" err="1"/>
              <a:t>The</a:t>
            </a:r>
            <a:r>
              <a:rPr lang="fi-FI" sz="3200"/>
              <a:t> </a:t>
            </a:r>
            <a:r>
              <a:rPr lang="fi-FI" sz="3200" err="1"/>
              <a:t>role</a:t>
            </a:r>
            <a:r>
              <a:rPr lang="fi-FI" sz="3200"/>
              <a:t> of </a:t>
            </a:r>
            <a:r>
              <a:rPr lang="fi-FI" sz="3200" err="1"/>
              <a:t>movement-based</a:t>
            </a:r>
            <a:r>
              <a:rPr lang="fi-FI" sz="3200"/>
              <a:t> </a:t>
            </a:r>
            <a:r>
              <a:rPr lang="fi-FI" sz="3200" err="1"/>
              <a:t>activities</a:t>
            </a:r>
            <a:r>
              <a:rPr lang="fi-FI" sz="3200"/>
              <a:t> and </a:t>
            </a:r>
            <a:r>
              <a:rPr lang="fi-FI" sz="3200" err="1"/>
              <a:t>drama</a:t>
            </a:r>
            <a:r>
              <a:rPr lang="fi-FI" sz="3200"/>
              <a:t> </a:t>
            </a:r>
            <a:r>
              <a:rPr lang="fi-FI" sz="3200" err="1"/>
              <a:t>techniques</a:t>
            </a:r>
            <a:r>
              <a:rPr lang="fi-FI" sz="3200"/>
              <a:t> in </a:t>
            </a:r>
            <a:r>
              <a:rPr lang="fi-FI" sz="3200" err="1"/>
              <a:t>creating</a:t>
            </a:r>
            <a:r>
              <a:rPr lang="fi-FI" sz="3200"/>
              <a:t> a </a:t>
            </a:r>
            <a:r>
              <a:rPr lang="fi-FI" sz="3200" err="1"/>
              <a:t>sense</a:t>
            </a:r>
            <a:r>
              <a:rPr lang="fi-FI" sz="3200"/>
              <a:t> of </a:t>
            </a:r>
            <a:r>
              <a:rPr lang="fi-FI" sz="3200" err="1"/>
              <a:t>community</a:t>
            </a:r>
            <a:r>
              <a:rPr lang="fi-FI" sz="3200"/>
              <a:t> and </a:t>
            </a:r>
            <a:r>
              <a:rPr lang="fi-FI" sz="3200" err="1"/>
              <a:t>fostering</a:t>
            </a:r>
            <a:r>
              <a:rPr lang="fi-FI" sz="3200"/>
              <a:t> a </a:t>
            </a:r>
            <a:r>
              <a:rPr lang="fi-FI" sz="3200" err="1"/>
              <a:t>feeling</a:t>
            </a:r>
            <a:r>
              <a:rPr lang="fi-FI" sz="3200"/>
              <a:t> of </a:t>
            </a:r>
            <a:r>
              <a:rPr lang="fi-FI" sz="3200" err="1"/>
              <a:t>togetherness</a:t>
            </a:r>
            <a:endParaRPr lang="fi-FI" sz="3200"/>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657771" y="2517877"/>
            <a:ext cx="10862760" cy="1027614"/>
          </a:xfrm>
        </p:spPr>
        <p:txBody>
          <a:bodyPr vert="horz" lIns="91440" tIns="45720" rIns="91440" bIns="45720" rtlCol="0" anchor="t">
            <a:noAutofit/>
          </a:bodyPr>
          <a:lstStyle/>
          <a:p>
            <a:pPr>
              <a:buNone/>
            </a:pPr>
            <a:r>
              <a:rPr lang="fi-FI" sz="1600" err="1">
                <a:latin typeface="Inter"/>
              </a:rPr>
              <a:t>The</a:t>
            </a:r>
            <a:r>
              <a:rPr lang="fi-FI" sz="1600">
                <a:latin typeface="Inter"/>
              </a:rPr>
              <a:t> </a:t>
            </a:r>
            <a:r>
              <a:rPr lang="fi-FI" sz="1600" err="1">
                <a:latin typeface="Inter"/>
              </a:rPr>
              <a:t>lecture</a:t>
            </a:r>
            <a:r>
              <a:rPr lang="fi-FI" sz="1600">
                <a:latin typeface="Inter"/>
              </a:rPr>
              <a:t> </a:t>
            </a:r>
            <a:r>
              <a:rPr lang="fi-FI" sz="1600" err="1">
                <a:latin typeface="Inter"/>
              </a:rPr>
              <a:t>discusses</a:t>
            </a:r>
            <a:r>
              <a:rPr lang="fi-FI" sz="1600">
                <a:latin typeface="Inter"/>
              </a:rPr>
              <a:t> </a:t>
            </a:r>
            <a:r>
              <a:rPr lang="fi-FI" sz="1600" err="1">
                <a:latin typeface="Inter"/>
              </a:rPr>
              <a:t>the</a:t>
            </a:r>
            <a:r>
              <a:rPr lang="fi-FI" sz="1600">
                <a:latin typeface="Inter"/>
              </a:rPr>
              <a:t> </a:t>
            </a:r>
            <a:r>
              <a:rPr lang="fi-FI" sz="1600" err="1">
                <a:latin typeface="Inter"/>
              </a:rPr>
              <a:t>benefits</a:t>
            </a:r>
            <a:r>
              <a:rPr lang="fi-FI" sz="1600">
                <a:latin typeface="Inter"/>
              </a:rPr>
              <a:t> and </a:t>
            </a:r>
            <a:r>
              <a:rPr lang="fi-FI" sz="1600" err="1">
                <a:latin typeface="Inter"/>
              </a:rPr>
              <a:t>various</a:t>
            </a:r>
            <a:r>
              <a:rPr lang="fi-FI" sz="1600">
                <a:latin typeface="Inter"/>
              </a:rPr>
              <a:t> </a:t>
            </a:r>
            <a:r>
              <a:rPr lang="fi-FI" sz="1600" err="1">
                <a:latin typeface="Inter"/>
              </a:rPr>
              <a:t>possibilities</a:t>
            </a:r>
            <a:r>
              <a:rPr lang="fi-FI" sz="1600">
                <a:latin typeface="Inter"/>
              </a:rPr>
              <a:t> of </a:t>
            </a:r>
            <a:r>
              <a:rPr lang="fi-FI" sz="1600" err="1">
                <a:latin typeface="Inter"/>
              </a:rPr>
              <a:t>employing</a:t>
            </a:r>
            <a:r>
              <a:rPr lang="fi-FI" sz="1600">
                <a:latin typeface="Inter"/>
              </a:rPr>
              <a:t> </a:t>
            </a:r>
            <a:r>
              <a:rPr lang="fi-FI" sz="1600" err="1">
                <a:latin typeface="Inter"/>
              </a:rPr>
              <a:t>movement-based</a:t>
            </a:r>
            <a:r>
              <a:rPr lang="fi-FI" sz="1600">
                <a:latin typeface="Inter"/>
              </a:rPr>
              <a:t> </a:t>
            </a:r>
            <a:r>
              <a:rPr lang="fi-FI" sz="1600" err="1">
                <a:latin typeface="Inter"/>
              </a:rPr>
              <a:t>activities</a:t>
            </a:r>
            <a:r>
              <a:rPr lang="fi-FI" sz="1600">
                <a:latin typeface="Inter"/>
              </a:rPr>
              <a:t> and </a:t>
            </a:r>
            <a:r>
              <a:rPr lang="fi-FI" sz="1600" err="1">
                <a:latin typeface="Inter"/>
              </a:rPr>
              <a:t>drama</a:t>
            </a:r>
            <a:r>
              <a:rPr lang="fi-FI" sz="1600">
                <a:latin typeface="Inter"/>
              </a:rPr>
              <a:t> </a:t>
            </a:r>
            <a:r>
              <a:rPr lang="fi-FI" sz="1600" err="1">
                <a:latin typeface="Inter"/>
              </a:rPr>
              <a:t>techniques</a:t>
            </a:r>
            <a:r>
              <a:rPr lang="fi-FI" sz="1600">
                <a:latin typeface="Inter"/>
              </a:rPr>
              <a:t> in </a:t>
            </a:r>
            <a:r>
              <a:rPr lang="fi-FI" sz="1600" err="1">
                <a:latin typeface="Inter"/>
              </a:rPr>
              <a:t>creating</a:t>
            </a:r>
            <a:r>
              <a:rPr lang="fi-FI" sz="1600">
                <a:latin typeface="Inter"/>
              </a:rPr>
              <a:t> a </a:t>
            </a:r>
            <a:r>
              <a:rPr lang="fi-FI" sz="1600" err="1">
                <a:latin typeface="Inter"/>
              </a:rPr>
              <a:t>safe</a:t>
            </a:r>
            <a:r>
              <a:rPr lang="fi-FI" sz="1600">
                <a:latin typeface="Inter"/>
              </a:rPr>
              <a:t>, </a:t>
            </a:r>
            <a:r>
              <a:rPr lang="fi-FI" sz="1600" err="1">
                <a:latin typeface="Inter"/>
              </a:rPr>
              <a:t>positive</a:t>
            </a:r>
            <a:r>
              <a:rPr lang="fi-FI" sz="1600">
                <a:latin typeface="Inter"/>
              </a:rPr>
              <a:t>, </a:t>
            </a:r>
            <a:r>
              <a:rPr lang="fi-FI" sz="1600" err="1">
                <a:latin typeface="Inter"/>
              </a:rPr>
              <a:t>encouraging</a:t>
            </a:r>
            <a:r>
              <a:rPr lang="fi-FI" sz="1600">
                <a:latin typeface="Inter"/>
              </a:rPr>
              <a:t>, </a:t>
            </a:r>
            <a:r>
              <a:rPr lang="fi-FI" sz="1600" err="1">
                <a:latin typeface="Inter"/>
              </a:rPr>
              <a:t>accepting</a:t>
            </a:r>
            <a:r>
              <a:rPr lang="fi-FI" sz="1600">
                <a:latin typeface="Inter"/>
              </a:rPr>
              <a:t> and </a:t>
            </a:r>
            <a:r>
              <a:rPr lang="fi-FI" sz="1600" err="1">
                <a:latin typeface="Inter"/>
              </a:rPr>
              <a:t>supportive</a:t>
            </a:r>
            <a:r>
              <a:rPr lang="fi-FI" sz="1600">
                <a:latin typeface="Inter"/>
              </a:rPr>
              <a:t> </a:t>
            </a:r>
            <a:r>
              <a:rPr lang="fi-FI" sz="1600" err="1">
                <a:latin typeface="Inter"/>
              </a:rPr>
              <a:t>environment</a:t>
            </a:r>
            <a:r>
              <a:rPr lang="fi-FI" sz="1600">
                <a:latin typeface="Inter"/>
              </a:rPr>
              <a:t>, in </a:t>
            </a:r>
            <a:r>
              <a:rPr lang="fi-FI" sz="1600" err="1">
                <a:latin typeface="Inter"/>
              </a:rPr>
              <a:t>which</a:t>
            </a:r>
            <a:r>
              <a:rPr lang="fi-FI" sz="1600">
                <a:latin typeface="Inter"/>
              </a:rPr>
              <a:t> </a:t>
            </a:r>
            <a:r>
              <a:rPr lang="fi-FI" sz="1600" err="1">
                <a:latin typeface="Inter"/>
              </a:rPr>
              <a:t>children</a:t>
            </a:r>
            <a:r>
              <a:rPr lang="fi-FI" sz="1600">
                <a:latin typeface="Inter"/>
              </a:rPr>
              <a:t> </a:t>
            </a:r>
            <a:r>
              <a:rPr lang="fi-FI" sz="1600" err="1">
                <a:latin typeface="Inter"/>
              </a:rPr>
              <a:t>become</a:t>
            </a:r>
            <a:r>
              <a:rPr lang="fi-FI" sz="1600">
                <a:latin typeface="Inter"/>
              </a:rPr>
              <a:t> </a:t>
            </a:r>
            <a:r>
              <a:rPr lang="fi-FI" sz="1600" err="1">
                <a:latin typeface="Inter"/>
              </a:rPr>
              <a:t>active</a:t>
            </a:r>
            <a:r>
              <a:rPr lang="fi-FI" sz="1600">
                <a:latin typeface="Inter"/>
              </a:rPr>
              <a:t> </a:t>
            </a:r>
            <a:r>
              <a:rPr lang="fi-FI" sz="1600" err="1">
                <a:latin typeface="Inter"/>
              </a:rPr>
              <a:t>participants</a:t>
            </a:r>
            <a:r>
              <a:rPr lang="fi-FI" sz="1600">
                <a:latin typeface="Inter"/>
              </a:rPr>
              <a:t> of </a:t>
            </a:r>
            <a:r>
              <a:rPr lang="fi-FI" sz="1600" err="1">
                <a:latin typeface="Inter"/>
              </a:rPr>
              <a:t>meaningful</a:t>
            </a:r>
            <a:r>
              <a:rPr lang="fi-FI" sz="1600">
                <a:latin typeface="Inter"/>
              </a:rPr>
              <a:t> </a:t>
            </a:r>
            <a:r>
              <a:rPr lang="fi-FI" sz="1600" err="1">
                <a:latin typeface="Inter"/>
              </a:rPr>
              <a:t>communicative</a:t>
            </a:r>
            <a:r>
              <a:rPr lang="fi-FI" sz="1600">
                <a:latin typeface="Inter"/>
              </a:rPr>
              <a:t> </a:t>
            </a:r>
            <a:r>
              <a:rPr lang="fi-FI" sz="1600" err="1">
                <a:latin typeface="Inter"/>
              </a:rPr>
              <a:t>contexts</a:t>
            </a:r>
            <a:r>
              <a:rPr lang="fi-FI" sz="1600">
                <a:latin typeface="Inter"/>
              </a:rPr>
              <a:t>. It </a:t>
            </a:r>
            <a:r>
              <a:rPr lang="fi-FI" sz="1600" err="1">
                <a:latin typeface="Inter"/>
              </a:rPr>
              <a:t>also</a:t>
            </a:r>
            <a:r>
              <a:rPr lang="fi-FI" sz="1600">
                <a:latin typeface="Inter"/>
              </a:rPr>
              <a:t> </a:t>
            </a:r>
            <a:r>
              <a:rPr lang="fi-FI" sz="1600" err="1">
                <a:latin typeface="Inter"/>
              </a:rPr>
              <a:t>emphasizes</a:t>
            </a:r>
            <a:r>
              <a:rPr lang="fi-FI" sz="1600">
                <a:latin typeface="Inter"/>
              </a:rPr>
              <a:t> </a:t>
            </a:r>
            <a:r>
              <a:rPr lang="fi-FI" sz="1600" err="1">
                <a:latin typeface="Inter"/>
              </a:rPr>
              <a:t>the</a:t>
            </a:r>
            <a:r>
              <a:rPr lang="fi-FI" sz="1600">
                <a:latin typeface="Inter"/>
              </a:rPr>
              <a:t> </a:t>
            </a:r>
            <a:r>
              <a:rPr lang="fi-FI" sz="1600" err="1">
                <a:latin typeface="Inter"/>
              </a:rPr>
              <a:t>role</a:t>
            </a:r>
            <a:r>
              <a:rPr lang="fi-FI" sz="1600">
                <a:latin typeface="Inter"/>
              </a:rPr>
              <a:t> of </a:t>
            </a:r>
            <a:r>
              <a:rPr lang="fi-FI" sz="1600" err="1">
                <a:latin typeface="Inter"/>
              </a:rPr>
              <a:t>the</a:t>
            </a:r>
            <a:r>
              <a:rPr lang="fi-FI" sz="1600">
                <a:latin typeface="Inter"/>
              </a:rPr>
              <a:t> </a:t>
            </a:r>
            <a:r>
              <a:rPr lang="fi-FI" sz="1600" err="1">
                <a:latin typeface="Inter"/>
              </a:rPr>
              <a:t>teacher</a:t>
            </a:r>
            <a:r>
              <a:rPr lang="fi-FI" sz="1600">
                <a:latin typeface="Inter"/>
              </a:rPr>
              <a:t> in </a:t>
            </a:r>
            <a:r>
              <a:rPr lang="fi-FI" sz="1600" err="1">
                <a:latin typeface="Inter"/>
              </a:rPr>
              <a:t>establishing</a:t>
            </a:r>
            <a:r>
              <a:rPr lang="fi-FI" sz="1600">
                <a:latin typeface="Inter"/>
              </a:rPr>
              <a:t> </a:t>
            </a:r>
            <a:r>
              <a:rPr lang="fi-FI" sz="1600" err="1">
                <a:latin typeface="Inter"/>
              </a:rPr>
              <a:t>positive</a:t>
            </a:r>
            <a:r>
              <a:rPr lang="fi-FI" sz="1600">
                <a:latin typeface="Inter"/>
              </a:rPr>
              <a:t> </a:t>
            </a:r>
            <a:r>
              <a:rPr lang="fi-FI" sz="1600" err="1">
                <a:latin typeface="Inter"/>
              </a:rPr>
              <a:t>relationships</a:t>
            </a:r>
            <a:r>
              <a:rPr lang="fi-FI" sz="1600">
                <a:latin typeface="Inter"/>
              </a:rPr>
              <a:t> </a:t>
            </a:r>
            <a:r>
              <a:rPr lang="fi-FI" sz="1600" err="1">
                <a:latin typeface="Inter"/>
              </a:rPr>
              <a:t>within</a:t>
            </a:r>
            <a:r>
              <a:rPr lang="fi-FI" sz="1600">
                <a:latin typeface="Inter"/>
              </a:rPr>
              <a:t> a </a:t>
            </a:r>
            <a:r>
              <a:rPr lang="fi-FI" sz="1600" err="1">
                <a:latin typeface="Inter"/>
              </a:rPr>
              <a:t>group</a:t>
            </a:r>
            <a:r>
              <a:rPr lang="fi-FI" sz="1600">
                <a:latin typeface="Inter"/>
              </a:rPr>
              <a:t> as </a:t>
            </a:r>
            <a:r>
              <a:rPr lang="fi-FI" sz="1600" err="1">
                <a:latin typeface="Inter"/>
              </a:rPr>
              <a:t>the</a:t>
            </a:r>
            <a:r>
              <a:rPr lang="fi-FI" sz="1600">
                <a:latin typeface="Inter"/>
              </a:rPr>
              <a:t> </a:t>
            </a:r>
            <a:r>
              <a:rPr lang="fi-FI" sz="1600" err="1">
                <a:latin typeface="Inter"/>
              </a:rPr>
              <a:t>foundation</a:t>
            </a:r>
            <a:r>
              <a:rPr lang="fi-FI" sz="1600">
                <a:latin typeface="Inter"/>
              </a:rPr>
              <a:t> for </a:t>
            </a:r>
            <a:r>
              <a:rPr lang="fi-FI" sz="1600" err="1">
                <a:latin typeface="Inter"/>
              </a:rPr>
              <a:t>reaching</a:t>
            </a:r>
            <a:r>
              <a:rPr lang="fi-FI" sz="1600">
                <a:latin typeface="Inter"/>
              </a:rPr>
              <a:t> </a:t>
            </a:r>
            <a:r>
              <a:rPr lang="fi-FI" sz="1600" err="1">
                <a:latin typeface="Inter"/>
              </a:rPr>
              <a:t>one's</a:t>
            </a:r>
            <a:r>
              <a:rPr lang="fi-FI" sz="1600">
                <a:latin typeface="Inter"/>
              </a:rPr>
              <a:t> </a:t>
            </a:r>
            <a:r>
              <a:rPr lang="fi-FI" sz="1600" err="1">
                <a:latin typeface="Inter"/>
              </a:rPr>
              <a:t>full</a:t>
            </a:r>
            <a:r>
              <a:rPr lang="fi-FI" sz="1600">
                <a:latin typeface="Inter"/>
              </a:rPr>
              <a:t> </a:t>
            </a:r>
            <a:r>
              <a:rPr lang="fi-FI" sz="1600" err="1">
                <a:latin typeface="Inter"/>
              </a:rPr>
              <a:t>potential</a:t>
            </a:r>
            <a:r>
              <a:rPr lang="fi-FI" sz="1600">
                <a:latin typeface="Inter"/>
              </a:rPr>
              <a:t>. By </a:t>
            </a:r>
            <a:r>
              <a:rPr lang="fi-FI" sz="1600" err="1">
                <a:latin typeface="Inter"/>
              </a:rPr>
              <a:t>creating</a:t>
            </a:r>
            <a:r>
              <a:rPr lang="fi-FI" sz="1600">
                <a:latin typeface="Inter"/>
              </a:rPr>
              <a:t> a </a:t>
            </a:r>
            <a:r>
              <a:rPr lang="fi-FI" sz="1600" err="1">
                <a:latin typeface="Inter"/>
              </a:rPr>
              <a:t>sense</a:t>
            </a:r>
            <a:r>
              <a:rPr lang="fi-FI" sz="1600">
                <a:latin typeface="Inter"/>
              </a:rPr>
              <a:t> of </a:t>
            </a:r>
            <a:r>
              <a:rPr lang="fi-FI" sz="1600" err="1">
                <a:latin typeface="Inter"/>
              </a:rPr>
              <a:t>belonging</a:t>
            </a:r>
            <a:r>
              <a:rPr lang="fi-FI" sz="1600">
                <a:latin typeface="Inter"/>
              </a:rPr>
              <a:t>, </a:t>
            </a:r>
            <a:r>
              <a:rPr lang="fi-FI" sz="1600" err="1">
                <a:latin typeface="Inter"/>
              </a:rPr>
              <a:t>trust</a:t>
            </a:r>
            <a:r>
              <a:rPr lang="fi-FI" sz="1600">
                <a:latin typeface="Inter"/>
              </a:rPr>
              <a:t> and </a:t>
            </a:r>
            <a:r>
              <a:rPr lang="fi-FI" sz="1600" err="1">
                <a:latin typeface="Inter"/>
              </a:rPr>
              <a:t>empathy</a:t>
            </a:r>
            <a:r>
              <a:rPr lang="fi-FI" sz="1600">
                <a:latin typeface="Inter"/>
              </a:rPr>
              <a:t>, </a:t>
            </a:r>
            <a:r>
              <a:rPr lang="fi-FI" sz="1600" err="1">
                <a:latin typeface="Inter"/>
              </a:rPr>
              <a:t>teachers</a:t>
            </a:r>
            <a:r>
              <a:rPr lang="fi-FI" sz="1600">
                <a:latin typeface="Inter"/>
              </a:rPr>
              <a:t> help </a:t>
            </a:r>
            <a:r>
              <a:rPr lang="fi-FI" sz="1600" err="1">
                <a:latin typeface="Inter"/>
              </a:rPr>
              <a:t>children</a:t>
            </a:r>
            <a:r>
              <a:rPr lang="fi-FI" sz="1600">
                <a:latin typeface="Inter"/>
              </a:rPr>
              <a:t> </a:t>
            </a:r>
            <a:r>
              <a:rPr lang="fi-FI" sz="1600" err="1">
                <a:latin typeface="Inter"/>
              </a:rPr>
              <a:t>feel</a:t>
            </a:r>
            <a:r>
              <a:rPr lang="fi-FI" sz="1600">
                <a:latin typeface="Inter"/>
              </a:rPr>
              <a:t> as </a:t>
            </a:r>
            <a:r>
              <a:rPr lang="fi-FI" sz="1600" err="1">
                <a:latin typeface="Inter"/>
              </a:rPr>
              <a:t>valued</a:t>
            </a:r>
            <a:r>
              <a:rPr lang="fi-FI" sz="1600">
                <a:latin typeface="Inter"/>
              </a:rPr>
              <a:t> </a:t>
            </a:r>
            <a:r>
              <a:rPr lang="fi-FI" sz="1600" err="1">
                <a:latin typeface="Inter"/>
              </a:rPr>
              <a:t>members</a:t>
            </a:r>
            <a:r>
              <a:rPr lang="fi-FI" sz="1600">
                <a:latin typeface="Inter"/>
              </a:rPr>
              <a:t> of </a:t>
            </a:r>
            <a:r>
              <a:rPr lang="fi-FI" sz="1600" err="1">
                <a:latin typeface="Inter"/>
              </a:rPr>
              <a:t>their</a:t>
            </a:r>
            <a:r>
              <a:rPr lang="fi-FI" sz="1600">
                <a:latin typeface="Inter"/>
              </a:rPr>
              <a:t> </a:t>
            </a:r>
            <a:r>
              <a:rPr lang="fi-FI" sz="1600" err="1">
                <a:latin typeface="Inter"/>
              </a:rPr>
              <a:t>group</a:t>
            </a:r>
            <a:r>
              <a:rPr lang="fi-FI" sz="1600">
                <a:latin typeface="Inter"/>
              </a:rPr>
              <a:t>, </a:t>
            </a:r>
            <a:r>
              <a:rPr lang="fi-FI" sz="1600" err="1">
                <a:latin typeface="Inter"/>
              </a:rPr>
              <a:t>they</a:t>
            </a:r>
            <a:r>
              <a:rPr lang="fi-FI" sz="1600">
                <a:latin typeface="Inter"/>
              </a:rPr>
              <a:t> </a:t>
            </a:r>
            <a:r>
              <a:rPr lang="fi-FI" sz="1600" err="1">
                <a:latin typeface="Inter"/>
              </a:rPr>
              <a:t>boost</a:t>
            </a:r>
            <a:r>
              <a:rPr lang="fi-FI" sz="1600">
                <a:latin typeface="Inter"/>
              </a:rPr>
              <a:t> </a:t>
            </a:r>
            <a:r>
              <a:rPr lang="fi-FI" sz="1600" err="1">
                <a:latin typeface="Inter"/>
              </a:rPr>
              <a:t>their</a:t>
            </a:r>
            <a:r>
              <a:rPr lang="fi-FI" sz="1600">
                <a:latin typeface="Inter"/>
              </a:rPr>
              <a:t> </a:t>
            </a:r>
            <a:r>
              <a:rPr lang="fi-FI" sz="1600" err="1">
                <a:latin typeface="Inter"/>
              </a:rPr>
              <a:t>confidence</a:t>
            </a:r>
            <a:r>
              <a:rPr lang="fi-FI" sz="1600">
                <a:latin typeface="Inter"/>
              </a:rPr>
              <a:t> and </a:t>
            </a:r>
            <a:r>
              <a:rPr lang="fi-FI" sz="1600" err="1">
                <a:latin typeface="Inter"/>
              </a:rPr>
              <a:t>self-esteem</a:t>
            </a:r>
            <a:r>
              <a:rPr lang="fi-FI" sz="1600">
                <a:latin typeface="Inter"/>
              </a:rPr>
              <a:t> and </a:t>
            </a:r>
            <a:r>
              <a:rPr lang="fi-FI" sz="1600" err="1">
                <a:latin typeface="Inter"/>
              </a:rPr>
              <a:t>foster</a:t>
            </a:r>
            <a:r>
              <a:rPr lang="fi-FI" sz="1600">
                <a:latin typeface="Inter"/>
              </a:rPr>
              <a:t> a </a:t>
            </a:r>
            <a:r>
              <a:rPr lang="fi-FI" sz="1600" err="1">
                <a:latin typeface="Inter"/>
              </a:rPr>
              <a:t>feeling</a:t>
            </a:r>
            <a:r>
              <a:rPr lang="fi-FI" sz="1600">
                <a:latin typeface="Inter"/>
              </a:rPr>
              <a:t> of </a:t>
            </a:r>
            <a:r>
              <a:rPr lang="fi-FI" sz="1600" err="1">
                <a:latin typeface="Inter"/>
              </a:rPr>
              <a:t>togetherness</a:t>
            </a:r>
            <a:r>
              <a:rPr lang="fi-FI" sz="1600">
                <a:latin typeface="Inter"/>
              </a:rPr>
              <a:t>.</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922296" y="4353426"/>
            <a:ext cx="739541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Inter"/>
              </a:rPr>
              <a:t>Tea </a:t>
            </a:r>
            <a:r>
              <a:rPr lang="fi-FI" sz="1400" err="1">
                <a:latin typeface="Inter"/>
              </a:rPr>
              <a:t>Gavrilović</a:t>
            </a:r>
            <a:r>
              <a:rPr lang="fi-FI" sz="1400">
                <a:latin typeface="Inter"/>
              </a:rPr>
              <a:t> </a:t>
            </a:r>
            <a:r>
              <a:rPr lang="fi-FI" sz="1400" err="1">
                <a:latin typeface="Inter"/>
              </a:rPr>
              <a:t>Smolić</a:t>
            </a:r>
            <a:r>
              <a:rPr lang="fi-FI" sz="1400">
                <a:latin typeface="Inter"/>
              </a:rPr>
              <a:t> is a senior </a:t>
            </a:r>
            <a:r>
              <a:rPr lang="fi-FI" sz="1400" err="1">
                <a:latin typeface="Inter"/>
              </a:rPr>
              <a:t>lecturer</a:t>
            </a:r>
            <a:r>
              <a:rPr lang="fi-FI" sz="1400">
                <a:latin typeface="Inter"/>
              </a:rPr>
              <a:t> at </a:t>
            </a:r>
            <a:r>
              <a:rPr lang="fi-FI" sz="1400" err="1">
                <a:latin typeface="Inter"/>
              </a:rPr>
              <a:t>the</a:t>
            </a:r>
            <a:r>
              <a:rPr lang="fi-FI" sz="1400">
                <a:latin typeface="Inter"/>
              </a:rPr>
              <a:t> English </a:t>
            </a:r>
            <a:r>
              <a:rPr lang="fi-FI" sz="1400" err="1">
                <a:latin typeface="Inter"/>
              </a:rPr>
              <a:t>Teaching</a:t>
            </a:r>
            <a:r>
              <a:rPr lang="fi-FI" sz="1400">
                <a:latin typeface="Inter"/>
              </a:rPr>
              <a:t> Department, </a:t>
            </a:r>
            <a:r>
              <a:rPr lang="fi-FI" sz="1400" err="1">
                <a:latin typeface="Inter"/>
              </a:rPr>
              <a:t>Faculty</a:t>
            </a:r>
            <a:r>
              <a:rPr lang="fi-FI" sz="1400">
                <a:latin typeface="Inter"/>
              </a:rPr>
              <a:t> of </a:t>
            </a:r>
            <a:r>
              <a:rPr lang="fi-FI" sz="1400" err="1">
                <a:latin typeface="Inter"/>
              </a:rPr>
              <a:t>Teacher</a:t>
            </a:r>
            <a:r>
              <a:rPr lang="fi-FI" sz="1400">
                <a:latin typeface="Inter"/>
              </a:rPr>
              <a:t> </a:t>
            </a:r>
            <a:r>
              <a:rPr lang="fi-FI" sz="1400" err="1">
                <a:latin typeface="Inter"/>
              </a:rPr>
              <a:t>Education</a:t>
            </a:r>
            <a:r>
              <a:rPr lang="fi-FI" sz="1400">
                <a:latin typeface="Inter"/>
              </a:rPr>
              <a:t>, </a:t>
            </a:r>
            <a:r>
              <a:rPr lang="fi-FI" sz="1400" err="1">
                <a:latin typeface="Inter"/>
              </a:rPr>
              <a:t>University</a:t>
            </a:r>
            <a:r>
              <a:rPr lang="fi-FI" sz="1400">
                <a:latin typeface="Inter"/>
              </a:rPr>
              <a:t> of Zagreb. </a:t>
            </a:r>
            <a:r>
              <a:rPr lang="fi-FI" sz="1400" err="1">
                <a:latin typeface="Inter"/>
              </a:rPr>
              <a:t>She</a:t>
            </a:r>
            <a:r>
              <a:rPr lang="fi-FI" sz="1400">
                <a:latin typeface="Inter"/>
              </a:rPr>
              <a:t> </a:t>
            </a:r>
            <a:r>
              <a:rPr lang="fi-FI" sz="1400" err="1">
                <a:latin typeface="Inter"/>
              </a:rPr>
              <a:t>teaches</a:t>
            </a:r>
            <a:r>
              <a:rPr lang="fi-FI" sz="1400">
                <a:latin typeface="Inter"/>
              </a:rPr>
              <a:t> </a:t>
            </a:r>
            <a:r>
              <a:rPr lang="fi-FI" sz="1400" err="1">
                <a:latin typeface="Inter"/>
              </a:rPr>
              <a:t>methodology</a:t>
            </a:r>
            <a:r>
              <a:rPr lang="fi-FI" sz="1400">
                <a:latin typeface="Inter"/>
              </a:rPr>
              <a:t> and ESP </a:t>
            </a:r>
            <a:r>
              <a:rPr lang="fi-FI" sz="1400" err="1">
                <a:latin typeface="Inter"/>
              </a:rPr>
              <a:t>courses</a:t>
            </a:r>
            <a:r>
              <a:rPr lang="fi-FI" sz="1400">
                <a:latin typeface="Inter"/>
              </a:rPr>
              <a:t>. </a:t>
            </a:r>
            <a:r>
              <a:rPr lang="fi-FI" sz="1400" err="1">
                <a:latin typeface="Inter"/>
              </a:rPr>
              <a:t>She</a:t>
            </a:r>
            <a:r>
              <a:rPr lang="fi-FI" sz="1400">
                <a:latin typeface="Inter"/>
              </a:rPr>
              <a:t> </a:t>
            </a:r>
            <a:r>
              <a:rPr lang="fi-FI" sz="1400" err="1">
                <a:latin typeface="Inter"/>
              </a:rPr>
              <a:t>has</a:t>
            </a:r>
            <a:r>
              <a:rPr lang="fi-FI" sz="1400">
                <a:latin typeface="Inter"/>
              </a:rPr>
              <a:t> </a:t>
            </a:r>
            <a:r>
              <a:rPr lang="fi-FI" sz="1400" err="1">
                <a:latin typeface="Inter"/>
              </a:rPr>
              <a:t>extensive</a:t>
            </a:r>
            <a:r>
              <a:rPr lang="fi-FI" sz="1400">
                <a:latin typeface="Inter"/>
              </a:rPr>
              <a:t> </a:t>
            </a:r>
            <a:r>
              <a:rPr lang="fi-FI" sz="1400" err="1">
                <a:latin typeface="Inter"/>
              </a:rPr>
              <a:t>experience</a:t>
            </a:r>
            <a:r>
              <a:rPr lang="fi-FI" sz="1400">
                <a:latin typeface="Inter"/>
              </a:rPr>
              <a:t> in </a:t>
            </a:r>
            <a:r>
              <a:rPr lang="fi-FI" sz="1400" err="1">
                <a:latin typeface="Inter"/>
              </a:rPr>
              <a:t>teaching</a:t>
            </a:r>
            <a:r>
              <a:rPr lang="fi-FI" sz="1400">
                <a:latin typeface="Inter"/>
              </a:rPr>
              <a:t> English in </a:t>
            </a:r>
            <a:r>
              <a:rPr lang="fi-FI" sz="1400" err="1">
                <a:latin typeface="Inter"/>
              </a:rPr>
              <a:t>various</a:t>
            </a:r>
            <a:r>
              <a:rPr lang="fi-FI" sz="1400">
                <a:latin typeface="Inter"/>
              </a:rPr>
              <a:t> </a:t>
            </a:r>
            <a:r>
              <a:rPr lang="fi-FI" sz="1400" err="1">
                <a:latin typeface="Inter"/>
              </a:rPr>
              <a:t>educational</a:t>
            </a:r>
            <a:r>
              <a:rPr lang="fi-FI" sz="1400">
                <a:latin typeface="Inter"/>
              </a:rPr>
              <a:t> </a:t>
            </a:r>
            <a:r>
              <a:rPr lang="fi-FI" sz="1400" err="1">
                <a:latin typeface="Inter"/>
              </a:rPr>
              <a:t>contexts</a:t>
            </a:r>
            <a:r>
              <a:rPr lang="fi-FI" sz="1400">
                <a:latin typeface="Inter"/>
              </a:rPr>
              <a:t> (</a:t>
            </a:r>
            <a:r>
              <a:rPr lang="fi-FI" sz="1400" err="1">
                <a:latin typeface="Inter"/>
              </a:rPr>
              <a:t>foreign</a:t>
            </a:r>
            <a:r>
              <a:rPr lang="fi-FI" sz="1400">
                <a:latin typeface="Inter"/>
              </a:rPr>
              <a:t> </a:t>
            </a:r>
            <a:r>
              <a:rPr lang="fi-FI" sz="1400" err="1">
                <a:latin typeface="Inter"/>
              </a:rPr>
              <a:t>language</a:t>
            </a:r>
            <a:r>
              <a:rPr lang="fi-FI" sz="1400">
                <a:latin typeface="Inter"/>
              </a:rPr>
              <a:t> and </a:t>
            </a:r>
            <a:r>
              <a:rPr lang="fi-FI" sz="1400" err="1">
                <a:latin typeface="Inter"/>
              </a:rPr>
              <a:t>primary</a:t>
            </a:r>
            <a:r>
              <a:rPr lang="fi-FI" sz="1400">
                <a:latin typeface="Inter"/>
              </a:rPr>
              <a:t> </a:t>
            </a:r>
            <a:r>
              <a:rPr lang="fi-FI" sz="1400" err="1">
                <a:latin typeface="Inter"/>
              </a:rPr>
              <a:t>schools</a:t>
            </a:r>
            <a:r>
              <a:rPr lang="fi-FI" sz="1400">
                <a:latin typeface="Inter"/>
              </a:rPr>
              <a:t>, </a:t>
            </a:r>
            <a:r>
              <a:rPr lang="fi-FI" sz="1400" err="1">
                <a:latin typeface="Inter"/>
              </a:rPr>
              <a:t>kindergarten</a:t>
            </a:r>
            <a:r>
              <a:rPr lang="fi-FI" sz="1400">
                <a:latin typeface="Inter"/>
              </a:rPr>
              <a:t>, English </a:t>
            </a:r>
            <a:r>
              <a:rPr lang="fi-FI" sz="1400" err="1">
                <a:latin typeface="Inter"/>
              </a:rPr>
              <a:t>drama</a:t>
            </a:r>
            <a:r>
              <a:rPr lang="fi-FI" sz="1400">
                <a:latin typeface="Inter"/>
              </a:rPr>
              <a:t> </a:t>
            </a:r>
            <a:r>
              <a:rPr lang="fi-FI" sz="1400" err="1">
                <a:latin typeface="Inter"/>
              </a:rPr>
              <a:t>workshops</a:t>
            </a:r>
            <a:r>
              <a:rPr lang="fi-FI" sz="1400">
                <a:latin typeface="Inter"/>
              </a:rPr>
              <a:t>, </a:t>
            </a:r>
            <a:r>
              <a:rPr lang="fi-FI" sz="1400" err="1">
                <a:latin typeface="Inter"/>
              </a:rPr>
              <a:t>staging</a:t>
            </a:r>
            <a:r>
              <a:rPr lang="fi-FI" sz="1400">
                <a:latin typeface="Inter"/>
              </a:rPr>
              <a:t> </a:t>
            </a:r>
            <a:r>
              <a:rPr lang="fi-FI" sz="1400" err="1">
                <a:latin typeface="Inter"/>
              </a:rPr>
              <a:t>children's</a:t>
            </a:r>
            <a:r>
              <a:rPr lang="fi-FI" sz="1400">
                <a:latin typeface="Inter"/>
              </a:rPr>
              <a:t> </a:t>
            </a:r>
            <a:r>
              <a:rPr lang="fi-FI" sz="1400" err="1">
                <a:latin typeface="Inter"/>
              </a:rPr>
              <a:t>plays</a:t>
            </a:r>
            <a:r>
              <a:rPr lang="fi-FI" sz="1400">
                <a:latin typeface="Inter"/>
              </a:rPr>
              <a:t> in English). </a:t>
            </a:r>
            <a:r>
              <a:rPr lang="fi-FI" sz="1400" err="1">
                <a:latin typeface="Inter"/>
              </a:rPr>
              <a:t>She</a:t>
            </a:r>
            <a:r>
              <a:rPr lang="fi-FI" sz="1400">
                <a:latin typeface="Inter"/>
              </a:rPr>
              <a:t> </a:t>
            </a:r>
            <a:r>
              <a:rPr lang="fi-FI" sz="1400" err="1">
                <a:latin typeface="Inter"/>
              </a:rPr>
              <a:t>has</a:t>
            </a:r>
            <a:r>
              <a:rPr lang="fi-FI" sz="1400">
                <a:latin typeface="Inter"/>
              </a:rPr>
              <a:t> </a:t>
            </a:r>
            <a:r>
              <a:rPr lang="fi-FI" sz="1400" err="1">
                <a:latin typeface="Inter"/>
              </a:rPr>
              <a:t>also</a:t>
            </a:r>
            <a:r>
              <a:rPr lang="fi-FI" sz="1400">
                <a:latin typeface="Inter"/>
              </a:rPr>
              <a:t> </a:t>
            </a:r>
            <a:r>
              <a:rPr lang="fi-FI" sz="1400" err="1">
                <a:latin typeface="Inter"/>
              </a:rPr>
              <a:t>worked</a:t>
            </a:r>
            <a:r>
              <a:rPr lang="fi-FI" sz="1400">
                <a:latin typeface="Inter"/>
              </a:rPr>
              <a:t> as a </a:t>
            </a:r>
            <a:r>
              <a:rPr lang="fi-FI" sz="1400" err="1">
                <a:latin typeface="Inter"/>
              </a:rPr>
              <a:t>dance</a:t>
            </a:r>
            <a:r>
              <a:rPr lang="fi-FI" sz="1400">
                <a:latin typeface="Inter"/>
              </a:rPr>
              <a:t> </a:t>
            </a:r>
            <a:r>
              <a:rPr lang="fi-FI" sz="1400" err="1">
                <a:latin typeface="Inter"/>
              </a:rPr>
              <a:t>pedagogue</a:t>
            </a:r>
            <a:r>
              <a:rPr lang="fi-FI" sz="1400">
                <a:latin typeface="Inter"/>
              </a:rPr>
              <a:t>, </a:t>
            </a:r>
            <a:r>
              <a:rPr lang="fi-FI" sz="1400" err="1">
                <a:latin typeface="Inter"/>
              </a:rPr>
              <a:t>director</a:t>
            </a:r>
            <a:r>
              <a:rPr lang="fi-FI" sz="1400">
                <a:latin typeface="Inter"/>
              </a:rPr>
              <a:t> of </a:t>
            </a:r>
            <a:r>
              <a:rPr lang="fi-FI" sz="1400" err="1">
                <a:latin typeface="Inter"/>
              </a:rPr>
              <a:t>studies</a:t>
            </a:r>
            <a:r>
              <a:rPr lang="fi-FI" sz="1400">
                <a:latin typeface="Inter"/>
              </a:rPr>
              <a:t>, </a:t>
            </a:r>
            <a:r>
              <a:rPr lang="fi-FI" sz="1400" err="1">
                <a:latin typeface="Inter"/>
              </a:rPr>
              <a:t>mentor</a:t>
            </a:r>
            <a:r>
              <a:rPr lang="fi-FI" sz="1400">
                <a:latin typeface="Inter"/>
              </a:rPr>
              <a:t> to </a:t>
            </a:r>
            <a:r>
              <a:rPr lang="fi-FI" sz="1400" err="1">
                <a:latin typeface="Inter"/>
              </a:rPr>
              <a:t>students</a:t>
            </a:r>
            <a:r>
              <a:rPr lang="fi-FI" sz="1400">
                <a:latin typeface="Inter"/>
              </a:rPr>
              <a:t> and </a:t>
            </a:r>
            <a:r>
              <a:rPr lang="fi-FI" sz="1400" err="1">
                <a:latin typeface="Inter"/>
              </a:rPr>
              <a:t>novice</a:t>
            </a:r>
            <a:r>
              <a:rPr lang="fi-FI" sz="1400">
                <a:latin typeface="Inter"/>
              </a:rPr>
              <a:t> </a:t>
            </a:r>
            <a:r>
              <a:rPr lang="fi-FI" sz="1400" err="1">
                <a:latin typeface="Inter"/>
              </a:rPr>
              <a:t>teachers</a:t>
            </a:r>
            <a:r>
              <a:rPr lang="fi-FI" sz="1400">
                <a:latin typeface="Inter"/>
              </a:rPr>
              <a:t>. </a:t>
            </a:r>
            <a:r>
              <a:rPr lang="fi-FI" sz="1400" err="1">
                <a:latin typeface="Inter"/>
              </a:rPr>
              <a:t>Her</a:t>
            </a:r>
            <a:r>
              <a:rPr lang="fi-FI" sz="1400">
                <a:latin typeface="Inter"/>
              </a:rPr>
              <a:t> </a:t>
            </a:r>
            <a:r>
              <a:rPr lang="fi-FI" sz="1400" err="1">
                <a:latin typeface="Inter"/>
              </a:rPr>
              <a:t>interests</a:t>
            </a:r>
            <a:r>
              <a:rPr lang="fi-FI" sz="1400">
                <a:latin typeface="Inter"/>
              </a:rPr>
              <a:t> </a:t>
            </a:r>
            <a:r>
              <a:rPr lang="fi-FI" sz="1400" err="1">
                <a:latin typeface="Inter"/>
              </a:rPr>
              <a:t>include</a:t>
            </a:r>
            <a:r>
              <a:rPr lang="fi-FI" sz="1400">
                <a:latin typeface="Inter"/>
              </a:rPr>
              <a:t> </a:t>
            </a:r>
            <a:r>
              <a:rPr lang="fi-FI" sz="1400" err="1">
                <a:latin typeface="Inter"/>
              </a:rPr>
              <a:t>various</a:t>
            </a:r>
            <a:r>
              <a:rPr lang="fi-FI" sz="1400">
                <a:latin typeface="Inter"/>
              </a:rPr>
              <a:t> </a:t>
            </a:r>
            <a:r>
              <a:rPr lang="fi-FI" sz="1400" err="1">
                <a:latin typeface="Inter"/>
              </a:rPr>
              <a:t>aspects</a:t>
            </a:r>
            <a:r>
              <a:rPr lang="fi-FI" sz="1400">
                <a:latin typeface="Inter"/>
              </a:rPr>
              <a:t> of ELT, in </a:t>
            </a:r>
            <a:r>
              <a:rPr lang="fi-FI" sz="1400" err="1">
                <a:latin typeface="Inter"/>
              </a:rPr>
              <a:t>particular</a:t>
            </a:r>
            <a:r>
              <a:rPr lang="fi-FI" sz="1400">
                <a:latin typeface="Inter"/>
              </a:rPr>
              <a:t> </a:t>
            </a:r>
            <a:r>
              <a:rPr lang="fi-FI" sz="1400" err="1">
                <a:latin typeface="Inter"/>
              </a:rPr>
              <a:t>movement</a:t>
            </a:r>
            <a:r>
              <a:rPr lang="fi-FI" sz="1400">
                <a:latin typeface="Inter"/>
              </a:rPr>
              <a:t> and </a:t>
            </a:r>
            <a:r>
              <a:rPr lang="fi-FI" sz="1400" err="1">
                <a:latin typeface="Inter"/>
              </a:rPr>
              <a:t>drama</a:t>
            </a:r>
            <a:r>
              <a:rPr lang="fi-FI" sz="1400">
                <a:latin typeface="Inter"/>
              </a:rPr>
              <a:t> </a:t>
            </a:r>
            <a:r>
              <a:rPr lang="fi-FI" sz="1400" err="1">
                <a:latin typeface="Inter"/>
              </a:rPr>
              <a:t>pedagogy</a:t>
            </a:r>
            <a:r>
              <a:rPr lang="fi-FI" sz="1400">
                <a:latin typeface="Inter"/>
              </a:rPr>
              <a:t> in </a:t>
            </a:r>
            <a:r>
              <a:rPr lang="fi-FI" sz="1400" err="1">
                <a:latin typeface="Inter"/>
              </a:rPr>
              <a:t>early</a:t>
            </a:r>
            <a:r>
              <a:rPr lang="fi-FI" sz="1400">
                <a:latin typeface="Inter"/>
              </a:rPr>
              <a:t> </a:t>
            </a:r>
            <a:r>
              <a:rPr lang="fi-FI" sz="1400" err="1">
                <a:latin typeface="Inter"/>
              </a:rPr>
              <a:t>language</a:t>
            </a:r>
            <a:r>
              <a:rPr lang="fi-FI" sz="1400">
                <a:latin typeface="Inter"/>
              </a:rPr>
              <a:t> </a:t>
            </a:r>
            <a:r>
              <a:rPr lang="fi-FI" sz="1400" err="1">
                <a:latin typeface="Inter"/>
              </a:rPr>
              <a:t>acquisition</a:t>
            </a:r>
            <a:r>
              <a:rPr lang="fi-FI" sz="1400">
                <a:latin typeface="Inter"/>
              </a:rPr>
              <a:t> and </a:t>
            </a:r>
            <a:r>
              <a:rPr lang="fi-FI" sz="1400" err="1">
                <a:latin typeface="Inter"/>
              </a:rPr>
              <a:t>teaching</a:t>
            </a:r>
            <a:r>
              <a:rPr lang="fi-FI" sz="1400">
                <a:latin typeface="Inter"/>
              </a:rPr>
              <a:t>. </a:t>
            </a:r>
            <a:r>
              <a:rPr lang="fi-FI" sz="1400" err="1">
                <a:latin typeface="Inter"/>
              </a:rPr>
              <a:t>She</a:t>
            </a:r>
            <a:r>
              <a:rPr lang="fi-FI" sz="1400">
                <a:latin typeface="Inter"/>
              </a:rPr>
              <a:t> </a:t>
            </a:r>
            <a:r>
              <a:rPr lang="fi-FI" sz="1400" err="1">
                <a:latin typeface="Inter"/>
              </a:rPr>
              <a:t>has</a:t>
            </a:r>
            <a:r>
              <a:rPr lang="fi-FI" sz="1400">
                <a:latin typeface="Inter"/>
              </a:rPr>
              <a:t> </a:t>
            </a:r>
            <a:r>
              <a:rPr lang="fi-FI" sz="1400" err="1">
                <a:latin typeface="Inter"/>
              </a:rPr>
              <a:t>presented</a:t>
            </a:r>
            <a:r>
              <a:rPr lang="fi-FI" sz="1400">
                <a:latin typeface="Inter"/>
              </a:rPr>
              <a:t> at </a:t>
            </a:r>
            <a:r>
              <a:rPr lang="fi-FI" sz="1400" err="1">
                <a:latin typeface="Inter"/>
              </a:rPr>
              <a:t>conferences</a:t>
            </a:r>
            <a:r>
              <a:rPr lang="fi-FI" sz="1400">
                <a:latin typeface="Inter"/>
              </a:rPr>
              <a:t> in </a:t>
            </a:r>
            <a:r>
              <a:rPr lang="fi-FI" sz="1400" err="1">
                <a:latin typeface="Inter"/>
              </a:rPr>
              <a:t>Croatia</a:t>
            </a:r>
            <a:r>
              <a:rPr lang="fi-FI" sz="1400">
                <a:latin typeface="Inter"/>
              </a:rPr>
              <a:t> and </a:t>
            </a:r>
            <a:r>
              <a:rPr lang="fi-FI" sz="1400" err="1">
                <a:latin typeface="Inter"/>
              </a:rPr>
              <a:t>abroad</a:t>
            </a:r>
            <a:r>
              <a:rPr lang="fi-FI" sz="1400">
                <a:latin typeface="Inter"/>
              </a:rPr>
              <a:t> and </a:t>
            </a:r>
            <a:r>
              <a:rPr lang="fi-FI" sz="1400" err="1">
                <a:latin typeface="Inter"/>
              </a:rPr>
              <a:t>has</a:t>
            </a:r>
            <a:r>
              <a:rPr lang="fi-FI" sz="1400">
                <a:latin typeface="Inter"/>
              </a:rPr>
              <a:t> </a:t>
            </a:r>
            <a:r>
              <a:rPr lang="fi-FI" sz="1400" err="1">
                <a:latin typeface="Inter"/>
              </a:rPr>
              <a:t>published</a:t>
            </a:r>
            <a:r>
              <a:rPr lang="fi-FI" sz="1400">
                <a:latin typeface="Inter"/>
              </a:rPr>
              <a:t> </a:t>
            </a:r>
            <a:r>
              <a:rPr lang="fi-FI" sz="1400" err="1">
                <a:latin typeface="Inter"/>
              </a:rPr>
              <a:t>papers</a:t>
            </a:r>
            <a:r>
              <a:rPr lang="fi-FI" sz="1400">
                <a:latin typeface="Inter"/>
              </a:rPr>
              <a:t> on EFL </a:t>
            </a:r>
            <a:r>
              <a:rPr lang="fi-FI" sz="1400" err="1">
                <a:latin typeface="Inter"/>
              </a:rPr>
              <a:t>learning</a:t>
            </a:r>
            <a:r>
              <a:rPr lang="fi-FI" sz="1400">
                <a:latin typeface="Inter"/>
              </a:rPr>
              <a:t> and </a:t>
            </a:r>
            <a:r>
              <a:rPr lang="fi-FI" sz="1400" err="1">
                <a:latin typeface="Inter"/>
              </a:rPr>
              <a:t>teaching</a:t>
            </a:r>
            <a:r>
              <a:rPr lang="fi-FI" sz="1400">
                <a:latin typeface="Inter"/>
              </a:rPr>
              <a:t>.</a:t>
            </a:r>
            <a:endParaRPr lang="fi-FI" sz="1400"/>
          </a:p>
          <a:p>
            <a:endParaRPr lang="fi-FI" sz="1200">
              <a:latin typeface="Inter"/>
              <a:cs typeface="Times New Roman"/>
            </a:endParaRPr>
          </a:p>
        </p:txBody>
      </p:sp>
      <p:pic>
        <p:nvPicPr>
          <p:cNvPr id="4" name="Kuva 3" descr="Kuva, joka sisältää kohteen Ihmisen kasvot, henkilö, valokuvakehys, hymy&#10;&#10;Kuvaus luotu automaattisesti">
            <a:extLst>
              <a:ext uri="{FF2B5EF4-FFF2-40B4-BE49-F238E27FC236}">
                <a16:creationId xmlns:a16="http://schemas.microsoft.com/office/drawing/2014/main" id="{FC55BC41-3A6D-50FF-F69E-C4C3D43C7E5E}"/>
              </a:ext>
            </a:extLst>
          </p:cNvPr>
          <p:cNvPicPr>
            <a:picLocks noChangeAspect="1"/>
          </p:cNvPicPr>
          <p:nvPr/>
        </p:nvPicPr>
        <p:blipFill>
          <a:blip r:embed="rId3"/>
          <a:srcRect l="8780" t="8461" b="-244"/>
          <a:stretch/>
        </p:blipFill>
        <p:spPr>
          <a:xfrm>
            <a:off x="863270" y="4057881"/>
            <a:ext cx="2815129" cy="2797522"/>
          </a:xfrm>
          <a:prstGeom prst="rect">
            <a:avLst/>
          </a:prstGeom>
        </p:spPr>
      </p:pic>
      <p:sp>
        <p:nvSpPr>
          <p:cNvPr id="5" name="Ellipsi 4">
            <a:extLst>
              <a:ext uri="{FF2B5EF4-FFF2-40B4-BE49-F238E27FC236}">
                <a16:creationId xmlns:a16="http://schemas.microsoft.com/office/drawing/2014/main" id="{766B98FC-F5A8-2818-77AE-09C20A75992E}"/>
              </a:ext>
            </a:extLst>
          </p:cNvPr>
          <p:cNvSpPr/>
          <p:nvPr/>
        </p:nvSpPr>
        <p:spPr>
          <a:xfrm>
            <a:off x="9801106"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9:00 – 10:15</a:t>
            </a:r>
            <a:endParaRPr lang="en-US"/>
          </a:p>
          <a:p>
            <a:r>
              <a:rPr lang="fi-FI"/>
              <a:t>​C-103-104</a:t>
            </a:r>
          </a:p>
        </p:txBody>
      </p:sp>
    </p:spTree>
    <p:extLst>
      <p:ext uri="{BB962C8B-B14F-4D97-AF65-F5344CB8AC3E}">
        <p14:creationId xmlns:p14="http://schemas.microsoft.com/office/powerpoint/2010/main" val="3268236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98D94-0C00-BD53-2793-3025B4495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612E8-8BC1-A64F-064A-6CA5E9F65B98}"/>
              </a:ext>
            </a:extLst>
          </p:cNvPr>
          <p:cNvSpPr>
            <a:spLocks noGrp="1"/>
          </p:cNvSpPr>
          <p:nvPr>
            <p:ph type="title"/>
          </p:nvPr>
        </p:nvSpPr>
        <p:spPr>
          <a:xfrm>
            <a:off x="2283499" y="515084"/>
            <a:ext cx="7417401" cy="1319460"/>
          </a:xfrm>
        </p:spPr>
        <p:txBody>
          <a:bodyPr vert="horz" lIns="91440" tIns="45720" rIns="91440" bIns="45720" rtlCol="0" anchor="ctr">
            <a:noAutofit/>
          </a:bodyPr>
          <a:lstStyle/>
          <a:p>
            <a:r>
              <a:rPr lang="fi-FI" err="1">
                <a:latin typeface="Aptos Display"/>
              </a:rPr>
              <a:t>Creating</a:t>
            </a:r>
            <a:r>
              <a:rPr lang="fi-FI">
                <a:latin typeface="Aptos Display"/>
              </a:rPr>
              <a:t> </a:t>
            </a:r>
            <a:r>
              <a:rPr lang="fi-FI" err="1">
                <a:latin typeface="Aptos Display"/>
              </a:rPr>
              <a:t>principles</a:t>
            </a:r>
            <a:r>
              <a:rPr lang="fi-FI">
                <a:latin typeface="Aptos Display"/>
              </a:rPr>
              <a:t> of a </a:t>
            </a:r>
            <a:r>
              <a:rPr lang="fi-FI" err="1">
                <a:latin typeface="Aptos Display"/>
              </a:rPr>
              <a:t>safer</a:t>
            </a:r>
            <a:r>
              <a:rPr lang="fi-FI">
                <a:latin typeface="Aptos Display"/>
              </a:rPr>
              <a:t> </a:t>
            </a:r>
            <a:br>
              <a:rPr lang="fi-FI">
                <a:latin typeface="Aptos Display"/>
              </a:rPr>
            </a:br>
            <a:r>
              <a:rPr lang="fi-FI" err="1">
                <a:latin typeface="Aptos Display"/>
              </a:rPr>
              <a:t>space</a:t>
            </a:r>
            <a:r>
              <a:rPr lang="fi-FI">
                <a:latin typeface="Aptos Display"/>
              </a:rPr>
              <a:t> on </a:t>
            </a:r>
            <a:r>
              <a:rPr lang="fi-FI" err="1">
                <a:latin typeface="Aptos Display"/>
              </a:rPr>
              <a:t>students</a:t>
            </a:r>
            <a:r>
              <a:rPr lang="fi-FI">
                <a:latin typeface="Aptos Display"/>
              </a:rPr>
              <a:t>' </a:t>
            </a:r>
            <a:r>
              <a:rPr lang="fi-FI" err="1">
                <a:latin typeface="Aptos Display"/>
              </a:rPr>
              <a:t>terms</a:t>
            </a:r>
            <a:r>
              <a:rPr lang="fi-FI">
                <a:latin typeface="Aptos Display"/>
              </a:rPr>
              <a:t> </a:t>
            </a:r>
          </a:p>
        </p:txBody>
      </p:sp>
      <p:pic>
        <p:nvPicPr>
          <p:cNvPr id="7" name="Picture 6">
            <a:extLst>
              <a:ext uri="{FF2B5EF4-FFF2-40B4-BE49-F238E27FC236}">
                <a16:creationId xmlns:a16="http://schemas.microsoft.com/office/drawing/2014/main" id="{FA33734E-4FE9-0B0B-00EC-5B5A8F5576CF}"/>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BDCE107D-C9C3-EA9D-B808-A815F1AAA438}"/>
              </a:ext>
            </a:extLst>
          </p:cNvPr>
          <p:cNvSpPr>
            <a:spLocks noGrp="1"/>
          </p:cNvSpPr>
          <p:nvPr>
            <p:ph sz="half" idx="2"/>
          </p:nvPr>
        </p:nvSpPr>
        <p:spPr>
          <a:xfrm>
            <a:off x="613598" y="2230747"/>
            <a:ext cx="10906933" cy="1314744"/>
          </a:xfrm>
        </p:spPr>
        <p:txBody>
          <a:bodyPr vert="horz" lIns="91440" tIns="45720" rIns="91440" bIns="45720" rtlCol="0" anchor="t">
            <a:noAutofit/>
          </a:bodyPr>
          <a:lstStyle/>
          <a:p>
            <a:pPr marL="0" indent="0">
              <a:buNone/>
            </a:pPr>
            <a:r>
              <a:rPr lang="fi-FI" sz="1100">
                <a:latin typeface="Aptos"/>
              </a:rPr>
              <a:t> </a:t>
            </a:r>
            <a:r>
              <a:rPr lang="fi-FI" sz="1800" err="1">
                <a:latin typeface="Aptos"/>
              </a:rPr>
              <a:t>Safer</a:t>
            </a:r>
            <a:r>
              <a:rPr lang="fi-FI" sz="1800">
                <a:latin typeface="Aptos"/>
              </a:rPr>
              <a:t> </a:t>
            </a:r>
            <a:r>
              <a:rPr lang="fi-FI" sz="1800" err="1">
                <a:latin typeface="Aptos"/>
              </a:rPr>
              <a:t>space</a:t>
            </a:r>
            <a:r>
              <a:rPr lang="fi-FI" sz="1800">
                <a:latin typeface="Aptos"/>
              </a:rPr>
              <a:t> </a:t>
            </a:r>
            <a:r>
              <a:rPr lang="fi-FI" sz="1800" err="1">
                <a:latin typeface="Aptos"/>
              </a:rPr>
              <a:t>principles</a:t>
            </a:r>
            <a:r>
              <a:rPr lang="fi-FI" sz="1800">
                <a:latin typeface="Aptos"/>
              </a:rPr>
              <a:t> on </a:t>
            </a:r>
            <a:r>
              <a:rPr lang="fi-FI" sz="1800" err="1">
                <a:latin typeface="Aptos"/>
              </a:rPr>
              <a:t>students</a:t>
            </a:r>
            <a:r>
              <a:rPr lang="fi-FI" sz="1800">
                <a:latin typeface="Aptos"/>
              </a:rPr>
              <a:t>' </a:t>
            </a:r>
            <a:r>
              <a:rPr lang="fi-FI" sz="1800" err="1">
                <a:latin typeface="Aptos"/>
              </a:rPr>
              <a:t>terms</a:t>
            </a:r>
            <a:r>
              <a:rPr lang="fi-FI" sz="1800">
                <a:latin typeface="Aptos"/>
              </a:rPr>
              <a:t> </a:t>
            </a:r>
            <a:r>
              <a:rPr lang="fi-FI" sz="1800" err="1">
                <a:latin typeface="Aptos"/>
              </a:rPr>
              <a:t>means</a:t>
            </a:r>
            <a:r>
              <a:rPr lang="fi-FI" sz="1800">
                <a:latin typeface="Aptos"/>
              </a:rPr>
              <a:t> </a:t>
            </a:r>
            <a:r>
              <a:rPr lang="fi-FI" sz="1800" err="1">
                <a:latin typeface="Aptos"/>
              </a:rPr>
              <a:t>that</a:t>
            </a:r>
            <a:r>
              <a:rPr lang="fi-FI" sz="1800">
                <a:latin typeface="Aptos"/>
              </a:rPr>
              <a:t> </a:t>
            </a:r>
            <a:r>
              <a:rPr lang="fi-FI" sz="1800" err="1">
                <a:latin typeface="Aptos"/>
              </a:rPr>
              <a:t>the</a:t>
            </a:r>
            <a:r>
              <a:rPr lang="fi-FI" sz="1800">
                <a:latin typeface="Aptos"/>
              </a:rPr>
              <a:t> </a:t>
            </a:r>
            <a:r>
              <a:rPr lang="fi-FI" sz="1800" err="1">
                <a:latin typeface="Aptos"/>
              </a:rPr>
              <a:t>students</a:t>
            </a:r>
            <a:r>
              <a:rPr lang="fi-FI" sz="1800">
                <a:latin typeface="Aptos"/>
              </a:rPr>
              <a:t> </a:t>
            </a:r>
            <a:r>
              <a:rPr lang="fi-FI" sz="1800" err="1">
                <a:latin typeface="Aptos"/>
              </a:rPr>
              <a:t>were</a:t>
            </a:r>
            <a:r>
              <a:rPr lang="fi-FI" sz="1800">
                <a:latin typeface="Aptos"/>
              </a:rPr>
              <a:t> </a:t>
            </a:r>
            <a:r>
              <a:rPr lang="fi-FI" sz="1800" err="1">
                <a:latin typeface="Aptos"/>
              </a:rPr>
              <a:t>actively</a:t>
            </a:r>
            <a:r>
              <a:rPr lang="fi-FI" sz="1800">
                <a:latin typeface="Aptos"/>
              </a:rPr>
              <a:t> </a:t>
            </a:r>
            <a:r>
              <a:rPr lang="fi-FI" sz="1800" err="1">
                <a:latin typeface="Aptos"/>
              </a:rPr>
              <a:t>involved</a:t>
            </a:r>
            <a:r>
              <a:rPr lang="fi-FI" sz="1800">
                <a:latin typeface="Aptos"/>
              </a:rPr>
              <a:t> in </a:t>
            </a:r>
            <a:r>
              <a:rPr lang="fi-FI" sz="1800" err="1">
                <a:latin typeface="Aptos"/>
              </a:rPr>
              <a:t>creating</a:t>
            </a:r>
            <a:r>
              <a:rPr lang="fi-FI" sz="1800">
                <a:latin typeface="Aptos"/>
              </a:rPr>
              <a:t> and </a:t>
            </a:r>
            <a:r>
              <a:rPr lang="fi-FI" sz="1800" err="1">
                <a:latin typeface="Aptos"/>
              </a:rPr>
              <a:t>maintaining</a:t>
            </a:r>
            <a:r>
              <a:rPr lang="fi-FI" sz="1800">
                <a:latin typeface="Aptos"/>
              </a:rPr>
              <a:t> a </a:t>
            </a:r>
            <a:r>
              <a:rPr lang="fi-FI" sz="1800" err="1">
                <a:latin typeface="Aptos"/>
              </a:rPr>
              <a:t>safer</a:t>
            </a:r>
            <a:r>
              <a:rPr lang="fi-FI" sz="1800">
                <a:latin typeface="Aptos"/>
              </a:rPr>
              <a:t> and </a:t>
            </a:r>
            <a:r>
              <a:rPr lang="fi-FI" sz="1800" err="1">
                <a:latin typeface="Aptos"/>
              </a:rPr>
              <a:t>inclusive</a:t>
            </a:r>
            <a:r>
              <a:rPr lang="fi-FI" sz="1800">
                <a:latin typeface="Aptos"/>
              </a:rPr>
              <a:t> </a:t>
            </a:r>
            <a:r>
              <a:rPr lang="fi-FI" sz="1800" err="1">
                <a:latin typeface="Aptos"/>
              </a:rPr>
              <a:t>environment</a:t>
            </a:r>
            <a:r>
              <a:rPr lang="fi-FI" sz="1800">
                <a:latin typeface="Aptos"/>
              </a:rPr>
              <a:t>. </a:t>
            </a:r>
            <a:r>
              <a:rPr lang="fi-FI" sz="1800" err="1">
                <a:latin typeface="Aptos"/>
              </a:rPr>
              <a:t>This</a:t>
            </a:r>
            <a:r>
              <a:rPr lang="fi-FI" sz="1800">
                <a:latin typeface="Aptos"/>
              </a:rPr>
              <a:t> </a:t>
            </a:r>
            <a:r>
              <a:rPr lang="fi-FI" sz="1800" err="1">
                <a:latin typeface="Aptos"/>
              </a:rPr>
              <a:t>approach</a:t>
            </a:r>
            <a:r>
              <a:rPr lang="fi-FI" sz="1800">
                <a:latin typeface="Aptos"/>
              </a:rPr>
              <a:t> </a:t>
            </a:r>
            <a:r>
              <a:rPr lang="fi-FI" sz="1800" err="1">
                <a:latin typeface="Aptos"/>
              </a:rPr>
              <a:t>emphasizes</a:t>
            </a:r>
            <a:r>
              <a:rPr lang="fi-FI" sz="1800">
                <a:latin typeface="Aptos"/>
              </a:rPr>
              <a:t> </a:t>
            </a:r>
            <a:r>
              <a:rPr lang="fi-FI" sz="1800" err="1">
                <a:latin typeface="Aptos"/>
              </a:rPr>
              <a:t>student</a:t>
            </a:r>
            <a:r>
              <a:rPr lang="fi-FI" sz="1800">
                <a:latin typeface="Aptos"/>
              </a:rPr>
              <a:t> </a:t>
            </a:r>
            <a:r>
              <a:rPr lang="fi-FI" sz="1800" err="1">
                <a:latin typeface="Aptos"/>
              </a:rPr>
              <a:t>participation</a:t>
            </a:r>
            <a:r>
              <a:rPr lang="fi-FI" sz="1800">
                <a:latin typeface="Aptos"/>
              </a:rPr>
              <a:t> and </a:t>
            </a:r>
            <a:r>
              <a:rPr lang="fi-FI" sz="1800" err="1">
                <a:latin typeface="Aptos"/>
              </a:rPr>
              <a:t>considers</a:t>
            </a:r>
            <a:r>
              <a:rPr lang="fi-FI" sz="1800">
                <a:latin typeface="Aptos"/>
              </a:rPr>
              <a:t> </a:t>
            </a:r>
            <a:r>
              <a:rPr lang="fi-FI" sz="1800" err="1">
                <a:latin typeface="Aptos"/>
              </a:rPr>
              <a:t>their</a:t>
            </a:r>
            <a:r>
              <a:rPr lang="fi-FI" sz="1800">
                <a:latin typeface="Aptos"/>
              </a:rPr>
              <a:t> </a:t>
            </a:r>
            <a:r>
              <a:rPr lang="fi-FI" sz="1800" err="1">
                <a:latin typeface="Aptos"/>
              </a:rPr>
              <a:t>needs</a:t>
            </a:r>
            <a:r>
              <a:rPr lang="fi-FI" sz="1800">
                <a:latin typeface="Aptos"/>
              </a:rPr>
              <a:t>. In </a:t>
            </a:r>
            <a:r>
              <a:rPr lang="fi-FI" sz="1800" err="1">
                <a:latin typeface="Aptos"/>
              </a:rPr>
              <a:t>the</a:t>
            </a:r>
            <a:r>
              <a:rPr lang="fi-FI" sz="1800">
                <a:latin typeface="Aptos"/>
              </a:rPr>
              <a:t> </a:t>
            </a:r>
            <a:r>
              <a:rPr lang="fi-FI" sz="1800" err="1">
                <a:latin typeface="Aptos"/>
              </a:rPr>
              <a:t>lecture</a:t>
            </a:r>
            <a:r>
              <a:rPr lang="fi-FI" sz="1800">
                <a:latin typeface="Aptos"/>
              </a:rPr>
              <a:t>, </a:t>
            </a:r>
            <a:r>
              <a:rPr lang="fi-FI" sz="1800" err="1">
                <a:latin typeface="Aptos"/>
              </a:rPr>
              <a:t>you</a:t>
            </a:r>
            <a:r>
              <a:rPr lang="fi-FI" sz="1800">
                <a:latin typeface="Aptos"/>
              </a:rPr>
              <a:t> </a:t>
            </a:r>
            <a:r>
              <a:rPr lang="fi-FI" sz="1800" err="1">
                <a:latin typeface="Aptos"/>
              </a:rPr>
              <a:t>will</a:t>
            </a:r>
            <a:r>
              <a:rPr lang="fi-FI" sz="1800">
                <a:latin typeface="Aptos"/>
              </a:rPr>
              <a:t> </a:t>
            </a:r>
            <a:r>
              <a:rPr lang="fi-FI" sz="1800" err="1">
                <a:latin typeface="Aptos"/>
              </a:rPr>
              <a:t>hear</a:t>
            </a:r>
            <a:r>
              <a:rPr lang="fi-FI" sz="1800">
                <a:latin typeface="Aptos"/>
              </a:rPr>
              <a:t> </a:t>
            </a:r>
            <a:r>
              <a:rPr lang="fi-FI" sz="1800" err="1">
                <a:latin typeface="Aptos"/>
              </a:rPr>
              <a:t>how</a:t>
            </a:r>
            <a:r>
              <a:rPr lang="fi-FI" sz="1800">
                <a:latin typeface="Aptos"/>
              </a:rPr>
              <a:t> </a:t>
            </a:r>
            <a:r>
              <a:rPr lang="fi-FI" sz="1800" err="1">
                <a:latin typeface="Aptos"/>
              </a:rPr>
              <a:t>the</a:t>
            </a:r>
            <a:r>
              <a:rPr lang="fi-FI" sz="1800">
                <a:latin typeface="Aptos"/>
              </a:rPr>
              <a:t> </a:t>
            </a:r>
            <a:r>
              <a:rPr lang="fi-FI" sz="1800" err="1">
                <a:latin typeface="Aptos"/>
              </a:rPr>
              <a:t>principles</a:t>
            </a:r>
            <a:r>
              <a:rPr lang="fi-FI" sz="1800">
                <a:latin typeface="Aptos"/>
              </a:rPr>
              <a:t> of a </a:t>
            </a:r>
            <a:r>
              <a:rPr lang="fi-FI" sz="1800" err="1">
                <a:latin typeface="Aptos"/>
              </a:rPr>
              <a:t>safer</a:t>
            </a:r>
            <a:r>
              <a:rPr lang="fi-FI" sz="1800">
                <a:latin typeface="Aptos"/>
              </a:rPr>
              <a:t> </a:t>
            </a:r>
            <a:r>
              <a:rPr lang="fi-FI" sz="1800" err="1">
                <a:latin typeface="Aptos"/>
              </a:rPr>
              <a:t>space</a:t>
            </a:r>
            <a:r>
              <a:rPr lang="fi-FI" sz="1800">
                <a:latin typeface="Aptos"/>
              </a:rPr>
              <a:t> </a:t>
            </a:r>
            <a:r>
              <a:rPr lang="fi-FI" sz="1800" err="1">
                <a:latin typeface="Aptos"/>
              </a:rPr>
              <a:t>were</a:t>
            </a:r>
            <a:r>
              <a:rPr lang="fi-FI" sz="1800">
                <a:latin typeface="Aptos"/>
              </a:rPr>
              <a:t> </a:t>
            </a:r>
            <a:r>
              <a:rPr lang="fi-FI" sz="1800" err="1">
                <a:latin typeface="Aptos"/>
              </a:rPr>
              <a:t>created</a:t>
            </a:r>
            <a:r>
              <a:rPr lang="fi-FI" sz="1800">
                <a:latin typeface="Aptos"/>
              </a:rPr>
              <a:t> in </a:t>
            </a:r>
            <a:r>
              <a:rPr lang="fi-FI" sz="1800" err="1">
                <a:latin typeface="Aptos"/>
              </a:rPr>
              <a:t>collaboration</a:t>
            </a:r>
            <a:r>
              <a:rPr lang="fi-FI" sz="1800">
                <a:latin typeface="Aptos"/>
              </a:rPr>
              <a:t> </a:t>
            </a:r>
            <a:r>
              <a:rPr lang="fi-FI" sz="1800" err="1">
                <a:latin typeface="Aptos"/>
              </a:rPr>
              <a:t>with</a:t>
            </a:r>
            <a:r>
              <a:rPr lang="fi-FI" sz="1800">
                <a:latin typeface="Aptos"/>
              </a:rPr>
              <a:t> </a:t>
            </a:r>
            <a:r>
              <a:rPr lang="fi-FI" sz="1800" err="1">
                <a:latin typeface="Aptos"/>
              </a:rPr>
              <a:t>the</a:t>
            </a:r>
            <a:r>
              <a:rPr lang="fi-FI" sz="1800">
                <a:latin typeface="Aptos"/>
              </a:rPr>
              <a:t> </a:t>
            </a:r>
            <a:r>
              <a:rPr lang="fi-FI" sz="1800" err="1">
                <a:latin typeface="Aptos"/>
              </a:rPr>
              <a:t>students</a:t>
            </a:r>
            <a:r>
              <a:rPr lang="fi-FI" sz="1800">
                <a:latin typeface="Aptos"/>
              </a:rPr>
              <a:t> and </a:t>
            </a:r>
            <a:r>
              <a:rPr lang="fi-FI" sz="1800" err="1">
                <a:latin typeface="Aptos"/>
              </a:rPr>
              <a:t>how</a:t>
            </a:r>
            <a:r>
              <a:rPr lang="fi-FI" sz="1800">
                <a:latin typeface="Aptos"/>
              </a:rPr>
              <a:t> </a:t>
            </a:r>
            <a:r>
              <a:rPr lang="fi-FI" sz="1800" err="1">
                <a:latin typeface="Aptos"/>
              </a:rPr>
              <a:t>the</a:t>
            </a:r>
            <a:r>
              <a:rPr lang="fi-FI" sz="1800">
                <a:latin typeface="Aptos"/>
              </a:rPr>
              <a:t> </a:t>
            </a:r>
            <a:r>
              <a:rPr lang="fi-FI" sz="1800" err="1">
                <a:latin typeface="Aptos"/>
              </a:rPr>
              <a:t>development</a:t>
            </a:r>
            <a:r>
              <a:rPr lang="fi-FI" sz="1800">
                <a:latin typeface="Aptos"/>
              </a:rPr>
              <a:t> </a:t>
            </a:r>
            <a:r>
              <a:rPr lang="fi-FI" sz="1800" err="1">
                <a:latin typeface="Aptos"/>
              </a:rPr>
              <a:t>process</a:t>
            </a:r>
            <a:r>
              <a:rPr lang="fi-FI" sz="1800">
                <a:latin typeface="Aptos"/>
              </a:rPr>
              <a:t> </a:t>
            </a:r>
            <a:r>
              <a:rPr lang="fi-FI" sz="1800" err="1">
                <a:latin typeface="Aptos"/>
              </a:rPr>
              <a:t>was</a:t>
            </a:r>
            <a:r>
              <a:rPr lang="fi-FI" sz="1800">
                <a:latin typeface="Aptos"/>
              </a:rPr>
              <a:t> </a:t>
            </a:r>
            <a:r>
              <a:rPr lang="fi-FI" sz="1800" err="1">
                <a:latin typeface="Aptos"/>
              </a:rPr>
              <a:t>based</a:t>
            </a:r>
            <a:r>
              <a:rPr lang="fi-FI" sz="1800">
                <a:latin typeface="Aptos"/>
              </a:rPr>
              <a:t> on </a:t>
            </a:r>
            <a:r>
              <a:rPr lang="fi-FI" sz="1800" err="1">
                <a:latin typeface="Aptos"/>
              </a:rPr>
              <a:t>co-creation</a:t>
            </a:r>
            <a:r>
              <a:rPr lang="fi-FI" sz="1800">
                <a:latin typeface="Aptos"/>
              </a:rPr>
              <a:t>.</a:t>
            </a:r>
            <a:endParaRPr lang="fi-FI" sz="1800"/>
          </a:p>
          <a:p>
            <a:pPr>
              <a:buNone/>
            </a:pPr>
            <a:r>
              <a:rPr lang="fi-FI" sz="1800" err="1">
                <a:latin typeface="Aptos"/>
              </a:rPr>
              <a:t>The</a:t>
            </a:r>
            <a:r>
              <a:rPr lang="fi-FI" sz="1800">
                <a:latin typeface="Aptos"/>
              </a:rPr>
              <a:t> </a:t>
            </a:r>
            <a:r>
              <a:rPr lang="fi-FI" sz="1800" err="1">
                <a:latin typeface="Aptos"/>
              </a:rPr>
              <a:t>development</a:t>
            </a:r>
            <a:r>
              <a:rPr lang="fi-FI" sz="1800">
                <a:latin typeface="Aptos"/>
              </a:rPr>
              <a:t> </a:t>
            </a:r>
            <a:r>
              <a:rPr lang="fi-FI" sz="1800" err="1">
                <a:latin typeface="Aptos"/>
              </a:rPr>
              <a:t>process</a:t>
            </a:r>
            <a:r>
              <a:rPr lang="fi-FI" sz="1800">
                <a:latin typeface="Aptos"/>
              </a:rPr>
              <a:t> </a:t>
            </a:r>
            <a:r>
              <a:rPr lang="fi-FI" sz="1800" err="1">
                <a:latin typeface="Aptos"/>
              </a:rPr>
              <a:t>was</a:t>
            </a:r>
            <a:r>
              <a:rPr lang="fi-FI" sz="1800">
                <a:latin typeface="Aptos"/>
              </a:rPr>
              <a:t> </a:t>
            </a:r>
            <a:r>
              <a:rPr lang="fi-FI" sz="1800" err="1">
                <a:latin typeface="Aptos"/>
              </a:rPr>
              <a:t>part</a:t>
            </a:r>
            <a:r>
              <a:rPr lang="fi-FI" sz="1800">
                <a:latin typeface="Aptos"/>
              </a:rPr>
              <a:t> of </a:t>
            </a:r>
            <a:r>
              <a:rPr lang="fi-FI" sz="1800" err="1">
                <a:latin typeface="Aptos"/>
              </a:rPr>
              <a:t>our</a:t>
            </a:r>
            <a:r>
              <a:rPr lang="fi-FI" sz="1800">
                <a:latin typeface="Aptos"/>
              </a:rPr>
              <a:t> </a:t>
            </a:r>
            <a:r>
              <a:rPr lang="fi-FI" sz="1800" err="1">
                <a:latin typeface="Aptos"/>
              </a:rPr>
              <a:t>school's</a:t>
            </a:r>
            <a:r>
              <a:rPr lang="fi-FI" sz="1800">
                <a:latin typeface="Aptos"/>
              </a:rPr>
              <a:t> </a:t>
            </a:r>
            <a:r>
              <a:rPr lang="fi-FI" sz="1800" err="1">
                <a:latin typeface="Aptos"/>
              </a:rPr>
              <a:t>equality</a:t>
            </a:r>
            <a:r>
              <a:rPr lang="fi-FI" sz="1800">
                <a:latin typeface="Aptos"/>
              </a:rPr>
              <a:t> and non-</a:t>
            </a:r>
            <a:r>
              <a:rPr lang="fi-FI" sz="1800" err="1">
                <a:latin typeface="Aptos"/>
              </a:rPr>
              <a:t>discrimination</a:t>
            </a:r>
            <a:r>
              <a:rPr lang="fi-FI" sz="1800">
                <a:latin typeface="Aptos"/>
              </a:rPr>
              <a:t> </a:t>
            </a:r>
            <a:r>
              <a:rPr lang="fi-FI" sz="1800" err="1">
                <a:latin typeface="Aptos"/>
              </a:rPr>
              <a:t>work</a:t>
            </a:r>
            <a:r>
              <a:rPr lang="fi-FI" sz="1800">
                <a:latin typeface="Aptos"/>
              </a:rPr>
              <a:t>.</a:t>
            </a:r>
          </a:p>
          <a:p>
            <a:pPr>
              <a:buNone/>
            </a:pPr>
            <a:endParaRPr lang="fi-FI" sz="1600">
              <a:latin typeface="Inter"/>
            </a:endParaRPr>
          </a:p>
          <a:p>
            <a:pPr>
              <a:buNone/>
            </a:pPr>
            <a:endParaRPr lang="fi-FI" sz="1200">
              <a:latin typeface="Inter"/>
            </a:endParaRPr>
          </a:p>
        </p:txBody>
      </p:sp>
      <p:sp>
        <p:nvSpPr>
          <p:cNvPr id="12" name="Tekstiruutu 11">
            <a:extLst>
              <a:ext uri="{FF2B5EF4-FFF2-40B4-BE49-F238E27FC236}">
                <a16:creationId xmlns:a16="http://schemas.microsoft.com/office/drawing/2014/main" id="{C8469362-C57C-3B34-D1E1-FDA3E71FCE7B}"/>
              </a:ext>
            </a:extLst>
          </p:cNvPr>
          <p:cNvSpPr txBox="1"/>
          <p:nvPr/>
        </p:nvSpPr>
        <p:spPr>
          <a:xfrm>
            <a:off x="3922296" y="4353426"/>
            <a:ext cx="739541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Aptos"/>
              </a:rPr>
              <a:t>Niina Henttonen </a:t>
            </a:r>
            <a:endParaRPr lang="fi-FI" sz="1400"/>
          </a:p>
          <a:p>
            <a:endParaRPr lang="fi-FI" sz="1400">
              <a:latin typeface="Aptos"/>
            </a:endParaRPr>
          </a:p>
          <a:p>
            <a:r>
              <a:rPr lang="fi-FI" sz="1400">
                <a:latin typeface="Aptos"/>
              </a:rPr>
              <a:t>I </a:t>
            </a:r>
            <a:r>
              <a:rPr lang="fi-FI" sz="1400" err="1">
                <a:latin typeface="Aptos"/>
              </a:rPr>
              <a:t>work</a:t>
            </a:r>
            <a:r>
              <a:rPr lang="fi-FI" sz="1400">
                <a:latin typeface="Aptos"/>
              </a:rPr>
              <a:t> as </a:t>
            </a:r>
            <a:r>
              <a:rPr lang="fi-FI" sz="1400" err="1">
                <a:latin typeface="Aptos"/>
              </a:rPr>
              <a:t>the</a:t>
            </a:r>
            <a:r>
              <a:rPr lang="fi-FI" sz="1400">
                <a:latin typeface="Aptos"/>
              </a:rPr>
              <a:t> </a:t>
            </a:r>
            <a:r>
              <a:rPr lang="fi-FI" sz="1400" err="1">
                <a:latin typeface="Aptos"/>
              </a:rPr>
              <a:t>Student</a:t>
            </a:r>
            <a:r>
              <a:rPr lang="fi-FI" sz="1400">
                <a:latin typeface="Aptos"/>
              </a:rPr>
              <a:t> </a:t>
            </a:r>
            <a:r>
              <a:rPr lang="fi-FI" sz="1400" err="1">
                <a:latin typeface="Aptos"/>
              </a:rPr>
              <a:t>Wellbeing</a:t>
            </a:r>
            <a:r>
              <a:rPr lang="fi-FI" sz="1400">
                <a:latin typeface="Aptos"/>
              </a:rPr>
              <a:t> </a:t>
            </a:r>
            <a:r>
              <a:rPr lang="fi-FI" sz="1400" err="1">
                <a:latin typeface="Aptos"/>
              </a:rPr>
              <a:t>Manager</a:t>
            </a:r>
            <a:r>
              <a:rPr lang="fi-FI" sz="1400">
                <a:latin typeface="Aptos"/>
              </a:rPr>
              <a:t> at </a:t>
            </a:r>
            <a:r>
              <a:rPr lang="fi-FI" sz="1400" err="1">
                <a:latin typeface="Aptos"/>
              </a:rPr>
              <a:t>Kiipula</a:t>
            </a:r>
            <a:r>
              <a:rPr lang="fi-FI" sz="1400">
                <a:latin typeface="Aptos"/>
              </a:rPr>
              <a:t> </a:t>
            </a:r>
            <a:r>
              <a:rPr lang="fi-FI" sz="1400" err="1">
                <a:latin typeface="Aptos"/>
              </a:rPr>
              <a:t>Vocational</a:t>
            </a:r>
            <a:r>
              <a:rPr lang="fi-FI" sz="1400">
                <a:latin typeface="Aptos"/>
              </a:rPr>
              <a:t> College. I </a:t>
            </a:r>
            <a:r>
              <a:rPr lang="fi-FI" sz="1400" err="1">
                <a:latin typeface="Aptos"/>
              </a:rPr>
              <a:t>have</a:t>
            </a:r>
            <a:r>
              <a:rPr lang="fi-FI" sz="1400">
                <a:latin typeface="Aptos"/>
              </a:rPr>
              <a:t> a </a:t>
            </a:r>
            <a:r>
              <a:rPr lang="fi-FI" sz="1400" err="1">
                <a:latin typeface="Aptos"/>
              </a:rPr>
              <a:t>Master's</a:t>
            </a:r>
            <a:r>
              <a:rPr lang="fi-FI" sz="1400">
                <a:latin typeface="Aptos"/>
              </a:rPr>
              <a:t> </a:t>
            </a:r>
            <a:r>
              <a:rPr lang="fi-FI" sz="1400" err="1">
                <a:latin typeface="Aptos"/>
              </a:rPr>
              <a:t>degree</a:t>
            </a:r>
            <a:r>
              <a:rPr lang="fi-FI" sz="1400">
                <a:latin typeface="Aptos"/>
              </a:rPr>
              <a:t> in Health Care and I </a:t>
            </a:r>
            <a:r>
              <a:rPr lang="fi-FI" sz="1400" err="1">
                <a:latin typeface="Aptos"/>
              </a:rPr>
              <a:t>started</a:t>
            </a:r>
            <a:r>
              <a:rPr lang="fi-FI" sz="1400">
                <a:latin typeface="Aptos"/>
              </a:rPr>
              <a:t> my </a:t>
            </a:r>
            <a:r>
              <a:rPr lang="fi-FI" sz="1400" err="1">
                <a:latin typeface="Aptos"/>
              </a:rPr>
              <a:t>working</a:t>
            </a:r>
            <a:r>
              <a:rPr lang="fi-FI" sz="1400">
                <a:latin typeface="Aptos"/>
              </a:rPr>
              <a:t> </a:t>
            </a:r>
            <a:r>
              <a:rPr lang="fi-FI" sz="1400" err="1">
                <a:latin typeface="Aptos"/>
              </a:rPr>
              <a:t>career</a:t>
            </a:r>
            <a:r>
              <a:rPr lang="fi-FI" sz="1400">
                <a:latin typeface="Aptos"/>
              </a:rPr>
              <a:t> as an </a:t>
            </a:r>
            <a:r>
              <a:rPr lang="fi-FI" sz="1400" err="1">
                <a:latin typeface="Aptos"/>
              </a:rPr>
              <a:t>physiotherapist</a:t>
            </a:r>
            <a:r>
              <a:rPr lang="fi-FI" sz="1400">
                <a:latin typeface="Aptos"/>
              </a:rPr>
              <a:t>. I </a:t>
            </a:r>
            <a:r>
              <a:rPr lang="fi-FI" sz="1400" err="1">
                <a:latin typeface="Aptos"/>
              </a:rPr>
              <a:t>have</a:t>
            </a:r>
            <a:r>
              <a:rPr lang="fi-FI" sz="1400">
                <a:latin typeface="Aptos"/>
              </a:rPr>
              <a:t> </a:t>
            </a:r>
            <a:r>
              <a:rPr lang="fi-FI" sz="1400" err="1">
                <a:latin typeface="Aptos"/>
              </a:rPr>
              <a:t>always</a:t>
            </a:r>
            <a:r>
              <a:rPr lang="fi-FI" sz="1400">
                <a:latin typeface="Aptos"/>
              </a:rPr>
              <a:t> </a:t>
            </a:r>
            <a:r>
              <a:rPr lang="fi-FI" sz="1400" err="1">
                <a:latin typeface="Aptos"/>
              </a:rPr>
              <a:t>wondered</a:t>
            </a:r>
            <a:r>
              <a:rPr lang="fi-FI" sz="1400">
                <a:latin typeface="Aptos"/>
              </a:rPr>
              <a:t> </a:t>
            </a:r>
            <a:r>
              <a:rPr lang="fi-FI" sz="1400" err="1">
                <a:latin typeface="Aptos"/>
              </a:rPr>
              <a:t>how</a:t>
            </a:r>
            <a:r>
              <a:rPr lang="fi-FI" sz="1400">
                <a:latin typeface="Aptos"/>
              </a:rPr>
              <a:t> </a:t>
            </a:r>
            <a:r>
              <a:rPr lang="fi-FI" sz="1400" err="1">
                <a:latin typeface="Aptos"/>
              </a:rPr>
              <a:t>rehabilitation</a:t>
            </a:r>
            <a:r>
              <a:rPr lang="fi-FI" sz="1400">
                <a:latin typeface="Aptos"/>
              </a:rPr>
              <a:t> </a:t>
            </a:r>
            <a:r>
              <a:rPr lang="fi-FI" sz="1400" err="1">
                <a:latin typeface="Aptos"/>
              </a:rPr>
              <a:t>processes</a:t>
            </a:r>
            <a:r>
              <a:rPr lang="fi-FI" sz="1400">
                <a:latin typeface="Aptos"/>
              </a:rPr>
              <a:t> and </a:t>
            </a:r>
            <a:r>
              <a:rPr lang="fi-FI" sz="1400" err="1">
                <a:latin typeface="Aptos"/>
              </a:rPr>
              <a:t>learning</a:t>
            </a:r>
            <a:r>
              <a:rPr lang="fi-FI" sz="1400">
                <a:latin typeface="Aptos"/>
              </a:rPr>
              <a:t> </a:t>
            </a:r>
            <a:r>
              <a:rPr lang="fi-FI" sz="1400" err="1">
                <a:latin typeface="Aptos"/>
              </a:rPr>
              <a:t>are</a:t>
            </a:r>
            <a:r>
              <a:rPr lang="fi-FI" sz="1400">
                <a:latin typeface="Aptos"/>
              </a:rPr>
              <a:t> </a:t>
            </a:r>
            <a:r>
              <a:rPr lang="fi-FI" sz="1400" err="1">
                <a:latin typeface="Aptos"/>
              </a:rPr>
              <a:t>so</a:t>
            </a:r>
            <a:r>
              <a:rPr lang="fi-FI" sz="1400">
                <a:latin typeface="Aptos"/>
              </a:rPr>
              <a:t> </a:t>
            </a:r>
            <a:r>
              <a:rPr lang="fi-FI" sz="1400" err="1">
                <a:latin typeface="Aptos"/>
              </a:rPr>
              <a:t>similar</a:t>
            </a:r>
            <a:r>
              <a:rPr lang="fi-FI" sz="1400">
                <a:latin typeface="Aptos"/>
              </a:rPr>
              <a:t> </a:t>
            </a:r>
            <a:r>
              <a:rPr lang="fi-FI" sz="1400" err="1">
                <a:latin typeface="Aptos"/>
              </a:rPr>
              <a:t>phenomenas</a:t>
            </a:r>
            <a:r>
              <a:rPr lang="fi-FI" sz="1400">
                <a:latin typeface="Aptos"/>
              </a:rPr>
              <a:t> and </a:t>
            </a:r>
            <a:r>
              <a:rPr lang="fi-FI" sz="1400" err="1">
                <a:latin typeface="Aptos"/>
              </a:rPr>
              <a:t>how</a:t>
            </a:r>
            <a:r>
              <a:rPr lang="fi-FI" sz="1400">
                <a:latin typeface="Aptos"/>
              </a:rPr>
              <a:t> to </a:t>
            </a:r>
            <a:r>
              <a:rPr lang="fi-FI" sz="1400" err="1">
                <a:latin typeface="Aptos"/>
              </a:rPr>
              <a:t>engage</a:t>
            </a:r>
            <a:r>
              <a:rPr lang="fi-FI" sz="1400">
                <a:latin typeface="Aptos"/>
              </a:rPr>
              <a:t> </a:t>
            </a:r>
            <a:r>
              <a:rPr lang="fi-FI" sz="1400" err="1">
                <a:latin typeface="Aptos"/>
              </a:rPr>
              <a:t>participants</a:t>
            </a:r>
            <a:r>
              <a:rPr lang="fi-FI" sz="1400">
                <a:latin typeface="Aptos"/>
              </a:rPr>
              <a:t> to </a:t>
            </a:r>
            <a:r>
              <a:rPr lang="fi-FI" sz="1400" err="1">
                <a:latin typeface="Aptos"/>
              </a:rPr>
              <a:t>co-creation</a:t>
            </a:r>
            <a:r>
              <a:rPr lang="fi-FI" sz="1400">
                <a:latin typeface="Aptos"/>
              </a:rPr>
              <a:t>. My </a:t>
            </a:r>
            <a:r>
              <a:rPr lang="fi-FI" sz="1400" err="1">
                <a:latin typeface="Aptos"/>
              </a:rPr>
              <a:t>work</a:t>
            </a:r>
            <a:r>
              <a:rPr lang="fi-FI" sz="1400">
                <a:latin typeface="Aptos"/>
              </a:rPr>
              <a:t> </a:t>
            </a:r>
            <a:r>
              <a:rPr lang="fi-FI" sz="1400" err="1">
                <a:latin typeface="Aptos"/>
              </a:rPr>
              <a:t>today</a:t>
            </a:r>
            <a:r>
              <a:rPr lang="fi-FI" sz="1400">
                <a:latin typeface="Aptos"/>
              </a:rPr>
              <a:t> </a:t>
            </a:r>
            <a:r>
              <a:rPr lang="fi-FI" sz="1400" err="1">
                <a:latin typeface="Aptos"/>
              </a:rPr>
              <a:t>involves</a:t>
            </a:r>
            <a:r>
              <a:rPr lang="fi-FI" sz="1400">
                <a:latin typeface="Aptos"/>
              </a:rPr>
              <a:t> </a:t>
            </a:r>
            <a:r>
              <a:rPr lang="fi-FI" sz="1400" err="1">
                <a:latin typeface="Aptos"/>
              </a:rPr>
              <a:t>strengthening</a:t>
            </a:r>
            <a:r>
              <a:rPr lang="fi-FI" sz="1400">
                <a:latin typeface="Aptos"/>
              </a:rPr>
              <a:t> </a:t>
            </a:r>
            <a:r>
              <a:rPr lang="fi-FI" sz="1400" err="1">
                <a:latin typeface="Aptos"/>
              </a:rPr>
              <a:t>communal</a:t>
            </a:r>
            <a:r>
              <a:rPr lang="fi-FI" sz="1400">
                <a:latin typeface="Aptos"/>
              </a:rPr>
              <a:t> </a:t>
            </a:r>
            <a:r>
              <a:rPr lang="fi-FI" sz="1400" err="1">
                <a:latin typeface="Aptos"/>
              </a:rPr>
              <a:t>wellbeing</a:t>
            </a:r>
            <a:r>
              <a:rPr lang="fi-FI" sz="1400">
                <a:latin typeface="Aptos"/>
              </a:rPr>
              <a:t> and </a:t>
            </a:r>
            <a:r>
              <a:rPr lang="fi-FI" sz="1400" err="1">
                <a:latin typeface="Aptos"/>
              </a:rPr>
              <a:t>increasing</a:t>
            </a:r>
            <a:r>
              <a:rPr lang="fi-FI" sz="1400">
                <a:latin typeface="Aptos"/>
              </a:rPr>
              <a:t> </a:t>
            </a:r>
            <a:r>
              <a:rPr lang="fi-FI" sz="1400" err="1">
                <a:latin typeface="Aptos"/>
              </a:rPr>
              <a:t>student</a:t>
            </a:r>
            <a:r>
              <a:rPr lang="fi-FI" sz="1400">
                <a:latin typeface="Aptos"/>
              </a:rPr>
              <a:t> </a:t>
            </a:r>
            <a:r>
              <a:rPr lang="fi-FI" sz="1400" err="1">
                <a:latin typeface="Aptos"/>
              </a:rPr>
              <a:t>participation</a:t>
            </a:r>
            <a:r>
              <a:rPr lang="fi-FI" sz="1400">
                <a:latin typeface="Aptos"/>
              </a:rPr>
              <a:t>.</a:t>
            </a:r>
          </a:p>
          <a:p>
            <a:endParaRPr lang="fi-FI" sz="1400">
              <a:latin typeface="Inter"/>
            </a:endParaRPr>
          </a:p>
          <a:p>
            <a:endParaRPr lang="fi-FI" sz="1200">
              <a:latin typeface="Inter"/>
              <a:cs typeface="Times New Roman"/>
            </a:endParaRPr>
          </a:p>
        </p:txBody>
      </p:sp>
      <p:sp>
        <p:nvSpPr>
          <p:cNvPr id="5" name="Ellipsi 4">
            <a:extLst>
              <a:ext uri="{FF2B5EF4-FFF2-40B4-BE49-F238E27FC236}">
                <a16:creationId xmlns:a16="http://schemas.microsoft.com/office/drawing/2014/main" id="{92C66AE0-11A5-7EBF-1A4A-8800870BF69F}"/>
              </a:ext>
            </a:extLst>
          </p:cNvPr>
          <p:cNvSpPr/>
          <p:nvPr/>
        </p:nvSpPr>
        <p:spPr>
          <a:xfrm>
            <a:off x="9801106"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10:15 – 11:30</a:t>
            </a:r>
            <a:endParaRPr lang="en-US"/>
          </a:p>
          <a:p>
            <a:r>
              <a:rPr lang="fi-FI"/>
              <a:t>​C-103-104</a:t>
            </a:r>
          </a:p>
        </p:txBody>
      </p:sp>
      <p:pic>
        <p:nvPicPr>
          <p:cNvPr id="3" name="Kuva 2" descr="Kuva, joka sisältää kohteen Ihmisen kasvot, henkilö, huivi, hymy&#10;&#10;Tekoälyn luoma sisältö voi olla virheellistä.">
            <a:extLst>
              <a:ext uri="{FF2B5EF4-FFF2-40B4-BE49-F238E27FC236}">
                <a16:creationId xmlns:a16="http://schemas.microsoft.com/office/drawing/2014/main" id="{DCB18363-FFCD-B864-C0D5-74D58CF0F229}"/>
              </a:ext>
            </a:extLst>
          </p:cNvPr>
          <p:cNvPicPr>
            <a:picLocks noChangeAspect="1"/>
          </p:cNvPicPr>
          <p:nvPr/>
        </p:nvPicPr>
        <p:blipFill>
          <a:blip r:embed="rId3"/>
          <a:stretch>
            <a:fillRect/>
          </a:stretch>
        </p:blipFill>
        <p:spPr>
          <a:xfrm>
            <a:off x="998261" y="3991871"/>
            <a:ext cx="2310435" cy="2706344"/>
          </a:xfrm>
          <a:prstGeom prst="rect">
            <a:avLst/>
          </a:prstGeom>
        </p:spPr>
      </p:pic>
    </p:spTree>
    <p:extLst>
      <p:ext uri="{BB962C8B-B14F-4D97-AF65-F5344CB8AC3E}">
        <p14:creationId xmlns:p14="http://schemas.microsoft.com/office/powerpoint/2010/main" val="2895560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4ECE-AC87-774B-ECDB-6F5BC38C2096}"/>
              </a:ext>
            </a:extLst>
          </p:cNvPr>
          <p:cNvSpPr>
            <a:spLocks noGrp="1"/>
          </p:cNvSpPr>
          <p:nvPr>
            <p:ph type="title"/>
          </p:nvPr>
        </p:nvSpPr>
        <p:spPr>
          <a:xfrm>
            <a:off x="2118166" y="365125"/>
            <a:ext cx="9235633" cy="1325563"/>
          </a:xfrm>
        </p:spPr>
        <p:txBody>
          <a:bodyPr/>
          <a:lstStyle/>
          <a:p>
            <a:r>
              <a:rPr lang="fi-FI" err="1"/>
              <a:t>Thursday</a:t>
            </a:r>
            <a:r>
              <a:rPr lang="fi-FI"/>
              <a:t>, </a:t>
            </a:r>
            <a:r>
              <a:rPr lang="fi-FI" err="1"/>
              <a:t>Feb</a:t>
            </a:r>
            <a:r>
              <a:rPr lang="fi-FI"/>
              <a:t> 20th, </a:t>
            </a:r>
            <a:r>
              <a:rPr lang="fi-FI" sz="2400" err="1"/>
              <a:t>afternoon</a:t>
            </a:r>
            <a:r>
              <a:rPr lang="fi-FI" sz="2400"/>
              <a:t> </a:t>
            </a:r>
            <a:r>
              <a:rPr lang="fi-FI" sz="2400" err="1"/>
              <a:t>sessions</a:t>
            </a:r>
            <a:r>
              <a:rPr lang="fi-FI" sz="2400"/>
              <a:t> 12:30-15:00</a:t>
            </a:r>
          </a:p>
        </p:txBody>
      </p:sp>
      <p:pic>
        <p:nvPicPr>
          <p:cNvPr id="4" name="Picture 3">
            <a:extLst>
              <a:ext uri="{FF2B5EF4-FFF2-40B4-BE49-F238E27FC236}">
                <a16:creationId xmlns:a16="http://schemas.microsoft.com/office/drawing/2014/main" id="{E2374579-C45F-C908-7271-11573F94067A}"/>
              </a:ext>
            </a:extLst>
          </p:cNvPr>
          <p:cNvPicPr>
            <a:picLocks noChangeAspect="1"/>
          </p:cNvPicPr>
          <p:nvPr/>
        </p:nvPicPr>
        <p:blipFill>
          <a:blip r:embed="rId2"/>
          <a:stretch>
            <a:fillRect/>
          </a:stretch>
        </p:blipFill>
        <p:spPr>
          <a:xfrm>
            <a:off x="580536" y="365125"/>
            <a:ext cx="1398735" cy="1674019"/>
          </a:xfrm>
          <a:prstGeom prst="rect">
            <a:avLst/>
          </a:prstGeom>
        </p:spPr>
      </p:pic>
      <p:sp>
        <p:nvSpPr>
          <p:cNvPr id="6" name="TextBox 6">
            <a:extLst>
              <a:ext uri="{FF2B5EF4-FFF2-40B4-BE49-F238E27FC236}">
                <a16:creationId xmlns:a16="http://schemas.microsoft.com/office/drawing/2014/main" id="{3AFCBB31-6765-809E-12EE-447355797930}"/>
              </a:ext>
            </a:extLst>
          </p:cNvPr>
          <p:cNvSpPr txBox="1"/>
          <p:nvPr/>
        </p:nvSpPr>
        <p:spPr>
          <a:xfrm>
            <a:off x="1089061" y="2042086"/>
            <a:ext cx="10257177" cy="5216813"/>
          </a:xfrm>
          <a:prstGeom prst="rect">
            <a:avLst/>
          </a:prstGeom>
          <a:noFill/>
        </p:spPr>
        <p:txBody>
          <a:bodyPr wrap="square" lIns="91440" tIns="45720" rIns="91440" bIns="45720" anchor="t">
            <a:spAutoFit/>
          </a:bodyPr>
          <a:lstStyle/>
          <a:p>
            <a:pPr marL="342900" indent="-342900" fontAlgn="base">
              <a:buAutoNum type="arabicPeriod"/>
            </a:pPr>
            <a:r>
              <a:rPr lang="fi-FI" b="1">
                <a:solidFill>
                  <a:srgbClr val="000000"/>
                </a:solidFill>
                <a:latin typeface="Arial"/>
                <a:cs typeface="Arial"/>
              </a:rPr>
              <a:t>" </a:t>
            </a:r>
            <a:r>
              <a:rPr lang="fi-FI" b="1" err="1">
                <a:solidFill>
                  <a:srgbClr val="000000"/>
                </a:solidFill>
                <a:latin typeface="Arial"/>
                <a:cs typeface="Arial"/>
              </a:rPr>
              <a:t>Safety</a:t>
            </a:r>
            <a:r>
              <a:rPr lang="fi-FI" b="1">
                <a:solidFill>
                  <a:srgbClr val="000000"/>
                </a:solidFill>
                <a:latin typeface="Arial"/>
                <a:cs typeface="Arial"/>
              </a:rPr>
              <a:t> </a:t>
            </a:r>
            <a:r>
              <a:rPr lang="fi-FI" b="1" err="1">
                <a:solidFill>
                  <a:srgbClr val="000000"/>
                </a:solidFill>
                <a:latin typeface="Arial"/>
                <a:cs typeface="Arial"/>
              </a:rPr>
              <a:t>first</a:t>
            </a:r>
            <a:r>
              <a:rPr lang="fi-FI" b="1">
                <a:solidFill>
                  <a:srgbClr val="000000"/>
                </a:solidFill>
                <a:latin typeface="Arial"/>
                <a:cs typeface="Arial"/>
              </a:rPr>
              <a:t>!" </a:t>
            </a:r>
            <a:r>
              <a:rPr lang="fi-FI" b="1" err="1">
                <a:solidFill>
                  <a:srgbClr val="000000"/>
                </a:solidFill>
                <a:latin typeface="Arial"/>
                <a:cs typeface="Arial"/>
              </a:rPr>
              <a:t>Let´s</a:t>
            </a:r>
            <a:r>
              <a:rPr lang="fi-FI" b="1">
                <a:solidFill>
                  <a:srgbClr val="000000"/>
                </a:solidFill>
                <a:latin typeface="Arial"/>
                <a:cs typeface="Arial"/>
              </a:rPr>
              <a:t> </a:t>
            </a:r>
            <a:r>
              <a:rPr lang="fi-FI" b="1" err="1">
                <a:solidFill>
                  <a:srgbClr val="000000"/>
                </a:solidFill>
                <a:latin typeface="Arial"/>
                <a:cs typeface="Arial"/>
              </a:rPr>
              <a:t>create</a:t>
            </a:r>
            <a:r>
              <a:rPr lang="fi-FI" b="1">
                <a:solidFill>
                  <a:srgbClr val="000000"/>
                </a:solidFill>
                <a:latin typeface="Arial"/>
                <a:cs typeface="Arial"/>
              </a:rPr>
              <a:t> </a:t>
            </a:r>
            <a:r>
              <a:rPr lang="fi-FI" b="1" err="1">
                <a:solidFill>
                  <a:srgbClr val="000000"/>
                </a:solidFill>
                <a:latin typeface="Arial"/>
                <a:cs typeface="Arial"/>
              </a:rPr>
              <a:t>learning</a:t>
            </a:r>
            <a:r>
              <a:rPr lang="fi-FI" b="1">
                <a:solidFill>
                  <a:srgbClr val="000000"/>
                </a:solidFill>
                <a:latin typeface="Arial"/>
                <a:cs typeface="Arial"/>
              </a:rPr>
              <a:t> </a:t>
            </a:r>
            <a:r>
              <a:rPr lang="fi-FI" b="1" err="1">
                <a:solidFill>
                  <a:srgbClr val="000000"/>
                </a:solidFill>
                <a:latin typeface="Arial"/>
                <a:cs typeface="Arial"/>
              </a:rPr>
              <a:t>environments</a:t>
            </a:r>
            <a:r>
              <a:rPr lang="fi-FI" b="1">
                <a:solidFill>
                  <a:srgbClr val="000000"/>
                </a:solidFill>
                <a:latin typeface="Arial"/>
                <a:cs typeface="Arial"/>
              </a:rPr>
              <a:t> and </a:t>
            </a:r>
            <a:r>
              <a:rPr lang="fi-FI" b="1" err="1">
                <a:solidFill>
                  <a:srgbClr val="000000"/>
                </a:solidFill>
                <a:latin typeface="Arial"/>
                <a:cs typeface="Arial"/>
              </a:rPr>
              <a:t>learn</a:t>
            </a:r>
            <a:r>
              <a:rPr lang="fi-FI" b="1">
                <a:solidFill>
                  <a:srgbClr val="000000"/>
                </a:solidFill>
                <a:latin typeface="Arial"/>
                <a:cs typeface="Arial"/>
              </a:rPr>
              <a:t> </a:t>
            </a:r>
            <a:r>
              <a:rPr lang="fi-FI" b="1" err="1">
                <a:solidFill>
                  <a:srgbClr val="000000"/>
                </a:solidFill>
                <a:latin typeface="Arial"/>
                <a:cs typeface="Arial"/>
              </a:rPr>
              <a:t>settings</a:t>
            </a:r>
            <a:r>
              <a:rPr lang="fi-FI" b="1">
                <a:solidFill>
                  <a:srgbClr val="000000"/>
                </a:solidFill>
                <a:latin typeface="Arial"/>
                <a:cs typeface="Arial"/>
              </a:rPr>
              <a:t> for </a:t>
            </a:r>
            <a:r>
              <a:rPr lang="fi-FI" b="1" err="1">
                <a:solidFill>
                  <a:srgbClr val="000000"/>
                </a:solidFill>
                <a:latin typeface="Arial"/>
                <a:cs typeface="Arial"/>
              </a:rPr>
              <a:t>all</a:t>
            </a:r>
            <a:r>
              <a:rPr lang="fi-FI" b="1">
                <a:solidFill>
                  <a:srgbClr val="000000"/>
                </a:solidFill>
                <a:latin typeface="Arial"/>
                <a:cs typeface="Arial"/>
              </a:rPr>
              <a:t> </a:t>
            </a:r>
            <a:r>
              <a:rPr lang="fi-FI" b="1" err="1">
                <a:solidFill>
                  <a:srgbClr val="000000"/>
                </a:solidFill>
                <a:latin typeface="Arial"/>
                <a:cs typeface="Arial"/>
              </a:rPr>
              <a:t>children</a:t>
            </a:r>
            <a:r>
              <a:rPr lang="fi-FI" b="1">
                <a:solidFill>
                  <a:srgbClr val="000000"/>
                </a:solidFill>
                <a:latin typeface="Arial"/>
                <a:cs typeface="Arial"/>
              </a:rPr>
              <a:t> </a:t>
            </a:r>
            <a:r>
              <a:rPr lang="fi-FI" err="1">
                <a:solidFill>
                  <a:srgbClr val="000000"/>
                </a:solidFill>
                <a:latin typeface="Arial"/>
                <a:cs typeface="Arial"/>
              </a:rPr>
              <a:t>by</a:t>
            </a:r>
            <a:r>
              <a:rPr lang="fi-FI" b="1">
                <a:solidFill>
                  <a:srgbClr val="000000"/>
                </a:solidFill>
                <a:latin typeface="Arial"/>
                <a:cs typeface="Arial"/>
              </a:rPr>
              <a:t> </a:t>
            </a:r>
            <a:r>
              <a:rPr lang="fi-FI">
                <a:solidFill>
                  <a:srgbClr val="000000"/>
                </a:solidFill>
                <a:latin typeface="Arial"/>
                <a:cs typeface="Arial"/>
              </a:rPr>
              <a:t>Martina </a:t>
            </a:r>
            <a:r>
              <a:rPr lang="fi-FI" err="1">
                <a:solidFill>
                  <a:srgbClr val="000000"/>
                </a:solidFill>
                <a:latin typeface="Arial"/>
                <a:cs typeface="Arial"/>
              </a:rPr>
              <a:t>Fröhlich</a:t>
            </a:r>
            <a:r>
              <a:rPr lang="fi-FI">
                <a:solidFill>
                  <a:srgbClr val="000000"/>
                </a:solidFill>
                <a:latin typeface="Arial"/>
                <a:cs typeface="Arial"/>
              </a:rPr>
              <a:t>: </a:t>
            </a:r>
            <a:r>
              <a:rPr lang="fi-FI" err="1">
                <a:solidFill>
                  <a:srgbClr val="000000"/>
                </a:solidFill>
                <a:latin typeface="Arial"/>
                <a:cs typeface="Arial"/>
              </a:rPr>
              <a:t>Vienna</a:t>
            </a:r>
            <a:r>
              <a:rPr lang="fi-FI">
                <a:solidFill>
                  <a:srgbClr val="000000"/>
                </a:solidFill>
                <a:latin typeface="Arial"/>
                <a:cs typeface="Arial"/>
              </a:rPr>
              <a:t>, </a:t>
            </a:r>
            <a:r>
              <a:rPr lang="fi-FI" err="1">
                <a:solidFill>
                  <a:srgbClr val="000000"/>
                </a:solidFill>
                <a:latin typeface="Arial"/>
                <a:cs typeface="Arial"/>
              </a:rPr>
              <a:t>Austria</a:t>
            </a:r>
            <a:r>
              <a:rPr lang="fi-FI">
                <a:solidFill>
                  <a:srgbClr val="000000"/>
                </a:solidFill>
                <a:latin typeface="Arial"/>
                <a:cs typeface="Arial"/>
              </a:rPr>
              <a:t>: D-328</a:t>
            </a:r>
            <a:endParaRPr lang="en-US">
              <a:solidFill>
                <a:srgbClr val="000000"/>
              </a:solidFill>
              <a:latin typeface="Arial"/>
              <a:cs typeface="Arial"/>
            </a:endParaRPr>
          </a:p>
          <a:p>
            <a:pPr marL="342900" indent="-342900">
              <a:buAutoNum type="arabicPeriod"/>
            </a:pPr>
            <a:endParaRPr lang="fi-FI">
              <a:solidFill>
                <a:srgbClr val="000000"/>
              </a:solidFill>
              <a:latin typeface="Arial"/>
              <a:cs typeface="Arial"/>
            </a:endParaRPr>
          </a:p>
          <a:p>
            <a:pPr marL="342900" indent="-342900">
              <a:buAutoNum type="arabicPeriod"/>
            </a:pPr>
            <a:r>
              <a:rPr lang="fi-FI" b="1" err="1">
                <a:solidFill>
                  <a:srgbClr val="000000"/>
                </a:solidFill>
                <a:latin typeface="Arial"/>
                <a:cs typeface="Arial"/>
              </a:rPr>
              <a:t>Didactic</a:t>
            </a:r>
            <a:r>
              <a:rPr lang="fi-FI" b="1">
                <a:solidFill>
                  <a:srgbClr val="000000"/>
                </a:solidFill>
                <a:latin typeface="Arial"/>
                <a:cs typeface="Arial"/>
              </a:rPr>
              <a:t> </a:t>
            </a:r>
            <a:r>
              <a:rPr lang="fi-FI" b="1" err="1">
                <a:solidFill>
                  <a:srgbClr val="000000"/>
                </a:solidFill>
                <a:latin typeface="Arial"/>
                <a:cs typeface="Arial"/>
              </a:rPr>
              <a:t>material</a:t>
            </a:r>
            <a:r>
              <a:rPr lang="fi-FI" b="1">
                <a:solidFill>
                  <a:srgbClr val="000000"/>
                </a:solidFill>
                <a:latin typeface="Arial"/>
                <a:cs typeface="Arial"/>
              </a:rPr>
              <a:t> for </a:t>
            </a:r>
            <a:r>
              <a:rPr lang="fi-FI" b="1" err="1">
                <a:solidFill>
                  <a:srgbClr val="000000"/>
                </a:solidFill>
                <a:latin typeface="Arial"/>
                <a:cs typeface="Arial"/>
              </a:rPr>
              <a:t>working</a:t>
            </a:r>
            <a:r>
              <a:rPr lang="fi-FI" b="1">
                <a:solidFill>
                  <a:srgbClr val="000000"/>
                </a:solidFill>
                <a:latin typeface="Arial"/>
                <a:cs typeface="Arial"/>
              </a:rPr>
              <a:t> on </a:t>
            </a:r>
            <a:r>
              <a:rPr lang="fi-FI" b="1" err="1">
                <a:solidFill>
                  <a:srgbClr val="000000"/>
                </a:solidFill>
                <a:latin typeface="Arial"/>
                <a:cs typeface="Arial"/>
              </a:rPr>
              <a:t>cybersecurity</a:t>
            </a:r>
            <a:r>
              <a:rPr lang="fi-FI" b="1">
                <a:solidFill>
                  <a:srgbClr val="000000"/>
                </a:solidFill>
                <a:latin typeface="Arial"/>
                <a:cs typeface="Arial"/>
              </a:rPr>
              <a:t> in </a:t>
            </a:r>
            <a:r>
              <a:rPr lang="fi-FI" b="1" err="1">
                <a:solidFill>
                  <a:srgbClr val="000000"/>
                </a:solidFill>
                <a:latin typeface="Arial"/>
                <a:cs typeface="Arial"/>
              </a:rPr>
              <a:t>education</a:t>
            </a:r>
            <a:r>
              <a:rPr lang="fi-FI" b="1">
                <a:solidFill>
                  <a:srgbClr val="000000"/>
                </a:solidFill>
                <a:latin typeface="Arial"/>
                <a:cs typeface="Arial"/>
              </a:rPr>
              <a:t> </a:t>
            </a:r>
            <a:r>
              <a:rPr lang="fi-FI" err="1">
                <a:solidFill>
                  <a:srgbClr val="000000"/>
                </a:solidFill>
                <a:latin typeface="Arial"/>
                <a:cs typeface="Arial"/>
              </a:rPr>
              <a:t>by</a:t>
            </a:r>
            <a:r>
              <a:rPr lang="fi-FI">
                <a:solidFill>
                  <a:srgbClr val="000000"/>
                </a:solidFill>
                <a:latin typeface="Arial"/>
                <a:cs typeface="Arial"/>
              </a:rPr>
              <a:t> Manuel García </a:t>
            </a:r>
            <a:r>
              <a:rPr lang="fi-FI" err="1">
                <a:solidFill>
                  <a:srgbClr val="000000"/>
                </a:solidFill>
                <a:latin typeface="Arial"/>
                <a:cs typeface="Arial"/>
              </a:rPr>
              <a:t>Ibáñez</a:t>
            </a:r>
            <a:r>
              <a:rPr lang="fi-FI" b="1">
                <a:solidFill>
                  <a:srgbClr val="000000"/>
                </a:solidFill>
                <a:latin typeface="Arial"/>
                <a:cs typeface="Arial"/>
              </a:rPr>
              <a:t>,</a:t>
            </a:r>
            <a:r>
              <a:rPr lang="fi-FI">
                <a:solidFill>
                  <a:srgbClr val="000000"/>
                </a:solidFill>
                <a:latin typeface="Arial"/>
                <a:cs typeface="Arial"/>
              </a:rPr>
              <a:t> CMLI, Spain: S-202</a:t>
            </a:r>
            <a:endParaRPr lang="fi-FI">
              <a:solidFill>
                <a:srgbClr val="000000"/>
              </a:solidFill>
              <a:latin typeface="Aptos" panose="02110004020202020204"/>
              <a:cs typeface="Arial"/>
            </a:endParaRPr>
          </a:p>
          <a:p>
            <a:pPr marL="342900" indent="-342900">
              <a:buAutoNum type="arabicPeriod"/>
            </a:pPr>
            <a:endParaRPr lang="fi-FI">
              <a:solidFill>
                <a:srgbClr val="000000"/>
              </a:solidFill>
              <a:latin typeface="Arial"/>
              <a:cs typeface="Arial"/>
            </a:endParaRPr>
          </a:p>
          <a:p>
            <a:pPr marL="342900" indent="-342900">
              <a:buAutoNum type="arabicPeriod"/>
            </a:pPr>
            <a:r>
              <a:rPr lang="fi-FI" b="1" err="1">
                <a:solidFill>
                  <a:srgbClr val="000000"/>
                </a:solidFill>
                <a:latin typeface="Arial"/>
                <a:cs typeface="Arial"/>
              </a:rPr>
              <a:t>Communities</a:t>
            </a:r>
            <a:r>
              <a:rPr lang="fi-FI" b="1">
                <a:solidFill>
                  <a:srgbClr val="000000"/>
                </a:solidFill>
                <a:latin typeface="Arial"/>
                <a:cs typeface="Arial"/>
              </a:rPr>
              <a:t> of </a:t>
            </a:r>
            <a:r>
              <a:rPr lang="fi-FI" b="1" err="1">
                <a:solidFill>
                  <a:srgbClr val="000000"/>
                </a:solidFill>
                <a:latin typeface="Arial"/>
                <a:cs typeface="Arial"/>
              </a:rPr>
              <a:t>learning</a:t>
            </a:r>
            <a:r>
              <a:rPr lang="fi-FI" b="1">
                <a:solidFill>
                  <a:srgbClr val="000000"/>
                </a:solidFill>
                <a:latin typeface="Arial"/>
                <a:cs typeface="Arial"/>
              </a:rPr>
              <a:t> in </a:t>
            </a:r>
            <a:r>
              <a:rPr lang="fi-FI" b="1" err="1">
                <a:solidFill>
                  <a:srgbClr val="000000"/>
                </a:solidFill>
                <a:latin typeface="Arial"/>
                <a:cs typeface="Arial"/>
              </a:rPr>
              <a:t>Social</a:t>
            </a:r>
            <a:r>
              <a:rPr lang="fi-FI" b="1">
                <a:solidFill>
                  <a:srgbClr val="000000"/>
                </a:solidFill>
                <a:latin typeface="Arial"/>
                <a:cs typeface="Arial"/>
              </a:rPr>
              <a:t> </a:t>
            </a:r>
            <a:r>
              <a:rPr lang="fi-FI" b="1" err="1">
                <a:solidFill>
                  <a:srgbClr val="000000"/>
                </a:solidFill>
                <a:latin typeface="Arial"/>
                <a:cs typeface="Arial"/>
              </a:rPr>
              <a:t>Education</a:t>
            </a:r>
            <a:r>
              <a:rPr lang="fi-FI" b="1">
                <a:solidFill>
                  <a:srgbClr val="000000"/>
                </a:solidFill>
                <a:latin typeface="Arial"/>
                <a:cs typeface="Arial"/>
              </a:rPr>
              <a:t> </a:t>
            </a:r>
            <a:r>
              <a:rPr lang="fi-FI" err="1">
                <a:solidFill>
                  <a:srgbClr val="000000"/>
                </a:solidFill>
                <a:latin typeface="Arial"/>
                <a:cs typeface="Arial"/>
              </a:rPr>
              <a:t>by</a:t>
            </a:r>
            <a:r>
              <a:rPr lang="fi-FI" b="1">
                <a:solidFill>
                  <a:srgbClr val="000000"/>
                </a:solidFill>
                <a:latin typeface="Arial"/>
                <a:cs typeface="Arial"/>
              </a:rPr>
              <a:t> </a:t>
            </a:r>
            <a:r>
              <a:rPr lang="fi-FI" err="1">
                <a:solidFill>
                  <a:srgbClr val="000000"/>
                </a:solidFill>
                <a:latin typeface="Arial"/>
                <a:cs typeface="Arial"/>
              </a:rPr>
              <a:t>Malou</a:t>
            </a:r>
            <a:r>
              <a:rPr lang="fi-FI">
                <a:solidFill>
                  <a:srgbClr val="000000"/>
                </a:solidFill>
                <a:latin typeface="Arial"/>
                <a:cs typeface="Arial"/>
              </a:rPr>
              <a:t> </a:t>
            </a:r>
            <a:r>
              <a:rPr lang="fi-FI" err="1">
                <a:solidFill>
                  <a:srgbClr val="000000"/>
                </a:solidFill>
                <a:latin typeface="Arial"/>
                <a:cs typeface="Arial"/>
              </a:rPr>
              <a:t>Munch</a:t>
            </a:r>
            <a:r>
              <a:rPr lang="fi-FI">
                <a:solidFill>
                  <a:srgbClr val="000000"/>
                </a:solidFill>
                <a:latin typeface="Arial"/>
                <a:cs typeface="Arial"/>
              </a:rPr>
              <a:t> &amp; Nils </a:t>
            </a:r>
            <a:r>
              <a:rPr lang="fi-FI" err="1">
                <a:solidFill>
                  <a:srgbClr val="000000"/>
                </a:solidFill>
                <a:latin typeface="Arial"/>
                <a:cs typeface="Arial"/>
              </a:rPr>
              <a:t>Nørrind</a:t>
            </a:r>
            <a:r>
              <a:rPr lang="fi-FI">
                <a:solidFill>
                  <a:srgbClr val="000000"/>
                </a:solidFill>
                <a:latin typeface="Arial"/>
                <a:cs typeface="Arial"/>
              </a:rPr>
              <a:t> Hansen, VIA, </a:t>
            </a:r>
            <a:r>
              <a:rPr lang="fi-FI" err="1">
                <a:solidFill>
                  <a:srgbClr val="000000"/>
                </a:solidFill>
                <a:latin typeface="Arial"/>
                <a:cs typeface="Arial"/>
              </a:rPr>
              <a:t>Denmark</a:t>
            </a:r>
            <a:r>
              <a:rPr lang="fi-FI">
                <a:solidFill>
                  <a:srgbClr val="000000"/>
                </a:solidFill>
                <a:latin typeface="Arial"/>
                <a:cs typeface="Arial"/>
              </a:rPr>
              <a:t>: S-313</a:t>
            </a:r>
            <a:endParaRPr lang="fi-FI"/>
          </a:p>
          <a:p>
            <a:pPr marL="342900" indent="-342900">
              <a:buAutoNum type="arabicPeriod"/>
            </a:pPr>
            <a:endParaRPr lang="fi-FI">
              <a:solidFill>
                <a:srgbClr val="000000"/>
              </a:solidFill>
              <a:latin typeface="Arial"/>
              <a:cs typeface="Arial"/>
            </a:endParaRPr>
          </a:p>
          <a:p>
            <a:pPr marL="342900" indent="-342900">
              <a:buAutoNum type="arabicPeriod"/>
            </a:pPr>
            <a:r>
              <a:rPr lang="fi-FI" b="1">
                <a:solidFill>
                  <a:srgbClr val="000000"/>
                </a:solidFill>
                <a:latin typeface="Arial"/>
                <a:cs typeface="Arial"/>
              </a:rPr>
              <a:t>Design </a:t>
            </a:r>
            <a:r>
              <a:rPr lang="fi-FI" b="1" err="1">
                <a:solidFill>
                  <a:srgbClr val="000000"/>
                </a:solidFill>
                <a:latin typeface="Arial"/>
                <a:cs typeface="Arial"/>
              </a:rPr>
              <a:t>thinking</a:t>
            </a:r>
            <a:r>
              <a:rPr lang="fi-FI" b="1">
                <a:solidFill>
                  <a:srgbClr val="000000"/>
                </a:solidFill>
                <a:latin typeface="Arial"/>
                <a:cs typeface="Arial"/>
              </a:rPr>
              <a:t> for </a:t>
            </a:r>
            <a:r>
              <a:rPr lang="fi-FI" b="1" err="1">
                <a:solidFill>
                  <a:srgbClr val="000000"/>
                </a:solidFill>
                <a:latin typeface="Arial"/>
                <a:cs typeface="Arial"/>
              </a:rPr>
              <a:t>building</a:t>
            </a:r>
            <a:r>
              <a:rPr lang="fi-FI" b="1">
                <a:solidFill>
                  <a:srgbClr val="000000"/>
                </a:solidFill>
                <a:latin typeface="Arial"/>
                <a:cs typeface="Arial"/>
              </a:rPr>
              <a:t> </a:t>
            </a:r>
            <a:r>
              <a:rPr lang="fi-FI" b="1" err="1">
                <a:solidFill>
                  <a:srgbClr val="000000"/>
                </a:solidFill>
                <a:latin typeface="Arial"/>
                <a:cs typeface="Arial"/>
              </a:rPr>
              <a:t>safer</a:t>
            </a:r>
            <a:r>
              <a:rPr lang="fi-FI" b="1">
                <a:solidFill>
                  <a:srgbClr val="000000"/>
                </a:solidFill>
                <a:latin typeface="Arial"/>
                <a:cs typeface="Arial"/>
              </a:rPr>
              <a:t> communities</a:t>
            </a:r>
            <a:r>
              <a:rPr lang="fi-FI">
                <a:solidFill>
                  <a:srgbClr val="000000"/>
                </a:solidFill>
                <a:latin typeface="Arial"/>
                <a:cs typeface="Arial"/>
              </a:rPr>
              <a:t> </a:t>
            </a:r>
            <a:r>
              <a:rPr lang="fi-FI" err="1">
                <a:solidFill>
                  <a:srgbClr val="000000"/>
                </a:solidFill>
                <a:latin typeface="Arial"/>
                <a:cs typeface="Arial"/>
              </a:rPr>
              <a:t>by</a:t>
            </a:r>
            <a:r>
              <a:rPr lang="fi-FI">
                <a:solidFill>
                  <a:srgbClr val="000000"/>
                </a:solidFill>
                <a:latin typeface="Arial"/>
                <a:cs typeface="Arial"/>
              </a:rPr>
              <a:t> Milla Mäkinen, </a:t>
            </a:r>
            <a:r>
              <a:rPr lang="fi-FI" err="1">
                <a:solidFill>
                  <a:srgbClr val="000000"/>
                </a:solidFill>
                <a:latin typeface="Arial"/>
                <a:cs typeface="Arial"/>
              </a:rPr>
              <a:t>Hamk</a:t>
            </a:r>
            <a:r>
              <a:rPr lang="fi-FI">
                <a:solidFill>
                  <a:srgbClr val="000000"/>
                </a:solidFill>
                <a:latin typeface="Arial"/>
                <a:cs typeface="Arial"/>
              </a:rPr>
              <a:t>, Finland: S-301</a:t>
            </a:r>
          </a:p>
          <a:p>
            <a:pPr marL="342900" indent="-342900">
              <a:buAutoNum type="arabicPeriod"/>
            </a:pPr>
            <a:endParaRPr lang="fi-FI">
              <a:solidFill>
                <a:srgbClr val="000000"/>
              </a:solidFill>
              <a:latin typeface="Arial"/>
              <a:cs typeface="Arial"/>
            </a:endParaRPr>
          </a:p>
          <a:p>
            <a:pPr marL="342900" indent="-342900">
              <a:buAutoNum type="arabicPeriod"/>
            </a:pPr>
            <a:r>
              <a:rPr lang="fi-FI" b="1" err="1">
                <a:solidFill>
                  <a:srgbClr val="000000"/>
                </a:solidFill>
                <a:latin typeface="Arial"/>
                <a:cs typeface="Arial"/>
              </a:rPr>
              <a:t>Working</a:t>
            </a:r>
            <a:r>
              <a:rPr lang="fi-FI" b="1">
                <a:solidFill>
                  <a:srgbClr val="000000"/>
                </a:solidFill>
                <a:latin typeface="Arial"/>
                <a:cs typeface="Arial"/>
              </a:rPr>
              <a:t> </a:t>
            </a:r>
            <a:r>
              <a:rPr lang="fi-FI" b="1" err="1">
                <a:solidFill>
                  <a:srgbClr val="000000"/>
                </a:solidFill>
                <a:latin typeface="Arial"/>
                <a:cs typeface="Arial"/>
              </a:rPr>
              <a:t>with</a:t>
            </a:r>
            <a:r>
              <a:rPr lang="fi-FI" b="1">
                <a:solidFill>
                  <a:srgbClr val="000000"/>
                </a:solidFill>
                <a:latin typeface="Arial"/>
                <a:cs typeface="Arial"/>
              </a:rPr>
              <a:t> </a:t>
            </a:r>
            <a:r>
              <a:rPr lang="fi-FI" b="1" err="1">
                <a:solidFill>
                  <a:srgbClr val="000000"/>
                </a:solidFill>
                <a:latin typeface="Arial"/>
                <a:cs typeface="Arial"/>
              </a:rPr>
              <a:t>the</a:t>
            </a:r>
            <a:r>
              <a:rPr lang="fi-FI" b="1">
                <a:solidFill>
                  <a:srgbClr val="000000"/>
                </a:solidFill>
                <a:latin typeface="Arial"/>
                <a:cs typeface="Arial"/>
              </a:rPr>
              <a:t> </a:t>
            </a:r>
            <a:r>
              <a:rPr lang="fi-FI" b="1" err="1">
                <a:solidFill>
                  <a:srgbClr val="000000"/>
                </a:solidFill>
                <a:latin typeface="Arial"/>
                <a:cs typeface="Arial"/>
              </a:rPr>
              <a:t>code</a:t>
            </a:r>
            <a:r>
              <a:rPr lang="fi-FI" b="1">
                <a:solidFill>
                  <a:srgbClr val="000000"/>
                </a:solidFill>
                <a:latin typeface="Arial"/>
                <a:cs typeface="Arial"/>
              </a:rPr>
              <a:t> for </a:t>
            </a:r>
            <a:r>
              <a:rPr lang="fi-FI" b="1" err="1">
                <a:solidFill>
                  <a:srgbClr val="000000"/>
                </a:solidFill>
                <a:latin typeface="Arial"/>
                <a:cs typeface="Arial"/>
              </a:rPr>
              <a:t>reporting</a:t>
            </a:r>
            <a:r>
              <a:rPr lang="fi-FI" b="1">
                <a:solidFill>
                  <a:srgbClr val="000000"/>
                </a:solidFill>
                <a:latin typeface="Arial"/>
                <a:cs typeface="Arial"/>
              </a:rPr>
              <a:t> </a:t>
            </a:r>
            <a:r>
              <a:rPr lang="fi-FI" b="1" err="1">
                <a:solidFill>
                  <a:srgbClr val="000000"/>
                </a:solidFill>
                <a:latin typeface="Arial"/>
                <a:cs typeface="Arial"/>
              </a:rPr>
              <a:t>domestic</a:t>
            </a:r>
            <a:r>
              <a:rPr lang="fi-FI" b="1">
                <a:solidFill>
                  <a:srgbClr val="000000"/>
                </a:solidFill>
                <a:latin typeface="Arial"/>
                <a:cs typeface="Arial"/>
              </a:rPr>
              <a:t> </a:t>
            </a:r>
            <a:r>
              <a:rPr lang="fi-FI" b="1" err="1">
                <a:solidFill>
                  <a:srgbClr val="000000"/>
                </a:solidFill>
                <a:latin typeface="Arial"/>
                <a:cs typeface="Arial"/>
              </a:rPr>
              <a:t>violence</a:t>
            </a:r>
            <a:r>
              <a:rPr lang="fi-FI" b="1">
                <a:solidFill>
                  <a:srgbClr val="000000"/>
                </a:solidFill>
                <a:latin typeface="Arial"/>
                <a:cs typeface="Arial"/>
              </a:rPr>
              <a:t> &amp; </a:t>
            </a:r>
            <a:r>
              <a:rPr lang="fi-FI" b="1" err="1">
                <a:solidFill>
                  <a:srgbClr val="000000"/>
                </a:solidFill>
                <a:latin typeface="Arial"/>
                <a:cs typeface="Arial"/>
              </a:rPr>
              <a:t>child</a:t>
            </a:r>
            <a:r>
              <a:rPr lang="fi-FI" b="1">
                <a:solidFill>
                  <a:srgbClr val="000000"/>
                </a:solidFill>
                <a:latin typeface="Arial"/>
                <a:cs typeface="Arial"/>
              </a:rPr>
              <a:t> </a:t>
            </a:r>
            <a:r>
              <a:rPr lang="fi-FI" b="1" err="1">
                <a:solidFill>
                  <a:srgbClr val="000000"/>
                </a:solidFill>
                <a:latin typeface="Arial"/>
                <a:cs typeface="Arial"/>
              </a:rPr>
              <a:t>abuse</a:t>
            </a:r>
            <a:r>
              <a:rPr lang="fi-FI" b="1">
                <a:solidFill>
                  <a:srgbClr val="000000"/>
                </a:solidFill>
                <a:latin typeface="Arial"/>
                <a:cs typeface="Arial"/>
              </a:rPr>
              <a:t> in </a:t>
            </a:r>
            <a:r>
              <a:rPr lang="fi-FI" b="1" err="1">
                <a:solidFill>
                  <a:srgbClr val="000000"/>
                </a:solidFill>
                <a:latin typeface="Arial"/>
                <a:cs typeface="Arial"/>
              </a:rPr>
              <a:t>the</a:t>
            </a:r>
            <a:r>
              <a:rPr lang="fi-FI" b="1">
                <a:solidFill>
                  <a:srgbClr val="000000"/>
                </a:solidFill>
                <a:latin typeface="Arial"/>
                <a:cs typeface="Arial"/>
              </a:rPr>
              <a:t> </a:t>
            </a:r>
            <a:r>
              <a:rPr lang="fi-FI" b="1" err="1">
                <a:solidFill>
                  <a:srgbClr val="000000"/>
                </a:solidFill>
                <a:latin typeface="Arial"/>
                <a:cs typeface="Arial"/>
              </a:rPr>
              <a:t>Netherlands</a:t>
            </a:r>
            <a:r>
              <a:rPr lang="fi-FI" b="1">
                <a:solidFill>
                  <a:srgbClr val="000000"/>
                </a:solidFill>
                <a:latin typeface="Arial"/>
                <a:cs typeface="Arial"/>
              </a:rPr>
              <a:t> </a:t>
            </a:r>
            <a:r>
              <a:rPr lang="fi-FI" err="1">
                <a:solidFill>
                  <a:srgbClr val="000000"/>
                </a:solidFill>
                <a:latin typeface="Arial"/>
                <a:cs typeface="Arial"/>
              </a:rPr>
              <a:t>by</a:t>
            </a:r>
            <a:r>
              <a:rPr lang="fi-FI">
                <a:solidFill>
                  <a:srgbClr val="000000"/>
                </a:solidFill>
                <a:latin typeface="Arial"/>
                <a:cs typeface="Arial"/>
              </a:rPr>
              <a:t> S</a:t>
            </a:r>
            <a:r>
              <a:rPr lang="en-US" err="1">
                <a:solidFill>
                  <a:srgbClr val="000000"/>
                </a:solidFill>
                <a:latin typeface="Arial"/>
                <a:cs typeface="Arial"/>
              </a:rPr>
              <a:t>emira</a:t>
            </a:r>
            <a:r>
              <a:rPr lang="en-US">
                <a:solidFill>
                  <a:srgbClr val="000000"/>
                </a:solidFill>
                <a:latin typeface="Arial"/>
                <a:cs typeface="Arial"/>
              </a:rPr>
              <a:t> </a:t>
            </a:r>
            <a:r>
              <a:rPr lang="en-US" err="1">
                <a:solidFill>
                  <a:srgbClr val="000000"/>
                </a:solidFill>
                <a:latin typeface="Arial"/>
                <a:cs typeface="Arial"/>
              </a:rPr>
              <a:t>Köşker</a:t>
            </a:r>
            <a:r>
              <a:rPr lang="en-US">
                <a:solidFill>
                  <a:srgbClr val="000000"/>
                </a:solidFill>
                <a:latin typeface="Arial"/>
                <a:cs typeface="Arial"/>
              </a:rPr>
              <a:t> with co-presenter Evert Schutte, NHL </a:t>
            </a:r>
            <a:r>
              <a:rPr lang="en-US" err="1">
                <a:solidFill>
                  <a:srgbClr val="000000"/>
                </a:solidFill>
                <a:latin typeface="Arial"/>
                <a:cs typeface="Arial"/>
              </a:rPr>
              <a:t>Stenden</a:t>
            </a:r>
            <a:r>
              <a:rPr lang="en-US">
                <a:solidFill>
                  <a:srgbClr val="000000"/>
                </a:solidFill>
                <a:latin typeface="Arial"/>
                <a:cs typeface="Arial"/>
              </a:rPr>
              <a:t>: </a:t>
            </a:r>
            <a:r>
              <a:rPr lang="fi-FI">
                <a:solidFill>
                  <a:srgbClr val="000000"/>
                </a:solidFill>
                <a:latin typeface="Inter"/>
                <a:cs typeface="Arial"/>
              </a:rPr>
              <a:t>S-312</a:t>
            </a:r>
          </a:p>
          <a:p>
            <a:pPr marL="342900" indent="-342900">
              <a:buAutoNum type="arabicPeriod"/>
            </a:pPr>
            <a:endParaRPr lang="fi-FI">
              <a:solidFill>
                <a:srgbClr val="000000"/>
              </a:solidFill>
              <a:latin typeface="Inter"/>
              <a:cs typeface="Arial"/>
            </a:endParaRPr>
          </a:p>
          <a:p>
            <a:pPr marL="342900" indent="-342900">
              <a:buAutoNum type="arabicPeriod"/>
            </a:pPr>
            <a:r>
              <a:rPr lang="fi-FI" b="1">
                <a:solidFill>
                  <a:srgbClr val="000000"/>
                </a:solidFill>
                <a:latin typeface="Inter"/>
                <a:cs typeface="Arial"/>
              </a:rPr>
              <a:t> A </a:t>
            </a:r>
            <a:r>
              <a:rPr lang="fi-FI" b="1" err="1">
                <a:solidFill>
                  <a:srgbClr val="000000"/>
                </a:solidFill>
                <a:latin typeface="Inter"/>
                <a:cs typeface="Arial"/>
              </a:rPr>
              <a:t>package</a:t>
            </a:r>
            <a:r>
              <a:rPr lang="fi-FI" b="1">
                <a:solidFill>
                  <a:srgbClr val="000000"/>
                </a:solidFill>
                <a:latin typeface="Inter"/>
                <a:cs typeface="Arial"/>
              </a:rPr>
              <a:t> of 2 </a:t>
            </a:r>
            <a:r>
              <a:rPr lang="fi-FI" b="1" err="1">
                <a:solidFill>
                  <a:srgbClr val="000000"/>
                </a:solidFill>
                <a:latin typeface="Inter"/>
                <a:cs typeface="Arial"/>
              </a:rPr>
              <a:t>lectures</a:t>
            </a:r>
            <a:r>
              <a:rPr lang="fi-FI" b="1">
                <a:solidFill>
                  <a:srgbClr val="000000"/>
                </a:solidFill>
                <a:latin typeface="Inter"/>
                <a:cs typeface="Arial"/>
              </a:rPr>
              <a:t>: </a:t>
            </a:r>
            <a:r>
              <a:rPr lang="fi-FI" b="1" err="1">
                <a:solidFill>
                  <a:srgbClr val="000000"/>
                </a:solidFill>
                <a:latin typeface="Inter"/>
                <a:cs typeface="Arial"/>
              </a:rPr>
              <a:t>Inclusive</a:t>
            </a:r>
            <a:r>
              <a:rPr lang="fi-FI" b="1">
                <a:solidFill>
                  <a:srgbClr val="000000"/>
                </a:solidFill>
                <a:latin typeface="Inter"/>
                <a:cs typeface="Arial"/>
              </a:rPr>
              <a:t> </a:t>
            </a:r>
            <a:r>
              <a:rPr lang="fi-FI" b="1" err="1">
                <a:solidFill>
                  <a:srgbClr val="000000"/>
                </a:solidFill>
                <a:latin typeface="Inter"/>
                <a:cs typeface="Arial"/>
              </a:rPr>
              <a:t>education</a:t>
            </a:r>
            <a:r>
              <a:rPr lang="fi-FI" b="1">
                <a:solidFill>
                  <a:srgbClr val="000000"/>
                </a:solidFill>
                <a:latin typeface="Inter"/>
                <a:cs typeface="Arial"/>
              </a:rPr>
              <a:t> </a:t>
            </a:r>
            <a:r>
              <a:rPr lang="fi-FI" err="1">
                <a:solidFill>
                  <a:srgbClr val="000000"/>
                </a:solidFill>
                <a:latin typeface="Inter"/>
                <a:cs typeface="Arial"/>
              </a:rPr>
              <a:t>by</a:t>
            </a:r>
            <a:r>
              <a:rPr lang="fi-FI">
                <a:solidFill>
                  <a:srgbClr val="000000"/>
                </a:solidFill>
                <a:latin typeface="Inter"/>
                <a:cs typeface="Arial"/>
              </a:rPr>
              <a:t> </a:t>
            </a:r>
            <a:r>
              <a:rPr lang="fi-FI" err="1">
                <a:solidFill>
                  <a:srgbClr val="000000"/>
                </a:solidFill>
                <a:latin typeface="Arial"/>
                <a:cs typeface="Arial"/>
              </a:rPr>
              <a:t>Wijnie</a:t>
            </a:r>
            <a:r>
              <a:rPr lang="fi-FI">
                <a:solidFill>
                  <a:srgbClr val="000000"/>
                </a:solidFill>
                <a:latin typeface="Arial"/>
                <a:cs typeface="Arial"/>
              </a:rPr>
              <a:t> </a:t>
            </a:r>
            <a:r>
              <a:rPr lang="fi-FI" err="1">
                <a:solidFill>
                  <a:srgbClr val="000000"/>
                </a:solidFill>
                <a:latin typeface="Arial"/>
                <a:cs typeface="Arial"/>
              </a:rPr>
              <a:t>Lalkens</a:t>
            </a:r>
            <a:r>
              <a:rPr lang="fi-FI">
                <a:solidFill>
                  <a:srgbClr val="000000"/>
                </a:solidFill>
                <a:latin typeface="Arial"/>
                <a:cs typeface="Arial"/>
              </a:rPr>
              <a:t>; and </a:t>
            </a:r>
            <a:r>
              <a:rPr lang="en-US" b="1">
                <a:latin typeface="Arial"/>
                <a:ea typeface="Calibri"/>
                <a:cs typeface="Arial"/>
              </a:rPr>
              <a:t>Body, Mind and Hearts in Music</a:t>
            </a:r>
            <a:r>
              <a:rPr lang="en-US">
                <a:latin typeface="Arial"/>
                <a:ea typeface="Calibri"/>
                <a:cs typeface="Arial"/>
              </a:rPr>
              <a:t> by Mikko Romppanen, </a:t>
            </a:r>
            <a:r>
              <a:rPr lang="en-US" err="1">
                <a:latin typeface="Arial"/>
                <a:ea typeface="Calibri"/>
                <a:cs typeface="Arial"/>
              </a:rPr>
              <a:t>Hamk</a:t>
            </a:r>
            <a:r>
              <a:rPr lang="en-US">
                <a:latin typeface="Arial"/>
                <a:ea typeface="Calibri"/>
                <a:cs typeface="Arial"/>
              </a:rPr>
              <a:t>, Finland: S-125</a:t>
            </a:r>
            <a:endParaRPr lang="en-US">
              <a:latin typeface="Arial"/>
              <a:ea typeface="Calibri"/>
              <a:cs typeface="Arial" panose="020B0604020202020204" pitchFamily="34" charset="0"/>
            </a:endParaRPr>
          </a:p>
          <a:p>
            <a:pPr marL="228600" indent="-228600">
              <a:buFontTx/>
              <a:buAutoNum type="arabicPeriod"/>
            </a:pPr>
            <a:endParaRPr lang="fi-FI" sz="1100">
              <a:solidFill>
                <a:srgbClr val="000000"/>
              </a:solidFill>
              <a:latin typeface="Arial"/>
              <a:ea typeface="Calibri"/>
              <a:cs typeface="Arial"/>
            </a:endParaRPr>
          </a:p>
          <a:p>
            <a:pPr marL="228600" indent="-228600">
              <a:buAutoNum type="arabicPeriod"/>
            </a:pPr>
            <a:endParaRPr lang="en-US" sz="1100">
              <a:solidFill>
                <a:srgbClr val="000000"/>
              </a:solidFill>
              <a:latin typeface="Arial"/>
              <a:ea typeface="Calibri"/>
              <a:cs typeface="Calibri"/>
            </a:endParaRPr>
          </a:p>
          <a:p>
            <a:pPr marL="228600" indent="-228600">
              <a:buAutoNum type="arabicPeriod"/>
            </a:pPr>
            <a:endParaRPr lang="en-US" sz="1100">
              <a:solidFill>
                <a:srgbClr val="000000"/>
              </a:solidFill>
              <a:latin typeface="Arial"/>
              <a:cs typeface="Arial" panose="020B0604020202020204" pitchFamily="34" charset="0"/>
            </a:endParaRPr>
          </a:p>
          <a:p>
            <a:pPr marL="228600" indent="-228600">
              <a:buAutoNum type="arabicPeriod"/>
            </a:pPr>
            <a:endParaRPr lang="fi-FI" sz="1200">
              <a:solidFill>
                <a:srgbClr val="000000"/>
              </a:solidFill>
              <a:latin typeface="Inter"/>
              <a:cs typeface="Arial" panose="020B0604020202020204" pitchFamily="34" charset="0"/>
            </a:endParaRPr>
          </a:p>
        </p:txBody>
      </p:sp>
    </p:spTree>
    <p:extLst>
      <p:ext uri="{BB962C8B-B14F-4D97-AF65-F5344CB8AC3E}">
        <p14:creationId xmlns:p14="http://schemas.microsoft.com/office/powerpoint/2010/main" val="701828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7019400" cy="1335589"/>
          </a:xfrm>
        </p:spPr>
        <p:txBody>
          <a:bodyPr>
            <a:normAutofit fontScale="90000"/>
          </a:bodyPr>
          <a:lstStyle/>
          <a:p>
            <a:r>
              <a:rPr lang="fi-FI" sz="4900"/>
              <a:t>“</a:t>
            </a:r>
            <a:r>
              <a:rPr lang="fi-FI" sz="4900" err="1"/>
              <a:t>Safety</a:t>
            </a:r>
            <a:r>
              <a:rPr lang="fi-FI" sz="4900"/>
              <a:t> </a:t>
            </a:r>
            <a:r>
              <a:rPr lang="fi-FI" sz="4900" err="1"/>
              <a:t>first</a:t>
            </a:r>
            <a:r>
              <a:rPr lang="fi-FI" sz="4900"/>
              <a:t>!” </a:t>
            </a:r>
            <a:r>
              <a:rPr lang="fi-FI" sz="4900" err="1"/>
              <a:t>Let's</a:t>
            </a:r>
            <a:r>
              <a:rPr lang="fi-FI" sz="4900"/>
              <a:t> </a:t>
            </a:r>
            <a:r>
              <a:rPr lang="fi-FI" sz="4900" err="1"/>
              <a:t>create</a:t>
            </a:r>
            <a:r>
              <a:rPr lang="fi-FI" sz="4900"/>
              <a:t> </a:t>
            </a:r>
            <a:r>
              <a:rPr lang="fi-FI" sz="4900" err="1"/>
              <a:t>learning</a:t>
            </a:r>
            <a:r>
              <a:rPr lang="fi-FI" sz="4900"/>
              <a:t> </a:t>
            </a:r>
            <a:r>
              <a:rPr lang="fi-FI" sz="4900" err="1"/>
              <a:t>environments</a:t>
            </a:r>
            <a:r>
              <a:rPr lang="fi-FI" sz="4900"/>
              <a:t> and </a:t>
            </a:r>
            <a:r>
              <a:rPr lang="fi-FI" sz="4900" err="1"/>
              <a:t>learnsettings</a:t>
            </a:r>
            <a:r>
              <a:rPr lang="fi-FI" sz="4900"/>
              <a:t> for </a:t>
            </a:r>
            <a:r>
              <a:rPr lang="fi-FI" sz="4900" err="1"/>
              <a:t>all</a:t>
            </a:r>
            <a:r>
              <a:rPr lang="fi-FI" sz="4900"/>
              <a:t> </a:t>
            </a:r>
            <a:r>
              <a:rPr lang="fi-FI" sz="4900" err="1"/>
              <a:t>children</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656641"/>
          </a:xfrm>
        </p:spPr>
        <p:txBody>
          <a:bodyPr vert="horz" lIns="91440" tIns="45720" rIns="91440" bIns="45720" rtlCol="0" anchor="t">
            <a:noAutofit/>
          </a:bodyPr>
          <a:lstStyle/>
          <a:p>
            <a:pPr>
              <a:buNone/>
            </a:pPr>
            <a:r>
              <a:rPr lang="fi-FI" sz="1600" err="1">
                <a:latin typeface="Inter"/>
              </a:rPr>
              <a:t>All</a:t>
            </a:r>
            <a:r>
              <a:rPr lang="fi-FI" sz="1600">
                <a:latin typeface="Inter"/>
              </a:rPr>
              <a:t> </a:t>
            </a:r>
            <a:r>
              <a:rPr lang="fi-FI" sz="1600" err="1">
                <a:latin typeface="Inter"/>
              </a:rPr>
              <a:t>children</a:t>
            </a:r>
            <a:r>
              <a:rPr lang="fi-FI" sz="1600">
                <a:latin typeface="Inter"/>
              </a:rPr>
              <a:t> </a:t>
            </a:r>
            <a:r>
              <a:rPr lang="fi-FI" sz="1600" err="1">
                <a:latin typeface="Inter"/>
              </a:rPr>
              <a:t>have</a:t>
            </a:r>
            <a:r>
              <a:rPr lang="fi-FI" sz="1600">
                <a:latin typeface="Inter"/>
              </a:rPr>
              <a:t> </a:t>
            </a:r>
            <a:r>
              <a:rPr lang="fi-FI" sz="1600" err="1">
                <a:latin typeface="Inter"/>
              </a:rPr>
              <a:t>the</a:t>
            </a:r>
            <a:r>
              <a:rPr lang="fi-FI" sz="1600">
                <a:latin typeface="Inter"/>
              </a:rPr>
              <a:t> </a:t>
            </a:r>
            <a:r>
              <a:rPr lang="fi-FI" sz="1600" err="1">
                <a:latin typeface="Inter"/>
              </a:rPr>
              <a:t>right</a:t>
            </a:r>
            <a:r>
              <a:rPr lang="fi-FI" sz="1600">
                <a:latin typeface="Inter"/>
              </a:rPr>
              <a:t> to </a:t>
            </a:r>
            <a:r>
              <a:rPr lang="fi-FI" sz="1600" err="1">
                <a:latin typeface="Inter"/>
              </a:rPr>
              <a:t>safety</a:t>
            </a:r>
            <a:r>
              <a:rPr lang="fi-FI" sz="1600">
                <a:latin typeface="Inter"/>
              </a:rPr>
              <a:t>, </a:t>
            </a:r>
            <a:r>
              <a:rPr lang="fi-FI" sz="1600" err="1">
                <a:latin typeface="Inter"/>
              </a:rPr>
              <a:t>the</a:t>
            </a:r>
            <a:r>
              <a:rPr lang="fi-FI" sz="1600">
                <a:latin typeface="Inter"/>
              </a:rPr>
              <a:t> </a:t>
            </a:r>
            <a:r>
              <a:rPr lang="fi-FI" sz="1600" err="1">
                <a:latin typeface="Inter"/>
              </a:rPr>
              <a:t>right</a:t>
            </a:r>
            <a:r>
              <a:rPr lang="fi-FI" sz="1600">
                <a:latin typeface="Inter"/>
              </a:rPr>
              <a:t> to go to </a:t>
            </a:r>
            <a:r>
              <a:rPr lang="fi-FI" sz="1600" err="1">
                <a:latin typeface="Inter"/>
              </a:rPr>
              <a:t>school</a:t>
            </a:r>
            <a:r>
              <a:rPr lang="fi-FI" sz="1600">
                <a:latin typeface="Inter"/>
              </a:rPr>
              <a:t> and </a:t>
            </a:r>
            <a:r>
              <a:rPr lang="fi-FI" sz="1600" err="1">
                <a:latin typeface="Inter"/>
              </a:rPr>
              <a:t>the</a:t>
            </a:r>
            <a:r>
              <a:rPr lang="fi-FI" sz="1600">
                <a:latin typeface="Inter"/>
              </a:rPr>
              <a:t> </a:t>
            </a:r>
            <a:r>
              <a:rPr lang="fi-FI" sz="1600" err="1">
                <a:latin typeface="Inter"/>
              </a:rPr>
              <a:t>right</a:t>
            </a:r>
            <a:r>
              <a:rPr lang="fi-FI" sz="1600">
                <a:latin typeface="Inter"/>
              </a:rPr>
              <a:t> to </a:t>
            </a:r>
            <a:r>
              <a:rPr lang="fi-FI" sz="1600" err="1">
                <a:latin typeface="Inter"/>
              </a:rPr>
              <a:t>learn</a:t>
            </a:r>
            <a:r>
              <a:rPr lang="fi-FI" sz="1600">
                <a:latin typeface="Inter"/>
              </a:rPr>
              <a:t>. How </a:t>
            </a:r>
            <a:r>
              <a:rPr lang="fi-FI" sz="1600" err="1">
                <a:latin typeface="Inter"/>
              </a:rPr>
              <a:t>can</a:t>
            </a:r>
            <a:r>
              <a:rPr lang="fi-FI" sz="1600">
                <a:latin typeface="Inter"/>
              </a:rPr>
              <a:t> </a:t>
            </a:r>
            <a:r>
              <a:rPr lang="fi-FI" sz="1600" err="1">
                <a:latin typeface="Inter"/>
              </a:rPr>
              <a:t>we</a:t>
            </a:r>
            <a:r>
              <a:rPr lang="fi-FI" sz="1600">
                <a:latin typeface="Inter"/>
              </a:rPr>
              <a:t> </a:t>
            </a:r>
            <a:r>
              <a:rPr lang="fi-FI" sz="1600" err="1">
                <a:latin typeface="Inter"/>
              </a:rPr>
              <a:t>create</a:t>
            </a:r>
            <a:r>
              <a:rPr lang="fi-FI" sz="1600">
                <a:latin typeface="Inter"/>
              </a:rPr>
              <a:t> </a:t>
            </a:r>
            <a:r>
              <a:rPr lang="fi-FI" sz="1600" err="1">
                <a:latin typeface="Inter"/>
              </a:rPr>
              <a:t>learning</a:t>
            </a:r>
            <a:r>
              <a:rPr lang="fi-FI" sz="1600">
                <a:latin typeface="Inter"/>
              </a:rPr>
              <a:t> </a:t>
            </a:r>
            <a:r>
              <a:rPr lang="fi-FI" sz="1600" err="1">
                <a:latin typeface="Inter"/>
              </a:rPr>
              <a:t>environments</a:t>
            </a:r>
            <a:r>
              <a:rPr lang="fi-FI" sz="1600">
                <a:latin typeface="Inter"/>
              </a:rPr>
              <a:t> </a:t>
            </a:r>
            <a:r>
              <a:rPr lang="fi-FI" sz="1600" err="1">
                <a:latin typeface="Inter"/>
              </a:rPr>
              <a:t>that</a:t>
            </a:r>
            <a:r>
              <a:rPr lang="fi-FI" sz="1600">
                <a:latin typeface="Inter"/>
              </a:rPr>
              <a:t> </a:t>
            </a:r>
            <a:r>
              <a:rPr lang="fi-FI" sz="1600" err="1">
                <a:latin typeface="Inter"/>
              </a:rPr>
              <a:t>support</a:t>
            </a:r>
            <a:r>
              <a:rPr lang="fi-FI" sz="1600">
                <a:latin typeface="Inter"/>
              </a:rPr>
              <a:t> </a:t>
            </a:r>
            <a:r>
              <a:rPr lang="fi-FI" sz="1600" err="1">
                <a:latin typeface="Inter"/>
              </a:rPr>
              <a:t>this</a:t>
            </a:r>
            <a:r>
              <a:rPr lang="fi-FI" sz="1600">
                <a:latin typeface="Inter"/>
              </a:rPr>
              <a:t>? Can a </a:t>
            </a:r>
            <a:r>
              <a:rPr lang="fi-FI" sz="1600" err="1">
                <a:latin typeface="Inter"/>
              </a:rPr>
              <a:t>superhero</a:t>
            </a:r>
            <a:r>
              <a:rPr lang="fi-FI" sz="1600">
                <a:latin typeface="Inter"/>
              </a:rPr>
              <a:t> help us </a:t>
            </a:r>
            <a:r>
              <a:rPr lang="fi-FI" sz="1600" err="1">
                <a:latin typeface="Inter"/>
              </a:rPr>
              <a:t>do</a:t>
            </a:r>
            <a:r>
              <a:rPr lang="fi-FI" sz="1600">
                <a:latin typeface="Inter"/>
              </a:rPr>
              <a:t> </a:t>
            </a:r>
            <a:r>
              <a:rPr lang="fi-FI" sz="1600" err="1">
                <a:latin typeface="Inter"/>
              </a:rPr>
              <a:t>this</a:t>
            </a:r>
            <a:r>
              <a:rPr lang="fi-FI" sz="1600">
                <a:latin typeface="Inter"/>
              </a:rPr>
              <a:t>? </a:t>
            </a:r>
            <a:r>
              <a:rPr lang="fi-FI" sz="1600" err="1">
                <a:latin typeface="Inter"/>
              </a:rPr>
              <a:t>Let's</a:t>
            </a:r>
            <a:r>
              <a:rPr lang="fi-FI" sz="1600">
                <a:latin typeface="Inter"/>
              </a:rPr>
              <a:t> </a:t>
            </a:r>
            <a:r>
              <a:rPr lang="fi-FI" sz="1600" err="1">
                <a:latin typeface="Inter"/>
              </a:rPr>
              <a:t>try</a:t>
            </a:r>
            <a:r>
              <a:rPr lang="fi-FI" sz="1600">
                <a:latin typeface="Inter"/>
              </a:rPr>
              <a:t> it </a:t>
            </a:r>
            <a:r>
              <a:rPr lang="fi-FI" sz="1600" err="1">
                <a:latin typeface="Inter"/>
              </a:rPr>
              <a:t>together</a:t>
            </a:r>
            <a:r>
              <a:rPr lang="fi-FI" sz="1600">
                <a:latin typeface="Inter"/>
              </a:rPr>
              <a:t>! </a:t>
            </a:r>
            <a:r>
              <a:rPr lang="fi-FI" sz="1600" err="1">
                <a:latin typeface="Inter"/>
              </a:rPr>
              <a:t>This</a:t>
            </a:r>
            <a:r>
              <a:rPr lang="fi-FI" sz="1600">
                <a:latin typeface="Inter"/>
              </a:rPr>
              <a:t> workshop </a:t>
            </a:r>
            <a:r>
              <a:rPr lang="fi-FI" sz="1600" err="1">
                <a:latin typeface="Inter"/>
              </a:rPr>
              <a:t>aims</a:t>
            </a:r>
            <a:r>
              <a:rPr lang="fi-FI" sz="1600">
                <a:latin typeface="Inter"/>
              </a:rPr>
              <a:t> to </a:t>
            </a:r>
            <a:r>
              <a:rPr lang="fi-FI" sz="1600" err="1">
                <a:latin typeface="Inter"/>
              </a:rPr>
              <a:t>develop</a:t>
            </a:r>
            <a:r>
              <a:rPr lang="fi-FI" sz="1600">
                <a:latin typeface="Inter"/>
              </a:rPr>
              <a:t> an </a:t>
            </a:r>
            <a:r>
              <a:rPr lang="fi-FI" sz="1600" err="1">
                <a:latin typeface="Inter"/>
              </a:rPr>
              <a:t>understanding</a:t>
            </a:r>
            <a:r>
              <a:rPr lang="fi-FI" sz="1600">
                <a:latin typeface="Inter"/>
              </a:rPr>
              <a:t> of </a:t>
            </a:r>
            <a:r>
              <a:rPr lang="fi-FI" sz="1600" err="1">
                <a:latin typeface="Inter"/>
              </a:rPr>
              <a:t>the</a:t>
            </a:r>
            <a:r>
              <a:rPr lang="fi-FI" sz="1600">
                <a:latin typeface="Inter"/>
              </a:rPr>
              <a:t> </a:t>
            </a:r>
            <a:r>
              <a:rPr lang="fi-FI" sz="1600" err="1">
                <a:latin typeface="Inter"/>
              </a:rPr>
              <a:t>importance</a:t>
            </a:r>
            <a:r>
              <a:rPr lang="fi-FI" sz="1600">
                <a:latin typeface="Inter"/>
              </a:rPr>
              <a:t> of a </a:t>
            </a:r>
            <a:r>
              <a:rPr lang="fi-FI" sz="1600" err="1">
                <a:latin typeface="Inter"/>
              </a:rPr>
              <a:t>safe</a:t>
            </a:r>
            <a:r>
              <a:rPr lang="fi-FI" sz="1600">
                <a:latin typeface="Inter"/>
              </a:rPr>
              <a:t> </a:t>
            </a:r>
            <a:r>
              <a:rPr lang="fi-FI" sz="1600" err="1">
                <a:latin typeface="Inter"/>
              </a:rPr>
              <a:t>school</a:t>
            </a:r>
            <a:r>
              <a:rPr lang="fi-FI" sz="1600">
                <a:latin typeface="Inter"/>
              </a:rPr>
              <a:t> </a:t>
            </a:r>
            <a:r>
              <a:rPr lang="fi-FI" sz="1600" err="1">
                <a:latin typeface="Inter"/>
              </a:rPr>
              <a:t>environment</a:t>
            </a:r>
            <a:r>
              <a:rPr lang="fi-FI" sz="1600">
                <a:latin typeface="Inter"/>
              </a:rPr>
              <a:t>, to </a:t>
            </a:r>
            <a:r>
              <a:rPr lang="fi-FI" sz="1600" err="1">
                <a:latin typeface="Inter"/>
              </a:rPr>
              <a:t>be</a:t>
            </a:r>
            <a:r>
              <a:rPr lang="fi-FI" sz="1600">
                <a:latin typeface="Inter"/>
              </a:rPr>
              <a:t> </a:t>
            </a:r>
            <a:r>
              <a:rPr lang="fi-FI" sz="1600" err="1">
                <a:latin typeface="Inter"/>
              </a:rPr>
              <a:t>able</a:t>
            </a:r>
            <a:r>
              <a:rPr lang="fi-FI" sz="1600">
                <a:latin typeface="Inter"/>
              </a:rPr>
              <a:t> to </a:t>
            </a:r>
            <a:r>
              <a:rPr lang="fi-FI" sz="1600" err="1">
                <a:latin typeface="Inter"/>
              </a:rPr>
              <a:t>take</a:t>
            </a:r>
            <a:r>
              <a:rPr lang="fi-FI" sz="1600">
                <a:latin typeface="Inter"/>
              </a:rPr>
              <a:t> action to </a:t>
            </a:r>
            <a:r>
              <a:rPr lang="fi-FI" sz="1600" err="1">
                <a:latin typeface="Inter"/>
              </a:rPr>
              <a:t>create</a:t>
            </a:r>
            <a:r>
              <a:rPr lang="fi-FI" sz="1600">
                <a:latin typeface="Inter"/>
              </a:rPr>
              <a:t> it and to </a:t>
            </a:r>
            <a:r>
              <a:rPr lang="fi-FI" sz="1600" err="1">
                <a:latin typeface="Inter"/>
              </a:rPr>
              <a:t>motivate</a:t>
            </a:r>
            <a:r>
              <a:rPr lang="fi-FI" sz="1600">
                <a:latin typeface="Inter"/>
              </a:rPr>
              <a:t> to </a:t>
            </a:r>
            <a:r>
              <a:rPr lang="fi-FI" sz="1600" err="1">
                <a:latin typeface="Inter"/>
              </a:rPr>
              <a:t>advocate</a:t>
            </a:r>
            <a:r>
              <a:rPr lang="fi-FI" sz="1600">
                <a:latin typeface="Inter"/>
              </a:rPr>
              <a:t> for </a:t>
            </a:r>
            <a:r>
              <a:rPr lang="fi-FI" sz="1600" err="1">
                <a:latin typeface="Inter"/>
              </a:rPr>
              <a:t>children</a:t>
            </a:r>
            <a:r>
              <a:rPr lang="fi-FI" sz="1600">
                <a:latin typeface="Inter"/>
              </a:rPr>
              <a:t> and for </a:t>
            </a:r>
            <a:r>
              <a:rPr lang="fi-FI" sz="1600" err="1">
                <a:latin typeface="Inter"/>
              </a:rPr>
              <a:t>change</a:t>
            </a:r>
            <a:r>
              <a:rPr lang="fi-FI" sz="1600">
                <a:latin typeface="Inter"/>
              </a:rPr>
              <a:t>.</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4152901" y="4042610"/>
            <a:ext cx="739541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Inter"/>
              </a:rPr>
              <a:t>Martina </a:t>
            </a:r>
            <a:r>
              <a:rPr lang="fi-FI" sz="1400" err="1">
                <a:latin typeface="Inter"/>
              </a:rPr>
              <a:t>Froehlich</a:t>
            </a:r>
            <a:endParaRPr lang="fi-FI" sz="1400"/>
          </a:p>
          <a:p>
            <a:endParaRPr lang="fi-FI" sz="1400">
              <a:latin typeface="Inter"/>
            </a:endParaRPr>
          </a:p>
          <a:p>
            <a:r>
              <a:rPr lang="fi-FI" sz="1400" err="1">
                <a:latin typeface="Inter"/>
              </a:rPr>
              <a:t>Studied</a:t>
            </a:r>
            <a:r>
              <a:rPr lang="fi-FI" sz="1400">
                <a:latin typeface="Inter"/>
              </a:rPr>
              <a:t> at </a:t>
            </a:r>
            <a:r>
              <a:rPr lang="fi-FI" sz="1400" err="1">
                <a:latin typeface="Inter"/>
              </a:rPr>
              <a:t>the</a:t>
            </a:r>
            <a:r>
              <a:rPr lang="fi-FI" sz="1400">
                <a:latin typeface="Inter"/>
              </a:rPr>
              <a:t> </a:t>
            </a:r>
            <a:r>
              <a:rPr lang="fi-FI" sz="1400" err="1">
                <a:latin typeface="Inter"/>
              </a:rPr>
              <a:t>University</a:t>
            </a:r>
            <a:r>
              <a:rPr lang="fi-FI" sz="1400">
                <a:latin typeface="Inter"/>
              </a:rPr>
              <a:t> of Natural Resources and Life Sciences, </a:t>
            </a:r>
            <a:r>
              <a:rPr lang="fi-FI" sz="1400" err="1">
                <a:latin typeface="Inter"/>
              </a:rPr>
              <a:t>Vienna</a:t>
            </a:r>
            <a:r>
              <a:rPr lang="fi-FI" sz="1400">
                <a:latin typeface="Inter"/>
              </a:rPr>
              <a:t> and at </a:t>
            </a:r>
            <a:r>
              <a:rPr lang="fi-FI" sz="1400" err="1">
                <a:latin typeface="Inter"/>
              </a:rPr>
              <a:t>the</a:t>
            </a:r>
            <a:r>
              <a:rPr lang="fi-FI" sz="1400">
                <a:latin typeface="Inter"/>
              </a:rPr>
              <a:t> </a:t>
            </a:r>
            <a:r>
              <a:rPr lang="fi-FI" sz="1400" err="1">
                <a:latin typeface="Inter"/>
              </a:rPr>
              <a:t>University</a:t>
            </a:r>
            <a:r>
              <a:rPr lang="fi-FI" sz="1400">
                <a:latin typeface="Inter"/>
              </a:rPr>
              <a:t> College for </a:t>
            </a:r>
            <a:r>
              <a:rPr lang="fi-FI" sz="1400" err="1">
                <a:latin typeface="Inter"/>
              </a:rPr>
              <a:t>Agrarian</a:t>
            </a:r>
            <a:r>
              <a:rPr lang="fi-FI" sz="1400">
                <a:latin typeface="Inter"/>
              </a:rPr>
              <a:t> and </a:t>
            </a:r>
            <a:r>
              <a:rPr lang="fi-FI" sz="1400" err="1">
                <a:latin typeface="Inter"/>
              </a:rPr>
              <a:t>Environmental</a:t>
            </a:r>
            <a:r>
              <a:rPr lang="fi-FI" sz="1400">
                <a:latin typeface="Inter"/>
              </a:rPr>
              <a:t> </a:t>
            </a:r>
            <a:r>
              <a:rPr lang="fi-FI" sz="1400" err="1">
                <a:latin typeface="Inter"/>
              </a:rPr>
              <a:t>Pedagogy</a:t>
            </a:r>
            <a:r>
              <a:rPr lang="fi-FI" sz="1400">
                <a:latin typeface="Inter"/>
              </a:rPr>
              <a:t>, </a:t>
            </a:r>
            <a:r>
              <a:rPr lang="fi-FI" sz="1400" err="1">
                <a:latin typeface="Inter"/>
              </a:rPr>
              <a:t>Vienna</a:t>
            </a:r>
            <a:r>
              <a:rPr lang="fi-FI" sz="1400">
                <a:latin typeface="Inter"/>
              </a:rPr>
              <a:t>. </a:t>
            </a:r>
            <a:r>
              <a:rPr lang="fi-FI" sz="1400" err="1">
                <a:latin typeface="Inter"/>
              </a:rPr>
              <a:t>From</a:t>
            </a:r>
            <a:r>
              <a:rPr lang="fi-FI" sz="1400">
                <a:latin typeface="Inter"/>
              </a:rPr>
              <a:t> 2003 to 2008, </a:t>
            </a:r>
            <a:r>
              <a:rPr lang="fi-FI" sz="1400" err="1">
                <a:latin typeface="Inter"/>
              </a:rPr>
              <a:t>she</a:t>
            </a:r>
            <a:r>
              <a:rPr lang="fi-FI" sz="1400">
                <a:latin typeface="Inter"/>
              </a:rPr>
              <a:t> </a:t>
            </a:r>
            <a:r>
              <a:rPr lang="fi-FI" sz="1400" err="1">
                <a:latin typeface="Inter"/>
              </a:rPr>
              <a:t>was</a:t>
            </a:r>
            <a:r>
              <a:rPr lang="fi-FI" sz="1400">
                <a:latin typeface="Inter"/>
              </a:rPr>
              <a:t> </a:t>
            </a:r>
            <a:r>
              <a:rPr lang="fi-FI" sz="1400" err="1">
                <a:latin typeface="Inter"/>
              </a:rPr>
              <a:t>scientific</a:t>
            </a:r>
            <a:r>
              <a:rPr lang="fi-FI" sz="1400">
                <a:latin typeface="Inter"/>
              </a:rPr>
              <a:t> </a:t>
            </a:r>
            <a:r>
              <a:rPr lang="fi-FI" sz="1400" err="1">
                <a:latin typeface="Inter"/>
              </a:rPr>
              <a:t>staff</a:t>
            </a:r>
            <a:r>
              <a:rPr lang="fi-FI" sz="1400">
                <a:latin typeface="Inter"/>
              </a:rPr>
              <a:t> </a:t>
            </a:r>
            <a:r>
              <a:rPr lang="fi-FI" sz="1400" err="1">
                <a:latin typeface="Inter"/>
              </a:rPr>
              <a:t>member</a:t>
            </a:r>
            <a:r>
              <a:rPr lang="fi-FI" sz="1400">
                <a:latin typeface="Inter"/>
              </a:rPr>
              <a:t> at </a:t>
            </a:r>
            <a:r>
              <a:rPr lang="fi-FI" sz="1400" err="1">
                <a:latin typeface="Inter"/>
              </a:rPr>
              <a:t>the</a:t>
            </a:r>
            <a:r>
              <a:rPr lang="fi-FI" sz="1400">
                <a:latin typeface="Inter"/>
              </a:rPr>
              <a:t> </a:t>
            </a:r>
            <a:r>
              <a:rPr lang="fi-FI" sz="1400" err="1">
                <a:latin typeface="Inter"/>
              </a:rPr>
              <a:t>University</a:t>
            </a:r>
            <a:r>
              <a:rPr lang="fi-FI" sz="1400">
                <a:latin typeface="Inter"/>
              </a:rPr>
              <a:t> of Natural Resources and Life Sciences as </a:t>
            </a:r>
            <a:r>
              <a:rPr lang="fi-FI" sz="1400" err="1">
                <a:latin typeface="Inter"/>
              </a:rPr>
              <a:t>well</a:t>
            </a:r>
            <a:r>
              <a:rPr lang="fi-FI" sz="1400">
                <a:latin typeface="Inter"/>
              </a:rPr>
              <a:t> as at </a:t>
            </a:r>
            <a:r>
              <a:rPr lang="fi-FI" sz="1400" err="1">
                <a:latin typeface="Inter"/>
              </a:rPr>
              <a:t>the</a:t>
            </a:r>
            <a:r>
              <a:rPr lang="fi-FI" sz="1400">
                <a:latin typeface="Inter"/>
              </a:rPr>
              <a:t> </a:t>
            </a:r>
            <a:r>
              <a:rPr lang="fi-FI" sz="1400" err="1">
                <a:latin typeface="Inter"/>
              </a:rPr>
              <a:t>University</a:t>
            </a:r>
            <a:r>
              <a:rPr lang="fi-FI" sz="1400">
                <a:latin typeface="Inter"/>
              </a:rPr>
              <a:t> of </a:t>
            </a:r>
            <a:r>
              <a:rPr lang="fi-FI" sz="1400" err="1">
                <a:latin typeface="Inter"/>
              </a:rPr>
              <a:t>Veterinary</a:t>
            </a:r>
            <a:r>
              <a:rPr lang="fi-FI" sz="1400">
                <a:latin typeface="Inter"/>
              </a:rPr>
              <a:t> </a:t>
            </a:r>
            <a:r>
              <a:rPr lang="fi-FI" sz="1400" err="1">
                <a:latin typeface="Inter"/>
              </a:rPr>
              <a:t>Medicine</a:t>
            </a:r>
            <a:r>
              <a:rPr lang="fi-FI" sz="1400">
                <a:latin typeface="Inter"/>
              </a:rPr>
              <a:t> </a:t>
            </a:r>
            <a:r>
              <a:rPr lang="fi-FI" sz="1400" err="1">
                <a:latin typeface="Inter"/>
              </a:rPr>
              <a:t>Vienna</a:t>
            </a:r>
            <a:r>
              <a:rPr lang="fi-FI" sz="1400">
                <a:latin typeface="Inter"/>
              </a:rPr>
              <a:t>. </a:t>
            </a:r>
            <a:r>
              <a:rPr lang="fi-FI" sz="1400" err="1">
                <a:latin typeface="Inter"/>
              </a:rPr>
              <a:t>Since</a:t>
            </a:r>
            <a:r>
              <a:rPr lang="fi-FI" sz="1400">
                <a:latin typeface="Inter"/>
              </a:rPr>
              <a:t> </a:t>
            </a:r>
            <a:r>
              <a:rPr lang="fi-FI" sz="1400" err="1">
                <a:latin typeface="Inter"/>
              </a:rPr>
              <a:t>autumn</a:t>
            </a:r>
            <a:r>
              <a:rPr lang="fi-FI" sz="1400">
                <a:latin typeface="Inter"/>
              </a:rPr>
              <a:t> 2008, </a:t>
            </a:r>
            <a:r>
              <a:rPr lang="fi-FI" sz="1400" err="1">
                <a:latin typeface="Inter"/>
              </a:rPr>
              <a:t>she</a:t>
            </a:r>
            <a:r>
              <a:rPr lang="fi-FI" sz="1400">
                <a:latin typeface="Inter"/>
              </a:rPr>
              <a:t> </a:t>
            </a:r>
            <a:r>
              <a:rPr lang="fi-FI" sz="1400" err="1">
                <a:latin typeface="Inter"/>
              </a:rPr>
              <a:t>works</a:t>
            </a:r>
            <a:r>
              <a:rPr lang="fi-FI" sz="1400">
                <a:latin typeface="Inter"/>
              </a:rPr>
              <a:t> at </a:t>
            </a:r>
            <a:r>
              <a:rPr lang="fi-FI" sz="1400" err="1">
                <a:latin typeface="Inter"/>
              </a:rPr>
              <a:t>the</a:t>
            </a:r>
            <a:r>
              <a:rPr lang="fi-FI" sz="1400">
                <a:latin typeface="Inter"/>
              </a:rPr>
              <a:t> </a:t>
            </a:r>
            <a:r>
              <a:rPr lang="fi-FI" sz="1400" err="1">
                <a:latin typeface="Inter"/>
              </a:rPr>
              <a:t>department</a:t>
            </a:r>
            <a:r>
              <a:rPr lang="fi-FI" sz="1400">
                <a:latin typeface="Inter"/>
              </a:rPr>
              <a:t> of “</a:t>
            </a:r>
            <a:r>
              <a:rPr lang="fi-FI" sz="1400" err="1">
                <a:latin typeface="Inter"/>
              </a:rPr>
              <a:t>Teaching</a:t>
            </a:r>
            <a:r>
              <a:rPr lang="fi-FI" sz="1400">
                <a:latin typeface="Inter"/>
              </a:rPr>
              <a:t> and Learning Services” at </a:t>
            </a:r>
            <a:r>
              <a:rPr lang="fi-FI" sz="1400" err="1">
                <a:latin typeface="Inter"/>
              </a:rPr>
              <a:t>the</a:t>
            </a:r>
            <a:r>
              <a:rPr lang="fi-FI" sz="1400">
                <a:latin typeface="Inter"/>
              </a:rPr>
              <a:t> </a:t>
            </a:r>
            <a:r>
              <a:rPr lang="fi-FI" sz="1400" err="1">
                <a:latin typeface="Inter"/>
              </a:rPr>
              <a:t>University</a:t>
            </a:r>
            <a:r>
              <a:rPr lang="fi-FI" sz="1400">
                <a:latin typeface="Inter"/>
              </a:rPr>
              <a:t> of Natural Resources and Life Sciences in </a:t>
            </a:r>
            <a:r>
              <a:rPr lang="fi-FI" sz="1400" err="1">
                <a:latin typeface="Inter"/>
              </a:rPr>
              <a:t>the</a:t>
            </a:r>
            <a:r>
              <a:rPr lang="fi-FI" sz="1400">
                <a:latin typeface="Inter"/>
              </a:rPr>
              <a:t> </a:t>
            </a:r>
            <a:r>
              <a:rPr lang="fi-FI" sz="1400" err="1">
                <a:latin typeface="Inter"/>
              </a:rPr>
              <a:t>field</a:t>
            </a:r>
            <a:r>
              <a:rPr lang="fi-FI" sz="1400">
                <a:latin typeface="Inter"/>
              </a:rPr>
              <a:t> of </a:t>
            </a:r>
            <a:r>
              <a:rPr lang="fi-FI" sz="1400" err="1">
                <a:latin typeface="Inter"/>
              </a:rPr>
              <a:t>knowledge</a:t>
            </a:r>
            <a:r>
              <a:rPr lang="fi-FI" sz="1400">
                <a:latin typeface="Inter"/>
              </a:rPr>
              <a:t> </a:t>
            </a:r>
            <a:r>
              <a:rPr lang="fi-FI" sz="1400" err="1">
                <a:latin typeface="Inter"/>
              </a:rPr>
              <a:t>transfer</a:t>
            </a:r>
            <a:r>
              <a:rPr lang="fi-FI" sz="1400">
                <a:latin typeface="Inter"/>
              </a:rPr>
              <a:t> to </a:t>
            </a:r>
            <a:r>
              <a:rPr lang="fi-FI" sz="1400" err="1">
                <a:latin typeface="Inter"/>
              </a:rPr>
              <a:t>children</a:t>
            </a:r>
            <a:r>
              <a:rPr lang="fi-FI" sz="1400">
                <a:latin typeface="Inter"/>
              </a:rPr>
              <a:t> and </a:t>
            </a:r>
            <a:r>
              <a:rPr lang="fi-FI" sz="1400" err="1">
                <a:latin typeface="Inter"/>
              </a:rPr>
              <a:t>youths</a:t>
            </a:r>
            <a:r>
              <a:rPr lang="fi-FI" sz="1400">
                <a:latin typeface="Inter"/>
              </a:rPr>
              <a:t>. Martina </a:t>
            </a:r>
            <a:r>
              <a:rPr lang="fi-FI" sz="1400" err="1">
                <a:latin typeface="Inter"/>
              </a:rPr>
              <a:t>Froehlich</a:t>
            </a:r>
            <a:r>
              <a:rPr lang="fi-FI" sz="1400">
                <a:latin typeface="Inter"/>
              </a:rPr>
              <a:t> is </a:t>
            </a:r>
            <a:r>
              <a:rPr lang="fi-FI" sz="1400" err="1">
                <a:latin typeface="Inter"/>
              </a:rPr>
              <a:t>head</a:t>
            </a:r>
            <a:r>
              <a:rPr lang="fi-FI" sz="1400">
                <a:latin typeface="Inter"/>
              </a:rPr>
              <a:t> of </a:t>
            </a:r>
            <a:r>
              <a:rPr lang="fi-FI" sz="1400" err="1">
                <a:latin typeface="Inter"/>
              </a:rPr>
              <a:t>the</a:t>
            </a:r>
            <a:r>
              <a:rPr lang="fi-FI" sz="1400">
                <a:latin typeface="Inter"/>
              </a:rPr>
              <a:t> division “</a:t>
            </a:r>
            <a:r>
              <a:rPr lang="fi-FI" sz="1400" err="1">
                <a:latin typeface="Inter"/>
              </a:rPr>
              <a:t>KinderBOKU</a:t>
            </a:r>
            <a:r>
              <a:rPr lang="fi-FI" sz="1400">
                <a:latin typeface="Inter"/>
              </a:rPr>
              <a:t>”.</a:t>
            </a:r>
            <a:endParaRPr lang="fi-FI" sz="1400"/>
          </a:p>
          <a:p>
            <a:endParaRPr lang="fi-FI" sz="1400">
              <a:latin typeface="Inter"/>
              <a:cs typeface="Times New Roman"/>
            </a:endParaRPr>
          </a:p>
        </p:txBody>
      </p:sp>
      <p:sp>
        <p:nvSpPr>
          <p:cNvPr id="4" name="Ellipsi 3">
            <a:extLst>
              <a:ext uri="{FF2B5EF4-FFF2-40B4-BE49-F238E27FC236}">
                <a16:creationId xmlns:a16="http://schemas.microsoft.com/office/drawing/2014/main" id="{28F9AED2-F115-AF37-9939-DAEB7268685C}"/>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12:30 - 15:00</a:t>
            </a:r>
            <a:endParaRPr lang="en-US"/>
          </a:p>
          <a:p>
            <a:r>
              <a:rPr lang="fi-FI"/>
              <a:t>​D-328</a:t>
            </a:r>
          </a:p>
        </p:txBody>
      </p:sp>
      <p:pic>
        <p:nvPicPr>
          <p:cNvPr id="8" name="Sisällön paikkamerkki 4" descr="Kuva, joka sisältää kohteen Ihmisen kasvot, henkilö, hymy, vaate&#10;&#10;Kuvaus luotu automaattisesti">
            <a:extLst>
              <a:ext uri="{FF2B5EF4-FFF2-40B4-BE49-F238E27FC236}">
                <a16:creationId xmlns:a16="http://schemas.microsoft.com/office/drawing/2014/main" id="{EDEE5A27-89D1-07AC-55C8-E7AAD01C834C}"/>
              </a:ext>
            </a:extLst>
          </p:cNvPr>
          <p:cNvPicPr>
            <a:picLocks noChangeAspect="1"/>
          </p:cNvPicPr>
          <p:nvPr/>
        </p:nvPicPr>
        <p:blipFill>
          <a:blip r:embed="rId3"/>
          <a:stretch>
            <a:fillRect/>
          </a:stretch>
        </p:blipFill>
        <p:spPr>
          <a:xfrm>
            <a:off x="1092890" y="3493756"/>
            <a:ext cx="2519460" cy="2581694"/>
          </a:xfrm>
          <a:prstGeom prst="rect">
            <a:avLst/>
          </a:prstGeom>
        </p:spPr>
      </p:pic>
    </p:spTree>
    <p:extLst>
      <p:ext uri="{BB962C8B-B14F-4D97-AF65-F5344CB8AC3E}">
        <p14:creationId xmlns:p14="http://schemas.microsoft.com/office/powerpoint/2010/main" val="1367515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sz="4900" err="1"/>
              <a:t>Didactic</a:t>
            </a:r>
            <a:r>
              <a:rPr lang="fi-FI" sz="4900"/>
              <a:t> </a:t>
            </a:r>
            <a:r>
              <a:rPr lang="fi-FI" sz="4900" err="1"/>
              <a:t>material</a:t>
            </a:r>
            <a:r>
              <a:rPr lang="fi-FI" sz="4900"/>
              <a:t> for </a:t>
            </a:r>
            <a:r>
              <a:rPr lang="fi-FI" sz="4900" err="1"/>
              <a:t>working</a:t>
            </a:r>
            <a:r>
              <a:rPr lang="fi-FI" sz="4900"/>
              <a:t> on </a:t>
            </a:r>
            <a:r>
              <a:rPr lang="fi-FI" sz="4900" err="1"/>
              <a:t>cybersecurity</a:t>
            </a:r>
            <a:r>
              <a:rPr lang="fi-FI" sz="4900"/>
              <a:t> in </a:t>
            </a:r>
            <a:r>
              <a:rPr lang="fi-FI" sz="4900" err="1"/>
              <a:t>education</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656641"/>
          </a:xfrm>
        </p:spPr>
        <p:txBody>
          <a:bodyPr vert="horz" lIns="91440" tIns="45720" rIns="91440" bIns="45720" rtlCol="0" anchor="t">
            <a:noAutofit/>
          </a:bodyPr>
          <a:lstStyle/>
          <a:p>
            <a:pPr>
              <a:buNone/>
            </a:pPr>
            <a:r>
              <a:rPr lang="fi-FI" sz="1600">
                <a:latin typeface="Inter"/>
              </a:rPr>
              <a:t>Presentation and </a:t>
            </a:r>
            <a:r>
              <a:rPr lang="fi-FI" sz="1600" err="1">
                <a:latin typeface="Inter"/>
              </a:rPr>
              <a:t>use</a:t>
            </a:r>
            <a:r>
              <a:rPr lang="fi-FI" sz="1600">
                <a:latin typeface="Inter"/>
              </a:rPr>
              <a:t> of </a:t>
            </a:r>
            <a:r>
              <a:rPr lang="fi-FI" sz="1600" err="1">
                <a:latin typeface="Inter"/>
              </a:rPr>
              <a:t>didactic</a:t>
            </a:r>
            <a:r>
              <a:rPr lang="fi-FI" sz="1600">
                <a:latin typeface="Inter"/>
              </a:rPr>
              <a:t> </a:t>
            </a:r>
            <a:r>
              <a:rPr lang="fi-FI" sz="1600" err="1">
                <a:latin typeface="Inter"/>
              </a:rPr>
              <a:t>material</a:t>
            </a:r>
            <a:r>
              <a:rPr lang="fi-FI" sz="1600">
                <a:latin typeface="Inter"/>
              </a:rPr>
              <a:t> to </a:t>
            </a:r>
            <a:r>
              <a:rPr lang="fi-FI" sz="1600" err="1">
                <a:latin typeface="Inter"/>
              </a:rPr>
              <a:t>work</a:t>
            </a:r>
            <a:r>
              <a:rPr lang="fi-FI" sz="1600">
                <a:latin typeface="Inter"/>
              </a:rPr>
              <a:t> on </a:t>
            </a:r>
            <a:r>
              <a:rPr lang="fi-FI" sz="1600" err="1">
                <a:latin typeface="Inter"/>
              </a:rPr>
              <a:t>cybersecurity</a:t>
            </a:r>
            <a:r>
              <a:rPr lang="fi-FI" sz="1600">
                <a:latin typeface="Inter"/>
              </a:rPr>
              <a:t> and </a:t>
            </a:r>
            <a:r>
              <a:rPr lang="fi-FI" sz="1600" err="1">
                <a:latin typeface="Inter"/>
              </a:rPr>
              <a:t>safe</a:t>
            </a:r>
            <a:r>
              <a:rPr lang="fi-FI" sz="1600">
                <a:latin typeface="Inter"/>
              </a:rPr>
              <a:t> and </a:t>
            </a:r>
            <a:r>
              <a:rPr lang="fi-FI" sz="1600" err="1">
                <a:latin typeface="Inter"/>
              </a:rPr>
              <a:t>responsible</a:t>
            </a:r>
            <a:r>
              <a:rPr lang="fi-FI" sz="1600">
                <a:latin typeface="Inter"/>
              </a:rPr>
              <a:t> </a:t>
            </a:r>
            <a:r>
              <a:rPr lang="fi-FI" sz="1600" err="1">
                <a:latin typeface="Inter"/>
              </a:rPr>
              <a:t>use</a:t>
            </a:r>
            <a:r>
              <a:rPr lang="fi-FI" sz="1600">
                <a:latin typeface="Inter"/>
              </a:rPr>
              <a:t> </a:t>
            </a:r>
            <a:r>
              <a:rPr lang="fi-FI" sz="1600" err="1">
                <a:latin typeface="Inter"/>
              </a:rPr>
              <a:t>with</a:t>
            </a:r>
            <a:r>
              <a:rPr lang="fi-FI" sz="1600">
                <a:latin typeface="Inter"/>
              </a:rPr>
              <a:t> </a:t>
            </a:r>
            <a:r>
              <a:rPr lang="fi-FI" sz="1600" err="1">
                <a:latin typeface="Inter"/>
              </a:rPr>
              <a:t>students</a:t>
            </a:r>
            <a:r>
              <a:rPr lang="fi-FI" sz="1600">
                <a:latin typeface="Inter"/>
              </a:rPr>
              <a:t>, </a:t>
            </a:r>
            <a:r>
              <a:rPr lang="fi-FI" sz="1600" err="1">
                <a:latin typeface="Inter"/>
              </a:rPr>
              <a:t>cyber</a:t>
            </a:r>
            <a:r>
              <a:rPr lang="fi-FI" sz="1600">
                <a:latin typeface="Inter"/>
              </a:rPr>
              <a:t> </a:t>
            </a:r>
            <a:r>
              <a:rPr lang="fi-FI" sz="1600" err="1">
                <a:latin typeface="Inter"/>
              </a:rPr>
              <a:t>coexistence</a:t>
            </a:r>
            <a:r>
              <a:rPr lang="fi-FI" sz="1600">
                <a:latin typeface="Inter"/>
              </a:rPr>
              <a:t>, </a:t>
            </a:r>
            <a:r>
              <a:rPr lang="fi-FI" sz="1600" err="1">
                <a:latin typeface="Inter"/>
              </a:rPr>
              <a:t>training</a:t>
            </a:r>
            <a:r>
              <a:rPr lang="fi-FI" sz="1600">
                <a:latin typeface="Inter"/>
              </a:rPr>
              <a:t> </a:t>
            </a:r>
            <a:r>
              <a:rPr lang="fi-FI" sz="1600" err="1">
                <a:latin typeface="Inter"/>
              </a:rPr>
              <a:t>actions</a:t>
            </a:r>
            <a:r>
              <a:rPr lang="fi-FI" sz="1600">
                <a:latin typeface="Inter"/>
              </a:rPr>
              <a:t> and </a:t>
            </a:r>
            <a:r>
              <a:rPr lang="fi-FI" sz="1600" err="1">
                <a:latin typeface="Inter"/>
              </a:rPr>
              <a:t>cybersecurity</a:t>
            </a:r>
            <a:r>
              <a:rPr lang="fi-FI" sz="1600">
                <a:latin typeface="Inter"/>
              </a:rPr>
              <a:t> </a:t>
            </a:r>
            <a:r>
              <a:rPr lang="fi-FI" sz="1600" err="1">
                <a:latin typeface="Inter"/>
              </a:rPr>
              <a:t>guidelines</a:t>
            </a:r>
            <a:r>
              <a:rPr lang="fi-FI" sz="1600">
                <a:latin typeface="Inter"/>
              </a:rPr>
              <a:t> for </a:t>
            </a:r>
            <a:r>
              <a:rPr lang="fi-FI" sz="1600" err="1">
                <a:latin typeface="Inter"/>
              </a:rPr>
              <a:t>teaching</a:t>
            </a:r>
            <a:r>
              <a:rPr lang="fi-FI" sz="1600">
                <a:latin typeface="Inter"/>
              </a:rPr>
              <a:t> </a:t>
            </a:r>
            <a:r>
              <a:rPr lang="fi-FI" sz="1600" err="1">
                <a:latin typeface="Inter"/>
              </a:rPr>
              <a:t>work</a:t>
            </a:r>
            <a:r>
              <a:rPr lang="fi-FI" sz="1600">
                <a:latin typeface="Inter"/>
              </a:rPr>
              <a:t> </a:t>
            </a:r>
            <a:r>
              <a:rPr lang="fi-FI" sz="1600" err="1">
                <a:latin typeface="Inter"/>
              </a:rPr>
              <a:t>provided</a:t>
            </a:r>
            <a:r>
              <a:rPr lang="fi-FI" sz="1600">
                <a:latin typeface="Inter"/>
              </a:rPr>
              <a:t> </a:t>
            </a:r>
            <a:r>
              <a:rPr lang="fi-FI" sz="1600" err="1">
                <a:latin typeface="Inter"/>
              </a:rPr>
              <a:t>by</a:t>
            </a:r>
            <a:r>
              <a:rPr lang="fi-FI" sz="1600">
                <a:latin typeface="Inter"/>
              </a:rPr>
              <a:t> </a:t>
            </a:r>
            <a:r>
              <a:rPr lang="fi-FI" sz="1600" err="1">
                <a:latin typeface="Inter"/>
              </a:rPr>
              <a:t>the</a:t>
            </a:r>
            <a:r>
              <a:rPr lang="fi-FI" sz="1600">
                <a:latin typeface="Inter"/>
              </a:rPr>
              <a:t> National Security Institute.</a:t>
            </a:r>
            <a:endParaRPr lang="fi-FI" sz="1600"/>
          </a:p>
          <a:p>
            <a:pPr>
              <a:buNone/>
            </a:pPr>
            <a:r>
              <a:rPr lang="fi-FI" sz="1600" err="1">
                <a:latin typeface="Inter"/>
              </a:rPr>
              <a:t>Review</a:t>
            </a:r>
            <a:r>
              <a:rPr lang="fi-FI" sz="1600">
                <a:latin typeface="Inter"/>
              </a:rPr>
              <a:t> of </a:t>
            </a:r>
            <a:r>
              <a:rPr lang="fi-FI" sz="1600" err="1">
                <a:latin typeface="Inter"/>
              </a:rPr>
              <a:t>the</a:t>
            </a:r>
            <a:r>
              <a:rPr lang="fi-FI" sz="1600">
                <a:latin typeface="Inter"/>
              </a:rPr>
              <a:t> </a:t>
            </a:r>
            <a:r>
              <a:rPr lang="fi-FI" sz="1600" err="1">
                <a:latin typeface="Inter"/>
              </a:rPr>
              <a:t>didactic</a:t>
            </a:r>
            <a:r>
              <a:rPr lang="fi-FI" sz="1600">
                <a:latin typeface="Inter"/>
              </a:rPr>
              <a:t> </a:t>
            </a:r>
            <a:r>
              <a:rPr lang="fi-FI" sz="1600" err="1">
                <a:latin typeface="Inter"/>
              </a:rPr>
              <a:t>units</a:t>
            </a:r>
            <a:r>
              <a:rPr lang="fi-FI" sz="1600">
                <a:latin typeface="Inter"/>
              </a:rPr>
              <a:t> </a:t>
            </a:r>
            <a:r>
              <a:rPr lang="fi-FI" sz="1600" err="1">
                <a:latin typeface="Inter"/>
              </a:rPr>
              <a:t>provided</a:t>
            </a:r>
            <a:r>
              <a:rPr lang="fi-FI" sz="1600">
                <a:latin typeface="Inter"/>
              </a:rPr>
              <a:t>, </a:t>
            </a:r>
            <a:r>
              <a:rPr lang="fi-FI" sz="1600" err="1">
                <a:latin typeface="Inter"/>
              </a:rPr>
              <a:t>presentations</a:t>
            </a:r>
            <a:r>
              <a:rPr lang="fi-FI" sz="1600">
                <a:latin typeface="Inter"/>
              </a:rPr>
              <a:t>, </a:t>
            </a:r>
            <a:r>
              <a:rPr lang="fi-FI" sz="1600" err="1">
                <a:latin typeface="Inter"/>
              </a:rPr>
              <a:t>proposal</a:t>
            </a:r>
            <a:r>
              <a:rPr lang="fi-FI" sz="1600">
                <a:latin typeface="Inter"/>
              </a:rPr>
              <a:t> of long-</a:t>
            </a:r>
            <a:r>
              <a:rPr lang="fi-FI" sz="1600" err="1">
                <a:latin typeface="Inter"/>
              </a:rPr>
              <a:t>term</a:t>
            </a:r>
            <a:r>
              <a:rPr lang="fi-FI" sz="1600">
                <a:latin typeface="Inter"/>
              </a:rPr>
              <a:t> </a:t>
            </a:r>
            <a:r>
              <a:rPr lang="fi-FI" sz="1600" err="1">
                <a:latin typeface="Inter"/>
              </a:rPr>
              <a:t>activities</a:t>
            </a:r>
            <a:r>
              <a:rPr lang="fi-FI" sz="1600">
                <a:latin typeface="Inter"/>
              </a:rPr>
              <a:t> and </a:t>
            </a:r>
            <a:r>
              <a:rPr lang="fi-FI" sz="1600" err="1">
                <a:latin typeface="Inter"/>
              </a:rPr>
              <a:t>resources</a:t>
            </a:r>
            <a:r>
              <a:rPr lang="fi-FI" sz="1600">
                <a:latin typeface="Inter"/>
              </a:rPr>
              <a:t> to </a:t>
            </a:r>
            <a:r>
              <a:rPr lang="fi-FI" sz="1600" err="1">
                <a:latin typeface="Inter"/>
              </a:rPr>
              <a:t>work</a:t>
            </a:r>
            <a:r>
              <a:rPr lang="fi-FI" sz="1600">
                <a:latin typeface="Inter"/>
              </a:rPr>
              <a:t> in </a:t>
            </a:r>
            <a:r>
              <a:rPr lang="fi-FI" sz="1600" err="1">
                <a:latin typeface="Inter"/>
              </a:rPr>
              <a:t>the</a:t>
            </a:r>
            <a:r>
              <a:rPr lang="fi-FI" sz="1600">
                <a:latin typeface="Inter"/>
              </a:rPr>
              <a:t> </a:t>
            </a:r>
            <a:r>
              <a:rPr lang="fi-FI" sz="1600" err="1">
                <a:latin typeface="Inter"/>
              </a:rPr>
              <a:t>classroom</a:t>
            </a:r>
            <a:r>
              <a:rPr lang="fi-FI" sz="1600">
                <a:latin typeface="Inter"/>
              </a:rPr>
              <a:t>.</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511508" y="3921278"/>
            <a:ext cx="7395410"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latin typeface="Inter"/>
              </a:rPr>
              <a:t>Manuel García </a:t>
            </a:r>
            <a:r>
              <a:rPr lang="fi-FI" sz="1400" err="1">
                <a:latin typeface="Inter"/>
              </a:rPr>
              <a:t>Ibáñez</a:t>
            </a:r>
            <a:endParaRPr lang="fi-FI" sz="1400"/>
          </a:p>
          <a:p>
            <a:endParaRPr lang="fi-FI" sz="1400">
              <a:latin typeface="Inter"/>
            </a:endParaRPr>
          </a:p>
          <a:p>
            <a:r>
              <a:rPr lang="fi-FI" sz="1400">
                <a:latin typeface="Inter"/>
              </a:rPr>
              <a:t>Bachelor in </a:t>
            </a:r>
            <a:r>
              <a:rPr lang="fi-FI" sz="1400" err="1">
                <a:latin typeface="Inter"/>
              </a:rPr>
              <a:t>Pedagogy</a:t>
            </a:r>
            <a:r>
              <a:rPr lang="fi-FI" sz="1400">
                <a:latin typeface="Inter"/>
              </a:rPr>
              <a:t>, Master in </a:t>
            </a:r>
            <a:r>
              <a:rPr lang="fi-FI" sz="1400" err="1">
                <a:latin typeface="Inter"/>
              </a:rPr>
              <a:t>Social</a:t>
            </a:r>
            <a:r>
              <a:rPr lang="fi-FI" sz="1400">
                <a:latin typeface="Inter"/>
              </a:rPr>
              <a:t> Networks and Digital Learning, Master in </a:t>
            </a:r>
            <a:r>
              <a:rPr lang="fi-FI" sz="1400" err="1">
                <a:latin typeface="Inter"/>
              </a:rPr>
              <a:t>Research</a:t>
            </a:r>
            <a:r>
              <a:rPr lang="fi-FI" sz="1400">
                <a:latin typeface="Inter"/>
              </a:rPr>
              <a:t> and Innovation in curriculum and </a:t>
            </a:r>
            <a:r>
              <a:rPr lang="fi-FI" sz="1400" err="1">
                <a:latin typeface="Inter"/>
              </a:rPr>
              <a:t>training</a:t>
            </a:r>
            <a:r>
              <a:rPr lang="fi-FI" sz="1400">
                <a:latin typeface="Inter"/>
              </a:rPr>
              <a:t>, PhD </a:t>
            </a:r>
            <a:r>
              <a:rPr lang="fi-FI" sz="1400" err="1">
                <a:latin typeface="Inter"/>
              </a:rPr>
              <a:t>student</a:t>
            </a:r>
            <a:r>
              <a:rPr lang="fi-FI" sz="1400">
                <a:latin typeface="Inter"/>
              </a:rPr>
              <a:t> in </a:t>
            </a:r>
            <a:r>
              <a:rPr lang="fi-FI" sz="1400" err="1">
                <a:latin typeface="Inter"/>
              </a:rPr>
              <a:t>the</a:t>
            </a:r>
            <a:r>
              <a:rPr lang="fi-FI" sz="1400">
                <a:latin typeface="Inter"/>
              </a:rPr>
              <a:t> </a:t>
            </a:r>
            <a:r>
              <a:rPr lang="fi-FI" sz="1400" err="1">
                <a:latin typeface="Inter"/>
              </a:rPr>
              <a:t>programme</a:t>
            </a:r>
            <a:r>
              <a:rPr lang="fi-FI" sz="1400">
                <a:latin typeface="Inter"/>
              </a:rPr>
              <a:t> of </a:t>
            </a:r>
            <a:r>
              <a:rPr lang="fi-FI" sz="1400" err="1">
                <a:latin typeface="Inter"/>
              </a:rPr>
              <a:t>Educational</a:t>
            </a:r>
            <a:r>
              <a:rPr lang="fi-FI" sz="1400">
                <a:latin typeface="Inter"/>
              </a:rPr>
              <a:t> Sciences in </a:t>
            </a:r>
            <a:r>
              <a:rPr lang="fi-FI" sz="1400" err="1">
                <a:latin typeface="Inter"/>
              </a:rPr>
              <a:t>the</a:t>
            </a:r>
            <a:r>
              <a:rPr lang="fi-FI" sz="1400">
                <a:latin typeface="Inter"/>
              </a:rPr>
              <a:t> </a:t>
            </a:r>
            <a:r>
              <a:rPr lang="fi-FI" sz="1400" err="1">
                <a:latin typeface="Inter"/>
              </a:rPr>
              <a:t>line</a:t>
            </a:r>
            <a:r>
              <a:rPr lang="fi-FI" sz="1400">
                <a:latin typeface="Inter"/>
              </a:rPr>
              <a:t> </a:t>
            </a:r>
            <a:r>
              <a:rPr lang="fi-FI" sz="1400" err="1">
                <a:latin typeface="Inter"/>
              </a:rPr>
              <a:t>Psychology</a:t>
            </a:r>
            <a:r>
              <a:rPr lang="fi-FI" sz="1400">
                <a:latin typeface="Inter"/>
              </a:rPr>
              <a:t>, </a:t>
            </a:r>
            <a:r>
              <a:rPr lang="fi-FI" sz="1400" err="1">
                <a:latin typeface="Inter"/>
              </a:rPr>
              <a:t>Education</a:t>
            </a:r>
            <a:r>
              <a:rPr lang="fi-FI" sz="1400">
                <a:latin typeface="Inter"/>
              </a:rPr>
              <a:t> and </a:t>
            </a:r>
            <a:r>
              <a:rPr lang="fi-FI" sz="1400" err="1">
                <a:latin typeface="Inter"/>
              </a:rPr>
              <a:t>Development</a:t>
            </a:r>
            <a:r>
              <a:rPr lang="fi-FI" sz="1400">
                <a:latin typeface="Inter"/>
              </a:rPr>
              <a:t>.</a:t>
            </a:r>
            <a:endParaRPr lang="fi-FI" sz="1400"/>
          </a:p>
          <a:p>
            <a:r>
              <a:rPr lang="fi-FI" sz="1400" err="1">
                <a:latin typeface="Inter"/>
              </a:rPr>
              <a:t>Lecturer</a:t>
            </a:r>
            <a:r>
              <a:rPr lang="fi-FI" sz="1400">
                <a:latin typeface="Inter"/>
              </a:rPr>
              <a:t> at </a:t>
            </a:r>
            <a:r>
              <a:rPr lang="fi-FI" sz="1400" err="1">
                <a:latin typeface="Inter"/>
              </a:rPr>
              <a:t>the</a:t>
            </a:r>
            <a:r>
              <a:rPr lang="fi-FI" sz="1400">
                <a:latin typeface="Inter"/>
              </a:rPr>
              <a:t> </a:t>
            </a:r>
            <a:r>
              <a:rPr lang="fi-FI" sz="1400" err="1">
                <a:latin typeface="Inter"/>
              </a:rPr>
              <a:t>Teaching</a:t>
            </a:r>
            <a:r>
              <a:rPr lang="fi-FI" sz="1400">
                <a:latin typeface="Inter"/>
              </a:rPr>
              <a:t> Centre La </a:t>
            </a:r>
            <a:r>
              <a:rPr lang="fi-FI" sz="1400" err="1">
                <a:latin typeface="Inter"/>
              </a:rPr>
              <a:t>Inmaculada</a:t>
            </a:r>
            <a:r>
              <a:rPr lang="fi-FI" sz="1400">
                <a:latin typeface="Inter"/>
              </a:rPr>
              <a:t>, </a:t>
            </a:r>
            <a:r>
              <a:rPr lang="fi-FI" sz="1400" err="1">
                <a:latin typeface="Inter"/>
              </a:rPr>
              <a:t>attached</a:t>
            </a:r>
            <a:r>
              <a:rPr lang="fi-FI" sz="1400">
                <a:latin typeface="Inter"/>
              </a:rPr>
              <a:t> to </a:t>
            </a:r>
            <a:r>
              <a:rPr lang="fi-FI" sz="1400" err="1">
                <a:latin typeface="Inter"/>
              </a:rPr>
              <a:t>the</a:t>
            </a:r>
            <a:r>
              <a:rPr lang="fi-FI" sz="1400">
                <a:latin typeface="Inter"/>
              </a:rPr>
              <a:t> </a:t>
            </a:r>
            <a:r>
              <a:rPr lang="fi-FI" sz="1400" err="1">
                <a:latin typeface="Inter"/>
              </a:rPr>
              <a:t>University</a:t>
            </a:r>
            <a:r>
              <a:rPr lang="fi-FI" sz="1400">
                <a:latin typeface="Inter"/>
              </a:rPr>
              <a:t> of Granada, </a:t>
            </a:r>
            <a:r>
              <a:rPr lang="fi-FI" sz="1400" err="1">
                <a:latin typeface="Inter"/>
              </a:rPr>
              <a:t>since</a:t>
            </a:r>
            <a:r>
              <a:rPr lang="fi-FI" sz="1400">
                <a:latin typeface="Inter"/>
              </a:rPr>
              <a:t> 2019 in </a:t>
            </a:r>
            <a:r>
              <a:rPr lang="fi-FI" sz="1400" err="1">
                <a:latin typeface="Inter"/>
              </a:rPr>
              <a:t>the</a:t>
            </a:r>
            <a:r>
              <a:rPr lang="fi-FI" sz="1400">
                <a:latin typeface="Inter"/>
              </a:rPr>
              <a:t> Department of </a:t>
            </a:r>
            <a:r>
              <a:rPr lang="fi-FI" sz="1400" err="1">
                <a:latin typeface="Inter"/>
              </a:rPr>
              <a:t>Pedagogy</a:t>
            </a:r>
            <a:r>
              <a:rPr lang="fi-FI" sz="1400">
                <a:latin typeface="Inter"/>
              </a:rPr>
              <a:t>. </a:t>
            </a:r>
            <a:r>
              <a:rPr lang="fi-FI" sz="1400" err="1">
                <a:latin typeface="Inter"/>
              </a:rPr>
              <a:t>Teaching</a:t>
            </a:r>
            <a:r>
              <a:rPr lang="fi-FI" sz="1400">
                <a:latin typeface="Inter"/>
              </a:rPr>
              <a:t> in </a:t>
            </a:r>
            <a:r>
              <a:rPr lang="fi-FI" sz="1400" err="1">
                <a:latin typeface="Inter"/>
              </a:rPr>
              <a:t>the</a:t>
            </a:r>
            <a:r>
              <a:rPr lang="fi-FI" sz="1400">
                <a:latin typeface="Inter"/>
              </a:rPr>
              <a:t> </a:t>
            </a:r>
            <a:r>
              <a:rPr lang="fi-FI" sz="1400" err="1">
                <a:latin typeface="Inter"/>
              </a:rPr>
              <a:t>subjects</a:t>
            </a:r>
            <a:r>
              <a:rPr lang="fi-FI" sz="1400">
                <a:latin typeface="Inter"/>
              </a:rPr>
              <a:t> of ‘</a:t>
            </a:r>
            <a:r>
              <a:rPr lang="fi-FI" sz="1400" err="1">
                <a:latin typeface="Inter"/>
              </a:rPr>
              <a:t>Didactic-Technological</a:t>
            </a:r>
            <a:r>
              <a:rPr lang="fi-FI" sz="1400">
                <a:latin typeface="Inter"/>
              </a:rPr>
              <a:t> Resources </a:t>
            </a:r>
            <a:r>
              <a:rPr lang="fi-FI" sz="1400" err="1">
                <a:latin typeface="Inter"/>
              </a:rPr>
              <a:t>Applied</a:t>
            </a:r>
            <a:r>
              <a:rPr lang="fi-FI" sz="1400">
                <a:latin typeface="Inter"/>
              </a:rPr>
              <a:t> to </a:t>
            </a:r>
            <a:r>
              <a:rPr lang="fi-FI" sz="1400" err="1">
                <a:latin typeface="Inter"/>
              </a:rPr>
              <a:t>Early</a:t>
            </a:r>
            <a:r>
              <a:rPr lang="fi-FI" sz="1400">
                <a:latin typeface="Inter"/>
              </a:rPr>
              <a:t> </a:t>
            </a:r>
            <a:r>
              <a:rPr lang="fi-FI" sz="1400" err="1">
                <a:latin typeface="Inter"/>
              </a:rPr>
              <a:t>Childhood</a:t>
            </a:r>
            <a:r>
              <a:rPr lang="fi-FI" sz="1400">
                <a:latin typeface="Inter"/>
              </a:rPr>
              <a:t> </a:t>
            </a:r>
            <a:r>
              <a:rPr lang="fi-FI" sz="1400" err="1">
                <a:latin typeface="Inter"/>
              </a:rPr>
              <a:t>Education</a:t>
            </a:r>
            <a:r>
              <a:rPr lang="fi-FI" sz="1400">
                <a:latin typeface="Inter"/>
              </a:rPr>
              <a:t>’, ‘</a:t>
            </a:r>
            <a:r>
              <a:rPr lang="fi-FI" sz="1400" err="1">
                <a:latin typeface="Inter"/>
              </a:rPr>
              <a:t>Didactic-Technological</a:t>
            </a:r>
            <a:r>
              <a:rPr lang="fi-FI" sz="1400">
                <a:latin typeface="Inter"/>
              </a:rPr>
              <a:t> Resources </a:t>
            </a:r>
            <a:r>
              <a:rPr lang="fi-FI" sz="1400" err="1">
                <a:latin typeface="Inter"/>
              </a:rPr>
              <a:t>Applied</a:t>
            </a:r>
            <a:r>
              <a:rPr lang="fi-FI" sz="1400">
                <a:latin typeface="Inter"/>
              </a:rPr>
              <a:t> to </a:t>
            </a:r>
            <a:r>
              <a:rPr lang="fi-FI" sz="1400" err="1">
                <a:latin typeface="Inter"/>
              </a:rPr>
              <a:t>Primary</a:t>
            </a:r>
            <a:r>
              <a:rPr lang="fi-FI" sz="1400">
                <a:latin typeface="Inter"/>
              </a:rPr>
              <a:t> </a:t>
            </a:r>
            <a:r>
              <a:rPr lang="fi-FI" sz="1400" err="1">
                <a:latin typeface="Inter"/>
              </a:rPr>
              <a:t>Education</a:t>
            </a:r>
            <a:r>
              <a:rPr lang="fi-FI" sz="1400">
                <a:latin typeface="Inter"/>
              </a:rPr>
              <a:t>’, ‘</a:t>
            </a:r>
            <a:r>
              <a:rPr lang="fi-FI" sz="1400" err="1">
                <a:latin typeface="Inter"/>
              </a:rPr>
              <a:t>The</a:t>
            </a:r>
            <a:r>
              <a:rPr lang="fi-FI" sz="1400">
                <a:latin typeface="Inter"/>
              </a:rPr>
              <a:t> School in </a:t>
            </a:r>
            <a:r>
              <a:rPr lang="fi-FI" sz="1400" err="1">
                <a:latin typeface="Inter"/>
              </a:rPr>
              <a:t>Early</a:t>
            </a:r>
            <a:r>
              <a:rPr lang="fi-FI" sz="1400">
                <a:latin typeface="Inter"/>
              </a:rPr>
              <a:t> </a:t>
            </a:r>
            <a:r>
              <a:rPr lang="fi-FI" sz="1400" err="1">
                <a:latin typeface="Inter"/>
              </a:rPr>
              <a:t>Childhood</a:t>
            </a:r>
            <a:r>
              <a:rPr lang="fi-FI" sz="1400">
                <a:latin typeface="Inter"/>
              </a:rPr>
              <a:t> </a:t>
            </a:r>
            <a:r>
              <a:rPr lang="fi-FI" sz="1400" err="1">
                <a:latin typeface="Inter"/>
              </a:rPr>
              <a:t>Education</a:t>
            </a:r>
            <a:r>
              <a:rPr lang="fi-FI" sz="1400">
                <a:latin typeface="Inter"/>
              </a:rPr>
              <a:t>: </a:t>
            </a:r>
            <a:r>
              <a:rPr lang="fi-FI" sz="1400" err="1">
                <a:latin typeface="Inter"/>
              </a:rPr>
              <a:t>Comparative</a:t>
            </a:r>
            <a:r>
              <a:rPr lang="fi-FI" sz="1400">
                <a:latin typeface="Inter"/>
              </a:rPr>
              <a:t> </a:t>
            </a:r>
            <a:r>
              <a:rPr lang="fi-FI" sz="1400" err="1">
                <a:latin typeface="Inter"/>
              </a:rPr>
              <a:t>Policies</a:t>
            </a:r>
            <a:r>
              <a:rPr lang="fi-FI" sz="1400">
                <a:latin typeface="Inter"/>
              </a:rPr>
              <a:t> in </a:t>
            </a:r>
            <a:r>
              <a:rPr lang="fi-FI" sz="1400" err="1">
                <a:latin typeface="Inter"/>
              </a:rPr>
              <a:t>the</a:t>
            </a:r>
            <a:r>
              <a:rPr lang="fi-FI" sz="1400">
                <a:latin typeface="Inter"/>
              </a:rPr>
              <a:t> European Union’, ‘</a:t>
            </a:r>
            <a:r>
              <a:rPr lang="fi-FI" sz="1400" err="1">
                <a:latin typeface="Inter"/>
              </a:rPr>
              <a:t>Attention</a:t>
            </a:r>
            <a:r>
              <a:rPr lang="fi-FI" sz="1400">
                <a:latin typeface="Inter"/>
              </a:rPr>
              <a:t> to </a:t>
            </a:r>
            <a:r>
              <a:rPr lang="fi-FI" sz="1400" err="1">
                <a:latin typeface="Inter"/>
              </a:rPr>
              <a:t>Diversity</a:t>
            </a:r>
            <a:r>
              <a:rPr lang="fi-FI" sz="1400">
                <a:latin typeface="Inter"/>
              </a:rPr>
              <a:t> in </a:t>
            </a:r>
            <a:r>
              <a:rPr lang="fi-FI" sz="1400" err="1">
                <a:latin typeface="Inter"/>
              </a:rPr>
              <a:t>the</a:t>
            </a:r>
            <a:r>
              <a:rPr lang="fi-FI" sz="1400">
                <a:latin typeface="Inter"/>
              </a:rPr>
              <a:t> </a:t>
            </a:r>
            <a:r>
              <a:rPr lang="fi-FI" sz="1400" err="1">
                <a:latin typeface="Inter"/>
              </a:rPr>
              <a:t>Early</a:t>
            </a:r>
            <a:r>
              <a:rPr lang="fi-FI" sz="1400">
                <a:latin typeface="Inter"/>
              </a:rPr>
              <a:t> </a:t>
            </a:r>
            <a:r>
              <a:rPr lang="fi-FI" sz="1400" err="1">
                <a:latin typeface="Inter"/>
              </a:rPr>
              <a:t>Childhood</a:t>
            </a:r>
            <a:r>
              <a:rPr lang="fi-FI" sz="1400">
                <a:latin typeface="Inter"/>
              </a:rPr>
              <a:t> </a:t>
            </a:r>
            <a:r>
              <a:rPr lang="fi-FI" sz="1400" err="1">
                <a:latin typeface="Inter"/>
              </a:rPr>
              <a:t>Education</a:t>
            </a:r>
            <a:r>
              <a:rPr lang="fi-FI" sz="1400">
                <a:latin typeface="Inter"/>
              </a:rPr>
              <a:t> </a:t>
            </a:r>
            <a:r>
              <a:rPr lang="fi-FI" sz="1400" err="1">
                <a:latin typeface="Inter"/>
              </a:rPr>
              <a:t>classroom</a:t>
            </a:r>
            <a:r>
              <a:rPr lang="fi-FI" sz="1400">
                <a:latin typeface="Inter"/>
              </a:rPr>
              <a:t>’.</a:t>
            </a:r>
            <a:r>
              <a:rPr lang="fi-FI" sz="1400">
                <a:latin typeface="Calibri"/>
                <a:ea typeface="Calibri"/>
                <a:cs typeface="Calibri"/>
              </a:rPr>
              <a:t> </a:t>
            </a:r>
            <a:r>
              <a:rPr lang="fi-FI" sz="1400" err="1">
                <a:latin typeface="Inter"/>
              </a:rPr>
              <a:t>Contact</a:t>
            </a:r>
            <a:r>
              <a:rPr lang="fi-FI" sz="1400">
                <a:latin typeface="Inter"/>
              </a:rPr>
              <a:t>: ext.manuelgarcia@ugr.es.</a:t>
            </a:r>
            <a:endParaRPr lang="fi-FI" sz="1400"/>
          </a:p>
          <a:p>
            <a:endParaRPr lang="fi-FI" sz="1200">
              <a:latin typeface="Inter"/>
              <a:cs typeface="Times New Roman"/>
            </a:endParaRPr>
          </a:p>
        </p:txBody>
      </p:sp>
      <p:pic>
        <p:nvPicPr>
          <p:cNvPr id="6" name="Sisällön paikkamerkki 5" descr="Kuva, joka sisältää kohteen henkilö, Ihmisen kasvot, vaate, Otsa&#10;&#10;Kuvaus luotu automaattisesti">
            <a:extLst>
              <a:ext uri="{FF2B5EF4-FFF2-40B4-BE49-F238E27FC236}">
                <a16:creationId xmlns:a16="http://schemas.microsoft.com/office/drawing/2014/main" id="{B92AAEDD-C750-A8D3-529A-44EA46D74D6C}"/>
              </a:ext>
            </a:extLst>
          </p:cNvPr>
          <p:cNvPicPr>
            <a:picLocks noGrp="1" noChangeAspect="1"/>
          </p:cNvPicPr>
          <p:nvPr>
            <p:ph sz="quarter" idx="4"/>
          </p:nvPr>
        </p:nvPicPr>
        <p:blipFill>
          <a:blip r:embed="rId3"/>
          <a:srcRect l="711" t="21019" r="258" b="318"/>
          <a:stretch/>
        </p:blipFill>
        <p:spPr>
          <a:xfrm>
            <a:off x="1205628" y="3561279"/>
            <a:ext cx="1869085" cy="3152363"/>
          </a:xfrm>
        </p:spPr>
      </p:pic>
      <p:sp>
        <p:nvSpPr>
          <p:cNvPr id="8" name="Ellipsi 7">
            <a:extLst>
              <a:ext uri="{FF2B5EF4-FFF2-40B4-BE49-F238E27FC236}">
                <a16:creationId xmlns:a16="http://schemas.microsoft.com/office/drawing/2014/main" id="{5C952BF5-F8BA-8DD2-BF2A-B3F3FEDA9524}"/>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12:30 - 15:00</a:t>
            </a:r>
            <a:endParaRPr lang="en-US"/>
          </a:p>
          <a:p>
            <a:r>
              <a:rPr lang="fi-FI"/>
              <a:t>​S-202</a:t>
            </a:r>
          </a:p>
        </p:txBody>
      </p:sp>
    </p:spTree>
    <p:extLst>
      <p:ext uri="{BB962C8B-B14F-4D97-AF65-F5344CB8AC3E}">
        <p14:creationId xmlns:p14="http://schemas.microsoft.com/office/powerpoint/2010/main" val="2692545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52618" y="154572"/>
            <a:ext cx="7330216" cy="1445878"/>
          </a:xfrm>
        </p:spPr>
        <p:txBody>
          <a:bodyPr>
            <a:normAutofit/>
          </a:bodyPr>
          <a:lstStyle/>
          <a:p>
            <a:r>
              <a:rPr lang="fi-FI" sz="4900" err="1"/>
              <a:t>Communities</a:t>
            </a:r>
            <a:r>
              <a:rPr lang="fi-FI" sz="4900"/>
              <a:t> of </a:t>
            </a:r>
            <a:r>
              <a:rPr lang="fi-FI" sz="4900" err="1"/>
              <a:t>learning</a:t>
            </a:r>
            <a:r>
              <a:rPr lang="fi-FI" sz="4900"/>
              <a:t> in </a:t>
            </a:r>
            <a:r>
              <a:rPr lang="fi-FI" sz="4900" err="1"/>
              <a:t>Social</a:t>
            </a:r>
            <a:r>
              <a:rPr lang="fi-FI" sz="4900"/>
              <a:t> </a:t>
            </a:r>
            <a:r>
              <a:rPr lang="fi-FI" sz="4900" err="1"/>
              <a:t>Education</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2" name="Tekstiruutu 11">
            <a:extLst>
              <a:ext uri="{FF2B5EF4-FFF2-40B4-BE49-F238E27FC236}">
                <a16:creationId xmlns:a16="http://schemas.microsoft.com/office/drawing/2014/main" id="{912CB92A-3162-5C61-86B4-1E55720799AA}"/>
              </a:ext>
            </a:extLst>
          </p:cNvPr>
          <p:cNvSpPr txBox="1"/>
          <p:nvPr/>
        </p:nvSpPr>
        <p:spPr>
          <a:xfrm>
            <a:off x="2862266" y="3627172"/>
            <a:ext cx="3973675"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100" err="1">
                <a:latin typeface="Inter"/>
              </a:rPr>
              <a:t>Malou</a:t>
            </a:r>
            <a:r>
              <a:rPr lang="fi-FI" sz="1100">
                <a:latin typeface="Inter"/>
              </a:rPr>
              <a:t> </a:t>
            </a:r>
            <a:r>
              <a:rPr lang="fi-FI" sz="1100" err="1">
                <a:latin typeface="Inter"/>
              </a:rPr>
              <a:t>Munch</a:t>
            </a:r>
            <a:r>
              <a:rPr lang="fi-FI" sz="1100">
                <a:latin typeface="Inter"/>
              </a:rPr>
              <a:t>, Assistant </a:t>
            </a:r>
            <a:r>
              <a:rPr lang="fi-FI" sz="1100" err="1">
                <a:latin typeface="Inter"/>
              </a:rPr>
              <a:t>Professor</a:t>
            </a:r>
            <a:r>
              <a:rPr lang="fi-FI" sz="1100">
                <a:latin typeface="Inter"/>
              </a:rPr>
              <a:t>, VIA </a:t>
            </a:r>
            <a:r>
              <a:rPr lang="fi-FI" sz="1100" err="1">
                <a:latin typeface="Inter"/>
              </a:rPr>
              <a:t>University</a:t>
            </a:r>
            <a:r>
              <a:rPr lang="fi-FI" sz="1100">
                <a:latin typeface="Inter"/>
              </a:rPr>
              <a:t> College (DK). </a:t>
            </a:r>
            <a:endParaRPr lang="fi-FI" sz="1100"/>
          </a:p>
          <a:p>
            <a:r>
              <a:rPr lang="fi-FI" sz="1100">
                <a:latin typeface="Inter"/>
              </a:rPr>
              <a:t>I </a:t>
            </a:r>
            <a:r>
              <a:rPr lang="fi-FI" sz="1100" err="1">
                <a:latin typeface="Inter"/>
              </a:rPr>
              <a:t>bring</a:t>
            </a:r>
            <a:r>
              <a:rPr lang="fi-FI" sz="1100">
                <a:latin typeface="Inter"/>
              </a:rPr>
              <a:t> </a:t>
            </a:r>
            <a:r>
              <a:rPr lang="fi-FI" sz="1100" err="1">
                <a:latin typeface="Inter"/>
              </a:rPr>
              <a:t>several</a:t>
            </a:r>
            <a:r>
              <a:rPr lang="fi-FI" sz="1100">
                <a:latin typeface="Inter"/>
              </a:rPr>
              <a:t> </a:t>
            </a:r>
            <a:r>
              <a:rPr lang="fi-FI" sz="1100" err="1">
                <a:latin typeface="Inter"/>
              </a:rPr>
              <a:t>years</a:t>
            </a:r>
            <a:r>
              <a:rPr lang="fi-FI" sz="1100">
                <a:latin typeface="Inter"/>
              </a:rPr>
              <a:t> of </a:t>
            </a:r>
            <a:r>
              <a:rPr lang="fi-FI" sz="1100" err="1">
                <a:latin typeface="Inter"/>
              </a:rPr>
              <a:t>experience</a:t>
            </a:r>
            <a:r>
              <a:rPr lang="fi-FI" sz="1100">
                <a:latin typeface="Inter"/>
              </a:rPr>
              <a:t> in </a:t>
            </a:r>
            <a:r>
              <a:rPr lang="fi-FI" sz="1100" err="1">
                <a:latin typeface="Inter"/>
              </a:rPr>
              <a:t>pedagogical</a:t>
            </a:r>
            <a:r>
              <a:rPr lang="fi-FI" sz="1100">
                <a:latin typeface="Inter"/>
              </a:rPr>
              <a:t> </a:t>
            </a:r>
            <a:r>
              <a:rPr lang="fi-FI" sz="1100" err="1">
                <a:latin typeface="Inter"/>
              </a:rPr>
              <a:t>practice</a:t>
            </a:r>
            <a:r>
              <a:rPr lang="fi-FI" sz="1100">
                <a:latin typeface="Inter"/>
              </a:rPr>
              <a:t>, </a:t>
            </a:r>
            <a:r>
              <a:rPr lang="fi-FI" sz="1100" err="1">
                <a:latin typeface="Inter"/>
              </a:rPr>
              <a:t>both</a:t>
            </a:r>
            <a:r>
              <a:rPr lang="fi-FI" sz="1100">
                <a:latin typeface="Inter"/>
              </a:rPr>
              <a:t> </a:t>
            </a:r>
            <a:r>
              <a:rPr lang="fi-FI" sz="1100" err="1">
                <a:latin typeface="Inter"/>
              </a:rPr>
              <a:t>nationally</a:t>
            </a:r>
            <a:r>
              <a:rPr lang="fi-FI" sz="1100">
                <a:latin typeface="Inter"/>
              </a:rPr>
              <a:t> and </a:t>
            </a:r>
            <a:r>
              <a:rPr lang="fi-FI" sz="1100" err="1">
                <a:latin typeface="Inter"/>
              </a:rPr>
              <a:t>internationally</a:t>
            </a:r>
            <a:r>
              <a:rPr lang="fi-FI" sz="1100">
                <a:latin typeface="Inter"/>
              </a:rPr>
              <a:t>, </a:t>
            </a:r>
            <a:r>
              <a:rPr lang="fi-FI" sz="1100" err="1">
                <a:latin typeface="Inter"/>
              </a:rPr>
              <a:t>working</a:t>
            </a:r>
            <a:r>
              <a:rPr lang="fi-FI" sz="1100">
                <a:latin typeface="Inter"/>
              </a:rPr>
              <a:t> in a </a:t>
            </a:r>
            <a:r>
              <a:rPr lang="fi-FI" sz="1100" err="1">
                <a:latin typeface="Inter"/>
              </a:rPr>
              <a:t>teaching</a:t>
            </a:r>
            <a:r>
              <a:rPr lang="fi-FI" sz="1100">
                <a:latin typeface="Inter"/>
              </a:rPr>
              <a:t> </a:t>
            </a:r>
            <a:r>
              <a:rPr lang="fi-FI" sz="1100" err="1">
                <a:latin typeface="Inter"/>
              </a:rPr>
              <a:t>environment</a:t>
            </a:r>
            <a:r>
              <a:rPr lang="fi-FI" sz="1100">
                <a:latin typeface="Inter"/>
              </a:rPr>
              <a:t> and </a:t>
            </a:r>
            <a:r>
              <a:rPr lang="fi-FI" sz="1100" err="1">
                <a:latin typeface="Inter"/>
              </a:rPr>
              <a:t>playful</a:t>
            </a:r>
            <a:r>
              <a:rPr lang="fi-FI" sz="1100">
                <a:latin typeface="Inter"/>
              </a:rPr>
              <a:t> </a:t>
            </a:r>
            <a:r>
              <a:rPr lang="fi-FI" sz="1100" err="1">
                <a:latin typeface="Inter"/>
              </a:rPr>
              <a:t>environment</a:t>
            </a:r>
            <a:r>
              <a:rPr lang="fi-FI" sz="1100">
                <a:latin typeface="Inter"/>
              </a:rPr>
              <a:t>. </a:t>
            </a:r>
            <a:r>
              <a:rPr lang="fi-FI" sz="1100" err="1">
                <a:latin typeface="Inter"/>
              </a:rPr>
              <a:t>Additionally</a:t>
            </a:r>
            <a:r>
              <a:rPr lang="fi-FI" sz="1100">
                <a:latin typeface="Inter"/>
              </a:rPr>
              <a:t>, I </a:t>
            </a:r>
            <a:r>
              <a:rPr lang="fi-FI" sz="1100" err="1">
                <a:latin typeface="Inter"/>
              </a:rPr>
              <a:t>have</a:t>
            </a:r>
            <a:r>
              <a:rPr lang="fi-FI" sz="1100">
                <a:latin typeface="Inter"/>
              </a:rPr>
              <a:t> some </a:t>
            </a:r>
            <a:r>
              <a:rPr lang="fi-FI" sz="1100" err="1">
                <a:latin typeface="Inter"/>
              </a:rPr>
              <a:t>years</a:t>
            </a:r>
            <a:r>
              <a:rPr lang="fi-FI" sz="1100">
                <a:latin typeface="Inter"/>
              </a:rPr>
              <a:t> of </a:t>
            </a:r>
            <a:r>
              <a:rPr lang="fi-FI" sz="1100" err="1">
                <a:latin typeface="Inter"/>
              </a:rPr>
              <a:t>teaching</a:t>
            </a:r>
            <a:r>
              <a:rPr lang="fi-FI" sz="1100">
                <a:latin typeface="Inter"/>
              </a:rPr>
              <a:t> </a:t>
            </a:r>
            <a:r>
              <a:rPr lang="fi-FI" sz="1100" err="1">
                <a:latin typeface="Inter"/>
              </a:rPr>
              <a:t>adults</a:t>
            </a:r>
            <a:r>
              <a:rPr lang="fi-FI" sz="1100">
                <a:latin typeface="Inter"/>
              </a:rPr>
              <a:t> in </a:t>
            </a:r>
            <a:r>
              <a:rPr lang="fi-FI" sz="1100" err="1">
                <a:latin typeface="Inter"/>
              </a:rPr>
              <a:t>higher</a:t>
            </a:r>
            <a:r>
              <a:rPr lang="fi-FI" sz="1100">
                <a:latin typeface="Inter"/>
              </a:rPr>
              <a:t> </a:t>
            </a:r>
            <a:r>
              <a:rPr lang="fi-FI" sz="1100" err="1">
                <a:latin typeface="Inter"/>
              </a:rPr>
              <a:t>education</a:t>
            </a:r>
            <a:r>
              <a:rPr lang="fi-FI" sz="1100">
                <a:latin typeface="Inter"/>
              </a:rPr>
              <a:t>.</a:t>
            </a:r>
            <a:endParaRPr lang="fi-FI" sz="1100"/>
          </a:p>
          <a:p>
            <a:r>
              <a:rPr lang="fi-FI" sz="1100">
                <a:latin typeface="Inter"/>
              </a:rPr>
              <a:t>My </a:t>
            </a:r>
            <a:r>
              <a:rPr lang="fi-FI" sz="1100" err="1">
                <a:latin typeface="Inter"/>
              </a:rPr>
              <a:t>primary</a:t>
            </a:r>
            <a:r>
              <a:rPr lang="fi-FI" sz="1100">
                <a:latin typeface="Inter"/>
              </a:rPr>
              <a:t> </a:t>
            </a:r>
            <a:r>
              <a:rPr lang="fi-FI" sz="1100" err="1">
                <a:latin typeface="Inter"/>
              </a:rPr>
              <a:t>interest</a:t>
            </a:r>
            <a:r>
              <a:rPr lang="fi-FI" sz="1100">
                <a:latin typeface="Inter"/>
              </a:rPr>
              <a:t> </a:t>
            </a:r>
            <a:r>
              <a:rPr lang="fi-FI" sz="1100" err="1">
                <a:latin typeface="Inter"/>
              </a:rPr>
              <a:t>lies</a:t>
            </a:r>
            <a:r>
              <a:rPr lang="fi-FI" sz="1100">
                <a:latin typeface="Inter"/>
              </a:rPr>
              <a:t> in </a:t>
            </a:r>
            <a:r>
              <a:rPr lang="fi-FI" sz="1100" err="1">
                <a:latin typeface="Inter"/>
              </a:rPr>
              <a:t>exploring</a:t>
            </a:r>
            <a:r>
              <a:rPr lang="fi-FI" sz="1100">
                <a:latin typeface="Inter"/>
              </a:rPr>
              <a:t> </a:t>
            </a:r>
            <a:r>
              <a:rPr lang="fi-FI" sz="1100" err="1">
                <a:latin typeface="Inter"/>
              </a:rPr>
              <a:t>how</a:t>
            </a:r>
            <a:r>
              <a:rPr lang="fi-FI" sz="1100">
                <a:latin typeface="Inter"/>
              </a:rPr>
              <a:t> </a:t>
            </a:r>
            <a:r>
              <a:rPr lang="fi-FI" sz="1100" err="1">
                <a:latin typeface="Inter"/>
              </a:rPr>
              <a:t>playful</a:t>
            </a:r>
            <a:r>
              <a:rPr lang="fi-FI" sz="1100">
                <a:latin typeface="Inter"/>
              </a:rPr>
              <a:t> </a:t>
            </a:r>
            <a:r>
              <a:rPr lang="fi-FI" sz="1100" err="1">
                <a:latin typeface="Inter"/>
              </a:rPr>
              <a:t>creativity</a:t>
            </a:r>
            <a:r>
              <a:rPr lang="fi-FI" sz="1100">
                <a:latin typeface="Inter"/>
              </a:rPr>
              <a:t> </a:t>
            </a:r>
            <a:r>
              <a:rPr lang="fi-FI" sz="1100" err="1">
                <a:latin typeface="Inter"/>
              </a:rPr>
              <a:t>influences</a:t>
            </a:r>
            <a:r>
              <a:rPr lang="fi-FI" sz="1100">
                <a:latin typeface="Inter"/>
              </a:rPr>
              <a:t> </a:t>
            </a:r>
            <a:r>
              <a:rPr lang="fi-FI" sz="1100" err="1">
                <a:latin typeface="Inter"/>
              </a:rPr>
              <a:t>learning</a:t>
            </a:r>
            <a:r>
              <a:rPr lang="fi-FI" sz="1100">
                <a:latin typeface="Inter"/>
              </a:rPr>
              <a:t> </a:t>
            </a:r>
            <a:r>
              <a:rPr lang="fi-FI" sz="1100" err="1">
                <a:latin typeface="Inter"/>
              </a:rPr>
              <a:t>communities</a:t>
            </a:r>
            <a:r>
              <a:rPr lang="fi-FI" sz="1100">
                <a:latin typeface="Inter"/>
              </a:rPr>
              <a:t> and </a:t>
            </a:r>
            <a:r>
              <a:rPr lang="fi-FI" sz="1100" err="1">
                <a:latin typeface="Inter"/>
              </a:rPr>
              <a:t>fosters</a:t>
            </a:r>
            <a:r>
              <a:rPr lang="fi-FI" sz="1100">
                <a:latin typeface="Inter"/>
              </a:rPr>
              <a:t> </a:t>
            </a:r>
            <a:r>
              <a:rPr lang="fi-FI" sz="1100" err="1">
                <a:latin typeface="Inter"/>
              </a:rPr>
              <a:t>social</a:t>
            </a:r>
            <a:r>
              <a:rPr lang="fi-FI" sz="1100">
                <a:latin typeface="Inter"/>
              </a:rPr>
              <a:t> </a:t>
            </a:r>
            <a:r>
              <a:rPr lang="fi-FI" sz="1100" err="1">
                <a:latin typeface="Inter"/>
              </a:rPr>
              <a:t>connections</a:t>
            </a:r>
            <a:r>
              <a:rPr lang="fi-FI" sz="1100">
                <a:latin typeface="Inter"/>
              </a:rPr>
              <a:t>. I am </a:t>
            </a:r>
            <a:r>
              <a:rPr lang="fi-FI" sz="1100" err="1">
                <a:latin typeface="Inter"/>
              </a:rPr>
              <a:t>particularly</a:t>
            </a:r>
            <a:r>
              <a:rPr lang="fi-FI" sz="1100">
                <a:latin typeface="Inter"/>
              </a:rPr>
              <a:t> </a:t>
            </a:r>
            <a:r>
              <a:rPr lang="fi-FI" sz="1100" err="1">
                <a:latin typeface="Inter"/>
              </a:rPr>
              <a:t>fascinated</a:t>
            </a:r>
            <a:r>
              <a:rPr lang="fi-FI" sz="1100">
                <a:latin typeface="Inter"/>
              </a:rPr>
              <a:t> </a:t>
            </a:r>
            <a:r>
              <a:rPr lang="fi-FI" sz="1100" err="1">
                <a:latin typeface="Inter"/>
              </a:rPr>
              <a:t>by</a:t>
            </a:r>
            <a:r>
              <a:rPr lang="fi-FI" sz="1100">
                <a:latin typeface="Inter"/>
              </a:rPr>
              <a:t> </a:t>
            </a:r>
            <a:r>
              <a:rPr lang="fi-FI" sz="1100" err="1">
                <a:latin typeface="Inter"/>
              </a:rPr>
              <a:t>what</a:t>
            </a:r>
            <a:r>
              <a:rPr lang="fi-FI" sz="1100">
                <a:latin typeface="Inter"/>
              </a:rPr>
              <a:t> </a:t>
            </a:r>
            <a:r>
              <a:rPr lang="fi-FI" sz="1100" err="1">
                <a:latin typeface="Inter"/>
              </a:rPr>
              <a:t>happens</a:t>
            </a:r>
            <a:r>
              <a:rPr lang="fi-FI" sz="1100">
                <a:latin typeface="Inter"/>
              </a:rPr>
              <a:t> </a:t>
            </a:r>
            <a:r>
              <a:rPr lang="fi-FI" sz="1100" err="1">
                <a:latin typeface="Inter"/>
              </a:rPr>
              <a:t>within</a:t>
            </a:r>
            <a:r>
              <a:rPr lang="fi-FI" sz="1100">
                <a:latin typeface="Inter"/>
              </a:rPr>
              <a:t> </a:t>
            </a:r>
            <a:r>
              <a:rPr lang="fi-FI" sz="1100" err="1">
                <a:latin typeface="Inter"/>
              </a:rPr>
              <a:t>social</a:t>
            </a:r>
            <a:r>
              <a:rPr lang="fi-FI" sz="1100">
                <a:latin typeface="Inter"/>
              </a:rPr>
              <a:t> </a:t>
            </a:r>
            <a:r>
              <a:rPr lang="fi-FI" sz="1100" err="1">
                <a:latin typeface="Inter"/>
              </a:rPr>
              <a:t>communities</a:t>
            </a:r>
            <a:r>
              <a:rPr lang="fi-FI" sz="1100">
                <a:latin typeface="Inter"/>
              </a:rPr>
              <a:t> </a:t>
            </a:r>
            <a:r>
              <a:rPr lang="fi-FI" sz="1100" err="1">
                <a:latin typeface="Inter"/>
              </a:rPr>
              <a:t>when</a:t>
            </a:r>
            <a:r>
              <a:rPr lang="fi-FI" sz="1100">
                <a:latin typeface="Inter"/>
              </a:rPr>
              <a:t> </a:t>
            </a:r>
            <a:r>
              <a:rPr lang="fi-FI" sz="1100" err="1">
                <a:latin typeface="Inter"/>
              </a:rPr>
              <a:t>individuals</a:t>
            </a:r>
            <a:r>
              <a:rPr lang="fi-FI" sz="1100">
                <a:latin typeface="Inter"/>
              </a:rPr>
              <a:t> </a:t>
            </a:r>
            <a:r>
              <a:rPr lang="fi-FI" sz="1100" err="1">
                <a:latin typeface="Inter"/>
              </a:rPr>
              <a:t>engage</a:t>
            </a:r>
            <a:r>
              <a:rPr lang="fi-FI" sz="1100">
                <a:latin typeface="Inter"/>
              </a:rPr>
              <a:t> </a:t>
            </a:r>
            <a:r>
              <a:rPr lang="fi-FI" sz="1100" err="1">
                <a:latin typeface="Inter"/>
              </a:rPr>
              <a:t>with</a:t>
            </a:r>
            <a:r>
              <a:rPr lang="fi-FI" sz="1100">
                <a:latin typeface="Inter"/>
              </a:rPr>
              <a:t> </a:t>
            </a:r>
            <a:r>
              <a:rPr lang="fi-FI" sz="1100" err="1">
                <a:latin typeface="Inter"/>
              </a:rPr>
              <a:t>one</a:t>
            </a:r>
            <a:r>
              <a:rPr lang="fi-FI" sz="1100">
                <a:latin typeface="Inter"/>
              </a:rPr>
              <a:t> </a:t>
            </a:r>
            <a:r>
              <a:rPr lang="fi-FI" sz="1100" err="1">
                <a:latin typeface="Inter"/>
              </a:rPr>
              <a:t>another</a:t>
            </a:r>
            <a:r>
              <a:rPr lang="fi-FI" sz="1100">
                <a:latin typeface="Inter"/>
              </a:rPr>
              <a:t> </a:t>
            </a:r>
            <a:r>
              <a:rPr lang="fi-FI" sz="1100" err="1">
                <a:latin typeface="Inter"/>
              </a:rPr>
              <a:t>through</a:t>
            </a:r>
            <a:r>
              <a:rPr lang="fi-FI" sz="1100">
                <a:latin typeface="Inter"/>
              </a:rPr>
              <a:t> </a:t>
            </a:r>
            <a:r>
              <a:rPr lang="fi-FI" sz="1100" err="1">
                <a:latin typeface="Inter"/>
              </a:rPr>
              <a:t>playful</a:t>
            </a:r>
            <a:r>
              <a:rPr lang="fi-FI" sz="1100">
                <a:latin typeface="Inter"/>
              </a:rPr>
              <a:t> and </a:t>
            </a:r>
            <a:r>
              <a:rPr lang="fi-FI" sz="1100" err="1">
                <a:latin typeface="Inter"/>
              </a:rPr>
              <a:t>creative</a:t>
            </a:r>
            <a:r>
              <a:rPr lang="fi-FI" sz="1100">
                <a:latin typeface="Inter"/>
              </a:rPr>
              <a:t> </a:t>
            </a:r>
            <a:r>
              <a:rPr lang="fi-FI" sz="1100" err="1">
                <a:latin typeface="Inter"/>
              </a:rPr>
              <a:t>excitement</a:t>
            </a:r>
            <a:r>
              <a:rPr lang="fi-FI" sz="1100">
                <a:latin typeface="Inter"/>
              </a:rPr>
              <a:t>.</a:t>
            </a:r>
            <a:endParaRPr lang="fi-FI" sz="1100"/>
          </a:p>
          <a:p>
            <a:r>
              <a:rPr lang="fi-FI" sz="1100">
                <a:latin typeface="Inter"/>
              </a:rPr>
              <a:t>I am </a:t>
            </a:r>
            <a:r>
              <a:rPr lang="fi-FI" sz="1100" err="1">
                <a:latin typeface="Inter"/>
              </a:rPr>
              <a:t>passionate</a:t>
            </a:r>
            <a:r>
              <a:rPr lang="fi-FI" sz="1100">
                <a:latin typeface="Inter"/>
              </a:rPr>
              <a:t> </a:t>
            </a:r>
            <a:r>
              <a:rPr lang="fi-FI" sz="1100" err="1">
                <a:latin typeface="Inter"/>
              </a:rPr>
              <a:t>about</a:t>
            </a:r>
            <a:r>
              <a:rPr lang="fi-FI" sz="1100">
                <a:latin typeface="Inter"/>
              </a:rPr>
              <a:t> </a:t>
            </a:r>
            <a:r>
              <a:rPr lang="fi-FI" sz="1100" err="1">
                <a:latin typeface="Inter"/>
              </a:rPr>
              <a:t>creating</a:t>
            </a:r>
            <a:r>
              <a:rPr lang="fi-FI" sz="1100">
                <a:latin typeface="Inter"/>
              </a:rPr>
              <a:t> </a:t>
            </a:r>
            <a:r>
              <a:rPr lang="fi-FI" sz="1100" err="1">
                <a:latin typeface="Inter"/>
              </a:rPr>
              <a:t>strong</a:t>
            </a:r>
            <a:r>
              <a:rPr lang="fi-FI" sz="1100">
                <a:latin typeface="Inter"/>
              </a:rPr>
              <a:t> and </a:t>
            </a:r>
            <a:r>
              <a:rPr lang="fi-FI" sz="1100" err="1">
                <a:latin typeface="Inter"/>
              </a:rPr>
              <a:t>healthy</a:t>
            </a:r>
            <a:r>
              <a:rPr lang="fi-FI" sz="1100">
                <a:latin typeface="Inter"/>
              </a:rPr>
              <a:t> </a:t>
            </a:r>
            <a:r>
              <a:rPr lang="fi-FI" sz="1100" err="1">
                <a:latin typeface="Inter"/>
              </a:rPr>
              <a:t>communities</a:t>
            </a:r>
            <a:r>
              <a:rPr lang="fi-FI" sz="1100">
                <a:latin typeface="Inter"/>
              </a:rPr>
              <a:t> for </a:t>
            </a:r>
            <a:r>
              <a:rPr lang="fi-FI" sz="1100" err="1">
                <a:latin typeface="Inter"/>
              </a:rPr>
              <a:t>children</a:t>
            </a:r>
            <a:r>
              <a:rPr lang="fi-FI" sz="1100">
                <a:latin typeface="Inter"/>
              </a:rPr>
              <a:t> and </a:t>
            </a:r>
            <a:r>
              <a:rPr lang="fi-FI" sz="1100" err="1">
                <a:latin typeface="Inter"/>
              </a:rPr>
              <a:t>young</a:t>
            </a:r>
            <a:r>
              <a:rPr lang="fi-FI" sz="1100">
                <a:latin typeface="Inter"/>
              </a:rPr>
              <a:t> </a:t>
            </a:r>
            <a:r>
              <a:rPr lang="fi-FI" sz="1100" err="1">
                <a:latin typeface="Inter"/>
              </a:rPr>
              <a:t>people</a:t>
            </a:r>
            <a:r>
              <a:rPr lang="fi-FI" sz="1100">
                <a:latin typeface="Inter"/>
              </a:rPr>
              <a:t>, </a:t>
            </a:r>
            <a:r>
              <a:rPr lang="fi-FI" sz="1100" err="1">
                <a:latin typeface="Inter"/>
              </a:rPr>
              <a:t>fostering</a:t>
            </a:r>
            <a:r>
              <a:rPr lang="fi-FI" sz="1100">
                <a:latin typeface="Inter"/>
              </a:rPr>
              <a:t> </a:t>
            </a:r>
            <a:r>
              <a:rPr lang="fi-FI" sz="1100" err="1">
                <a:latin typeface="Inter"/>
              </a:rPr>
              <a:t>environments</a:t>
            </a:r>
            <a:r>
              <a:rPr lang="fi-FI" sz="1100">
                <a:latin typeface="Inter"/>
              </a:rPr>
              <a:t> </a:t>
            </a:r>
            <a:r>
              <a:rPr lang="fi-FI" sz="1100" err="1">
                <a:latin typeface="Inter"/>
              </a:rPr>
              <a:t>where</a:t>
            </a:r>
            <a:r>
              <a:rPr lang="fi-FI" sz="1100">
                <a:latin typeface="Inter"/>
              </a:rPr>
              <a:t> </a:t>
            </a:r>
            <a:r>
              <a:rPr lang="fi-FI" sz="1100" err="1">
                <a:latin typeface="Inter"/>
              </a:rPr>
              <a:t>they</a:t>
            </a:r>
            <a:r>
              <a:rPr lang="fi-FI" sz="1100">
                <a:latin typeface="Inter"/>
              </a:rPr>
              <a:t> </a:t>
            </a:r>
            <a:r>
              <a:rPr lang="fi-FI" sz="1100" err="1">
                <a:latin typeface="Inter"/>
              </a:rPr>
              <a:t>can</a:t>
            </a:r>
            <a:r>
              <a:rPr lang="fi-FI" sz="1100">
                <a:latin typeface="Inter"/>
              </a:rPr>
              <a:t> </a:t>
            </a:r>
            <a:r>
              <a:rPr lang="fi-FI" sz="1100" err="1">
                <a:latin typeface="Inter"/>
              </a:rPr>
              <a:t>thrive</a:t>
            </a:r>
            <a:r>
              <a:rPr lang="fi-FI" sz="1100">
                <a:latin typeface="Inter"/>
              </a:rPr>
              <a:t>.</a:t>
            </a:r>
            <a:endParaRPr lang="fi-FI" sz="1100"/>
          </a:p>
          <a:p>
            <a:r>
              <a:rPr lang="fi-FI" sz="1100">
                <a:latin typeface="Inter"/>
              </a:rPr>
              <a:t>(</a:t>
            </a:r>
            <a:r>
              <a:rPr lang="fi-FI" sz="1100" err="1">
                <a:latin typeface="Inter"/>
              </a:rPr>
              <a:t>Fredriksen</a:t>
            </a:r>
            <a:r>
              <a:rPr lang="fi-FI" sz="1100">
                <a:latin typeface="Inter"/>
              </a:rPr>
              <a:t>, B. C. (2013). </a:t>
            </a:r>
            <a:r>
              <a:rPr lang="fi-FI" sz="1100" err="1">
                <a:latin typeface="Inter"/>
              </a:rPr>
              <a:t>Begripe</a:t>
            </a:r>
            <a:r>
              <a:rPr lang="fi-FI" sz="1100">
                <a:latin typeface="Inter"/>
              </a:rPr>
              <a:t> </a:t>
            </a:r>
            <a:r>
              <a:rPr lang="fi-FI" sz="1100" err="1">
                <a:latin typeface="Inter"/>
              </a:rPr>
              <a:t>med</a:t>
            </a:r>
            <a:r>
              <a:rPr lang="fi-FI" sz="1100">
                <a:latin typeface="Inter"/>
              </a:rPr>
              <a:t> </a:t>
            </a:r>
            <a:r>
              <a:rPr lang="fi-FI" sz="1100" err="1">
                <a:latin typeface="Inter"/>
              </a:rPr>
              <a:t>kroppen</a:t>
            </a:r>
            <a:r>
              <a:rPr lang="fi-FI" sz="1100">
                <a:latin typeface="Inter"/>
              </a:rPr>
              <a:t>: </a:t>
            </a:r>
            <a:r>
              <a:rPr lang="fi-FI" sz="1100" err="1">
                <a:latin typeface="Inter"/>
              </a:rPr>
              <a:t>Barns</a:t>
            </a:r>
            <a:r>
              <a:rPr lang="fi-FI" sz="1100">
                <a:latin typeface="Inter"/>
              </a:rPr>
              <a:t> </a:t>
            </a:r>
            <a:r>
              <a:rPr lang="fi-FI" sz="1100" err="1">
                <a:latin typeface="Inter"/>
              </a:rPr>
              <a:t>erfaringer</a:t>
            </a:r>
            <a:r>
              <a:rPr lang="fi-FI" sz="1100">
                <a:latin typeface="Inter"/>
              </a:rPr>
              <a:t> </a:t>
            </a:r>
            <a:r>
              <a:rPr lang="fi-FI" sz="1100" err="1">
                <a:latin typeface="Inter"/>
              </a:rPr>
              <a:t>som</a:t>
            </a:r>
            <a:r>
              <a:rPr lang="fi-FI" sz="1100">
                <a:latin typeface="Inter"/>
              </a:rPr>
              <a:t> </a:t>
            </a:r>
            <a:r>
              <a:rPr lang="fi-FI" sz="1100" err="1">
                <a:latin typeface="Inter"/>
              </a:rPr>
              <a:t>grunnlag</a:t>
            </a:r>
            <a:r>
              <a:rPr lang="fi-FI" sz="1100">
                <a:latin typeface="Inter"/>
              </a:rPr>
              <a:t> for </a:t>
            </a:r>
            <a:r>
              <a:rPr lang="fi-FI" sz="1100" err="1">
                <a:latin typeface="Inter"/>
              </a:rPr>
              <a:t>all</a:t>
            </a:r>
            <a:r>
              <a:rPr lang="fi-FI" sz="1100">
                <a:latin typeface="Inter"/>
              </a:rPr>
              <a:t> </a:t>
            </a:r>
            <a:r>
              <a:rPr lang="fi-FI" sz="1100" err="1">
                <a:latin typeface="Inter"/>
              </a:rPr>
              <a:t>læring</a:t>
            </a:r>
            <a:r>
              <a:rPr lang="fi-FI" sz="1100">
                <a:latin typeface="Inter"/>
                <a:cs typeface="Times New Roman"/>
              </a:rPr>
              <a:t>. </a:t>
            </a:r>
            <a:r>
              <a:rPr lang="fi-FI" sz="1100" err="1">
                <a:latin typeface="Inter"/>
                <a:cs typeface="Times New Roman"/>
              </a:rPr>
              <a:t>Universitetsforlaget</a:t>
            </a:r>
            <a:r>
              <a:rPr lang="fi-FI" sz="1100">
                <a:latin typeface="Inter"/>
                <a:cs typeface="Times New Roman"/>
              </a:rPr>
              <a:t>.</a:t>
            </a:r>
            <a:r>
              <a:rPr lang="fi-FI" sz="1200">
                <a:latin typeface="Inter"/>
                <a:cs typeface="Times New Roman"/>
              </a:rPr>
              <a:t>)</a:t>
            </a:r>
            <a:endParaRPr lang="fi-FI"/>
          </a:p>
          <a:p>
            <a:endParaRPr lang="fi-FI" sz="1200">
              <a:latin typeface="Inter"/>
              <a:cs typeface="Times New Roman"/>
            </a:endParaRPr>
          </a:p>
        </p:txBody>
      </p:sp>
      <p:sp>
        <p:nvSpPr>
          <p:cNvPr id="6" name="Tekstiruutu 5">
            <a:extLst>
              <a:ext uri="{FF2B5EF4-FFF2-40B4-BE49-F238E27FC236}">
                <a16:creationId xmlns:a16="http://schemas.microsoft.com/office/drawing/2014/main" id="{844651AB-1A05-5AF3-501E-B837EAD3CB28}"/>
              </a:ext>
            </a:extLst>
          </p:cNvPr>
          <p:cNvSpPr txBox="1"/>
          <p:nvPr/>
        </p:nvSpPr>
        <p:spPr>
          <a:xfrm>
            <a:off x="9135978" y="4092015"/>
            <a:ext cx="294372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Inter"/>
                <a:cs typeface="Arial"/>
              </a:rPr>
              <a:t>Niels </a:t>
            </a:r>
            <a:r>
              <a:rPr lang="en-US" sz="1200" err="1">
                <a:latin typeface="Inter"/>
                <a:cs typeface="Arial"/>
              </a:rPr>
              <a:t>Nørrind</a:t>
            </a:r>
            <a:r>
              <a:rPr lang="en-US" sz="1200">
                <a:latin typeface="Inter"/>
                <a:cs typeface="Arial"/>
              </a:rPr>
              <a:t> Hansen, Assistant Professor, VIA University College (DK)</a:t>
            </a:r>
            <a:endParaRPr lang="fi-FI"/>
          </a:p>
          <a:p>
            <a:r>
              <a:rPr lang="en-US" sz="1200">
                <a:latin typeface="Inter"/>
                <a:cs typeface="Arial"/>
              </a:rPr>
              <a:t>I have several years of experience from pedagogical practice, and some years as an academic teacher in social education.</a:t>
            </a:r>
            <a:endParaRPr lang="en-US"/>
          </a:p>
          <a:p>
            <a:r>
              <a:rPr lang="en-US" sz="1200">
                <a:latin typeface="Inter"/>
                <a:cs typeface="Arial"/>
              </a:rPr>
              <a:t>I have a special interest in the importance of play-communities for the learning and thriving in daycare.</a:t>
            </a:r>
            <a:endParaRPr lang="en-US"/>
          </a:p>
          <a:p>
            <a:endParaRPr lang="en-US" sz="1200">
              <a:latin typeface="Inter"/>
              <a:cs typeface="Arial"/>
            </a:endParaRPr>
          </a:p>
        </p:txBody>
      </p:sp>
      <p:sp>
        <p:nvSpPr>
          <p:cNvPr id="8" name="Tekstiruutu 7">
            <a:extLst>
              <a:ext uri="{FF2B5EF4-FFF2-40B4-BE49-F238E27FC236}">
                <a16:creationId xmlns:a16="http://schemas.microsoft.com/office/drawing/2014/main" id="{8F8BE088-5290-7298-8EFB-1E93881DCA01}"/>
              </a:ext>
            </a:extLst>
          </p:cNvPr>
          <p:cNvSpPr txBox="1"/>
          <p:nvPr/>
        </p:nvSpPr>
        <p:spPr>
          <a:xfrm>
            <a:off x="593558" y="1816768"/>
            <a:ext cx="11285621"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Inter"/>
                <a:cs typeface="Arial"/>
              </a:rPr>
              <a:t>This workshop is about successful student group work in social education. It includes a presentation, a group session, and a forum theatre. 1. Presentation: Successful student group work: Why and how? 2. Group session: First, reflections on how to adequately share the responsibility between teachers and students when organizing and conducting group work. Thereafter, discussions about how much responsibility teachers can put on students themselves to ensure a successful experience among all group members and the inclusion of everybody in a successful group. 3. Forum theatre: We will play out cases involving different issues and dilemmas in organizing student group work. “Forum-theatre” is a participatory drama technique based on Augusto Boal's Theatre of the Oppressed (Boal, 1979). In a Forum-theatre workshop, participants are encouraged to confront real or realistic problems, mainly relational ones, within a theatre play involving an oppressed-oppressor dynamic.</a:t>
            </a:r>
            <a:endParaRPr lang="fi-FI" sz="1400"/>
          </a:p>
          <a:p>
            <a:endParaRPr lang="en-US" sz="1200">
              <a:latin typeface="Inter"/>
              <a:cs typeface="Arial"/>
            </a:endParaRPr>
          </a:p>
        </p:txBody>
      </p:sp>
      <p:pic>
        <p:nvPicPr>
          <p:cNvPr id="9" name="Kuva 8" descr="Kuva, joka sisältää kohteen Ihmisen kasvot, hymy, henkilö, vaate&#10;&#10;Kuvaus luotu automaattisesti">
            <a:extLst>
              <a:ext uri="{FF2B5EF4-FFF2-40B4-BE49-F238E27FC236}">
                <a16:creationId xmlns:a16="http://schemas.microsoft.com/office/drawing/2014/main" id="{BF255D13-3BD6-0AAB-0D1B-A952DFA64ACC}"/>
              </a:ext>
            </a:extLst>
          </p:cNvPr>
          <p:cNvPicPr>
            <a:picLocks noChangeAspect="1"/>
          </p:cNvPicPr>
          <p:nvPr/>
        </p:nvPicPr>
        <p:blipFill>
          <a:blip r:embed="rId3"/>
          <a:stretch>
            <a:fillRect/>
          </a:stretch>
        </p:blipFill>
        <p:spPr>
          <a:xfrm>
            <a:off x="589533" y="3632735"/>
            <a:ext cx="2247900" cy="2924175"/>
          </a:xfrm>
          <a:prstGeom prst="rect">
            <a:avLst/>
          </a:prstGeom>
        </p:spPr>
      </p:pic>
      <p:pic>
        <p:nvPicPr>
          <p:cNvPr id="11" name="Kuva 10" descr="Kuva, joka sisältää kohteen puu, henkilö, Ihmisen parta, Ihmisen kasvot&#10;&#10;Kuvaus luotu automaattisesti">
            <a:extLst>
              <a:ext uri="{FF2B5EF4-FFF2-40B4-BE49-F238E27FC236}">
                <a16:creationId xmlns:a16="http://schemas.microsoft.com/office/drawing/2014/main" id="{F2023924-EA3A-A28A-215A-FB56F413A245}"/>
              </a:ext>
            </a:extLst>
          </p:cNvPr>
          <p:cNvPicPr>
            <a:picLocks noChangeAspect="1"/>
          </p:cNvPicPr>
          <p:nvPr/>
        </p:nvPicPr>
        <p:blipFill>
          <a:blip r:embed="rId4"/>
          <a:stretch>
            <a:fillRect/>
          </a:stretch>
        </p:blipFill>
        <p:spPr>
          <a:xfrm>
            <a:off x="6944858" y="3993409"/>
            <a:ext cx="2190750" cy="2209800"/>
          </a:xfrm>
          <a:prstGeom prst="rect">
            <a:avLst/>
          </a:prstGeom>
        </p:spPr>
      </p:pic>
      <p:sp>
        <p:nvSpPr>
          <p:cNvPr id="4" name="Ellipsi 3">
            <a:extLst>
              <a:ext uri="{FF2B5EF4-FFF2-40B4-BE49-F238E27FC236}">
                <a16:creationId xmlns:a16="http://schemas.microsoft.com/office/drawing/2014/main" id="{C81B0FD3-912E-ABB5-5BE0-1B9A128EFD54}"/>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12:30 - 15:00</a:t>
            </a:r>
            <a:endParaRPr lang="en-US"/>
          </a:p>
          <a:p>
            <a:r>
              <a:rPr lang="fi-FI"/>
              <a:t>​S-313</a:t>
            </a:r>
          </a:p>
        </p:txBody>
      </p:sp>
    </p:spTree>
    <p:extLst>
      <p:ext uri="{BB962C8B-B14F-4D97-AF65-F5344CB8AC3E}">
        <p14:creationId xmlns:p14="http://schemas.microsoft.com/office/powerpoint/2010/main" val="3099152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fontScale="90000"/>
          </a:bodyPr>
          <a:lstStyle/>
          <a:p>
            <a:r>
              <a:rPr lang="fi-FI" sz="4900"/>
              <a:t>Design </a:t>
            </a:r>
            <a:r>
              <a:rPr lang="fi-FI" sz="4900" err="1"/>
              <a:t>thinking</a:t>
            </a:r>
            <a:r>
              <a:rPr lang="fi-FI" sz="4900"/>
              <a:t> for </a:t>
            </a:r>
            <a:r>
              <a:rPr lang="fi-FI" sz="4900" err="1"/>
              <a:t>building</a:t>
            </a:r>
            <a:r>
              <a:rPr lang="fi-FI" sz="4900"/>
              <a:t> </a:t>
            </a:r>
            <a:r>
              <a:rPr lang="fi-FI" sz="4900" err="1"/>
              <a:t>safer</a:t>
            </a:r>
            <a:r>
              <a:rPr lang="fi-FI" sz="4900"/>
              <a:t> communities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656641"/>
          </a:xfrm>
        </p:spPr>
        <p:txBody>
          <a:bodyPr vert="horz" lIns="91440" tIns="45720" rIns="91440" bIns="45720" rtlCol="0" anchor="t">
            <a:noAutofit/>
          </a:bodyPr>
          <a:lstStyle/>
          <a:p>
            <a:pPr>
              <a:buNone/>
            </a:pPr>
            <a:r>
              <a:rPr lang="fi-FI" sz="1600">
                <a:latin typeface="Inter"/>
              </a:rPr>
              <a:t>In </a:t>
            </a:r>
            <a:r>
              <a:rPr lang="fi-FI" sz="1600" err="1">
                <a:latin typeface="Inter"/>
              </a:rPr>
              <a:t>the</a:t>
            </a:r>
            <a:r>
              <a:rPr lang="fi-FI" sz="1600">
                <a:latin typeface="Inter"/>
              </a:rPr>
              <a:t> workshop </a:t>
            </a:r>
            <a:r>
              <a:rPr lang="fi-FI" sz="1600" err="1">
                <a:latin typeface="Inter"/>
              </a:rPr>
              <a:t>we</a:t>
            </a:r>
            <a:r>
              <a:rPr lang="fi-FI" sz="1600">
                <a:latin typeface="Inter"/>
              </a:rPr>
              <a:t> </a:t>
            </a:r>
            <a:r>
              <a:rPr lang="fi-FI" sz="1600" err="1">
                <a:latin typeface="Inter"/>
              </a:rPr>
              <a:t>will</a:t>
            </a:r>
            <a:r>
              <a:rPr lang="fi-FI" sz="1600">
                <a:latin typeface="Inter"/>
              </a:rPr>
              <a:t> </a:t>
            </a:r>
            <a:r>
              <a:rPr lang="fi-FI" sz="1600" err="1">
                <a:latin typeface="Inter"/>
              </a:rPr>
              <a:t>try</a:t>
            </a:r>
            <a:r>
              <a:rPr lang="fi-FI" sz="1600">
                <a:latin typeface="Inter"/>
              </a:rPr>
              <a:t> </a:t>
            </a:r>
            <a:r>
              <a:rPr lang="fi-FI" sz="1600" err="1">
                <a:latin typeface="Inter"/>
              </a:rPr>
              <a:t>together</a:t>
            </a:r>
            <a:r>
              <a:rPr lang="fi-FI" sz="1600">
                <a:latin typeface="Inter"/>
              </a:rPr>
              <a:t> </a:t>
            </a:r>
            <a:r>
              <a:rPr lang="fi-FI" sz="1600" err="1">
                <a:latin typeface="Inter"/>
              </a:rPr>
              <a:t>how</a:t>
            </a:r>
            <a:r>
              <a:rPr lang="fi-FI" sz="1600">
                <a:latin typeface="Inter"/>
              </a:rPr>
              <a:t> to </a:t>
            </a:r>
            <a:r>
              <a:rPr lang="fi-FI" sz="1600" err="1">
                <a:latin typeface="Inter"/>
              </a:rPr>
              <a:t>use</a:t>
            </a:r>
            <a:r>
              <a:rPr lang="fi-FI" sz="1600">
                <a:latin typeface="Inter"/>
              </a:rPr>
              <a:t> design </a:t>
            </a:r>
            <a:r>
              <a:rPr lang="fi-FI" sz="1600" err="1">
                <a:latin typeface="Inter"/>
              </a:rPr>
              <a:t>thinking</a:t>
            </a:r>
            <a:r>
              <a:rPr lang="fi-FI" sz="1600">
                <a:latin typeface="Inter"/>
              </a:rPr>
              <a:t> </a:t>
            </a:r>
            <a:r>
              <a:rPr lang="fi-FI" sz="1600" err="1">
                <a:latin typeface="Inter"/>
              </a:rPr>
              <a:t>tools</a:t>
            </a:r>
            <a:r>
              <a:rPr lang="fi-FI" sz="1600">
                <a:latin typeface="Inter"/>
              </a:rPr>
              <a:t> for </a:t>
            </a:r>
            <a:r>
              <a:rPr lang="fi-FI" sz="1600" err="1">
                <a:latin typeface="Inter"/>
              </a:rPr>
              <a:t>co-designing</a:t>
            </a:r>
            <a:r>
              <a:rPr lang="fi-FI" sz="1600">
                <a:latin typeface="Inter"/>
              </a:rPr>
              <a:t> </a:t>
            </a:r>
            <a:r>
              <a:rPr lang="fi-FI" sz="1600" err="1">
                <a:latin typeface="Inter"/>
              </a:rPr>
              <a:t>safer</a:t>
            </a:r>
            <a:r>
              <a:rPr lang="fi-FI" sz="1600">
                <a:latin typeface="Inter"/>
              </a:rPr>
              <a:t> </a:t>
            </a:r>
            <a:r>
              <a:rPr lang="fi-FI" sz="1600" err="1">
                <a:latin typeface="Inter"/>
              </a:rPr>
              <a:t>communities</a:t>
            </a:r>
            <a:r>
              <a:rPr lang="fi-FI" sz="1600">
                <a:latin typeface="Inter"/>
              </a:rPr>
              <a:t>. </a:t>
            </a:r>
            <a:r>
              <a:rPr lang="fi-FI" sz="1600" err="1">
                <a:latin typeface="Inter"/>
              </a:rPr>
              <a:t>The</a:t>
            </a:r>
            <a:r>
              <a:rPr lang="fi-FI" sz="1600">
                <a:latin typeface="Inter"/>
              </a:rPr>
              <a:t> workshop </a:t>
            </a:r>
            <a:r>
              <a:rPr lang="fi-FI" sz="1600" err="1">
                <a:latin typeface="Inter"/>
              </a:rPr>
              <a:t>participation</a:t>
            </a:r>
            <a:r>
              <a:rPr lang="fi-FI" sz="1600">
                <a:latin typeface="Inter"/>
              </a:rPr>
              <a:t> </a:t>
            </a:r>
            <a:r>
              <a:rPr lang="fi-FI" sz="1600" err="1">
                <a:latin typeface="Inter"/>
              </a:rPr>
              <a:t>does</a:t>
            </a:r>
            <a:r>
              <a:rPr lang="fi-FI" sz="1600">
                <a:latin typeface="Inter"/>
              </a:rPr>
              <a:t> </a:t>
            </a:r>
            <a:r>
              <a:rPr lang="fi-FI" sz="1600" err="1">
                <a:latin typeface="Inter"/>
              </a:rPr>
              <a:t>not</a:t>
            </a:r>
            <a:r>
              <a:rPr lang="fi-FI" sz="1600">
                <a:latin typeface="Inter"/>
              </a:rPr>
              <a:t> </a:t>
            </a:r>
            <a:r>
              <a:rPr lang="fi-FI" sz="1600" err="1">
                <a:latin typeface="Inter"/>
              </a:rPr>
              <a:t>require</a:t>
            </a:r>
            <a:r>
              <a:rPr lang="fi-FI" sz="1600">
                <a:latin typeface="Inter"/>
              </a:rPr>
              <a:t> </a:t>
            </a:r>
            <a:r>
              <a:rPr lang="fi-FI" sz="1600" err="1">
                <a:latin typeface="Inter"/>
              </a:rPr>
              <a:t>any</a:t>
            </a:r>
            <a:r>
              <a:rPr lang="fi-FI" sz="1600">
                <a:latin typeface="Inter"/>
              </a:rPr>
              <a:t> </a:t>
            </a:r>
            <a:r>
              <a:rPr lang="fi-FI" sz="1600" err="1">
                <a:latin typeface="Inter"/>
              </a:rPr>
              <a:t>previous</a:t>
            </a:r>
            <a:r>
              <a:rPr lang="fi-FI" sz="1600">
                <a:latin typeface="Inter"/>
              </a:rPr>
              <a:t> </a:t>
            </a:r>
            <a:r>
              <a:rPr lang="fi-FI" sz="1600" err="1">
                <a:latin typeface="Inter"/>
              </a:rPr>
              <a:t>experience</a:t>
            </a:r>
            <a:r>
              <a:rPr lang="fi-FI" sz="1600">
                <a:latin typeface="Inter"/>
              </a:rPr>
              <a:t> </a:t>
            </a:r>
            <a:r>
              <a:rPr lang="fi-FI" sz="1600" err="1">
                <a:latin typeface="Inter"/>
              </a:rPr>
              <a:t>from</a:t>
            </a:r>
            <a:r>
              <a:rPr lang="fi-FI" sz="1600">
                <a:latin typeface="Inter"/>
              </a:rPr>
              <a:t> design.</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514851" y="3733829"/>
            <a:ext cx="739541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rPr>
              <a:t> </a:t>
            </a:r>
            <a:endParaRPr lang="fi-FI"/>
          </a:p>
          <a:p>
            <a:r>
              <a:rPr lang="fi-FI" sz="1600">
                <a:latin typeface="Inter"/>
              </a:rPr>
              <a:t>Milla Mäkinen (PhD) is a </a:t>
            </a:r>
            <a:r>
              <a:rPr lang="fi-FI" sz="1600" err="1">
                <a:latin typeface="Inter"/>
              </a:rPr>
              <a:t>Principal</a:t>
            </a:r>
            <a:r>
              <a:rPr lang="fi-FI" sz="1600">
                <a:latin typeface="Inter"/>
              </a:rPr>
              <a:t> </a:t>
            </a:r>
            <a:r>
              <a:rPr lang="fi-FI" sz="1600" err="1">
                <a:latin typeface="Inter"/>
              </a:rPr>
              <a:t>Research</a:t>
            </a:r>
            <a:r>
              <a:rPr lang="fi-FI" sz="1600">
                <a:latin typeface="Inter"/>
              </a:rPr>
              <a:t> </a:t>
            </a:r>
            <a:r>
              <a:rPr lang="fi-FI" sz="1600" err="1">
                <a:latin typeface="Inter"/>
              </a:rPr>
              <a:t>Scientist</a:t>
            </a:r>
            <a:r>
              <a:rPr lang="fi-FI" sz="1600">
                <a:latin typeface="Inter"/>
              </a:rPr>
              <a:t> at HAMK </a:t>
            </a:r>
            <a:r>
              <a:rPr lang="fi-FI" sz="1600" err="1">
                <a:latin typeface="Inter"/>
              </a:rPr>
              <a:t>Edu</a:t>
            </a:r>
            <a:r>
              <a:rPr lang="fi-FI" sz="1600">
                <a:latin typeface="Inter"/>
              </a:rPr>
              <a:t> </a:t>
            </a:r>
            <a:r>
              <a:rPr lang="fi-FI" sz="1600" err="1">
                <a:latin typeface="Inter"/>
              </a:rPr>
              <a:t>Research</a:t>
            </a:r>
            <a:r>
              <a:rPr lang="fi-FI" sz="1600">
                <a:latin typeface="Inter"/>
              </a:rPr>
              <a:t> </a:t>
            </a:r>
            <a:r>
              <a:rPr lang="fi-FI" sz="1600" err="1">
                <a:latin typeface="Inter"/>
              </a:rPr>
              <a:t>Unit</a:t>
            </a:r>
            <a:r>
              <a:rPr lang="fi-FI" sz="1600">
                <a:latin typeface="Inter"/>
              </a:rPr>
              <a:t>. </a:t>
            </a:r>
            <a:r>
              <a:rPr lang="fi-FI" sz="1600" err="1">
                <a:latin typeface="Inter"/>
              </a:rPr>
              <a:t>She</a:t>
            </a:r>
            <a:r>
              <a:rPr lang="fi-FI" sz="1600">
                <a:latin typeface="Inter"/>
              </a:rPr>
              <a:t> is </a:t>
            </a:r>
            <a:r>
              <a:rPr lang="fi-FI" sz="1600" err="1">
                <a:latin typeface="Inter"/>
              </a:rPr>
              <a:t>solution</a:t>
            </a:r>
            <a:r>
              <a:rPr lang="fi-FI" sz="1600">
                <a:latin typeface="Inter"/>
              </a:rPr>
              <a:t> </a:t>
            </a:r>
            <a:r>
              <a:rPr lang="fi-FI" sz="1600" err="1">
                <a:latin typeface="Inter"/>
              </a:rPr>
              <a:t>oriented</a:t>
            </a:r>
            <a:r>
              <a:rPr lang="fi-FI" sz="1600">
                <a:latin typeface="Inter"/>
              </a:rPr>
              <a:t> and </a:t>
            </a:r>
            <a:r>
              <a:rPr lang="fi-FI" sz="1600" err="1">
                <a:latin typeface="Inter"/>
              </a:rPr>
              <a:t>innovative</a:t>
            </a:r>
            <a:r>
              <a:rPr lang="fi-FI" sz="1600">
                <a:latin typeface="Inter"/>
              </a:rPr>
              <a:t> </a:t>
            </a:r>
            <a:r>
              <a:rPr lang="fi-FI" sz="1600" err="1">
                <a:latin typeface="Inter"/>
              </a:rPr>
              <a:t>service</a:t>
            </a:r>
            <a:r>
              <a:rPr lang="fi-FI" sz="1600">
                <a:latin typeface="Inter"/>
              </a:rPr>
              <a:t> design </a:t>
            </a:r>
            <a:r>
              <a:rPr lang="fi-FI" sz="1600" err="1">
                <a:latin typeface="Inter"/>
              </a:rPr>
              <a:t>researcher</a:t>
            </a:r>
            <a:r>
              <a:rPr lang="fi-FI" sz="1600">
                <a:latin typeface="Inter"/>
              </a:rPr>
              <a:t> and </a:t>
            </a:r>
            <a:r>
              <a:rPr lang="fi-FI" sz="1600" err="1">
                <a:latin typeface="Inter"/>
              </a:rPr>
              <a:t>practitioner</a:t>
            </a:r>
            <a:r>
              <a:rPr lang="fi-FI" sz="1600">
                <a:latin typeface="Inter"/>
              </a:rPr>
              <a:t> and </a:t>
            </a:r>
            <a:r>
              <a:rPr lang="fi-FI" sz="1600" err="1">
                <a:latin typeface="Inter"/>
              </a:rPr>
              <a:t>passionate</a:t>
            </a:r>
            <a:r>
              <a:rPr lang="fi-FI" sz="1600">
                <a:latin typeface="Inter"/>
              </a:rPr>
              <a:t> </a:t>
            </a:r>
            <a:r>
              <a:rPr lang="fi-FI" sz="1600" err="1">
                <a:latin typeface="Inter"/>
              </a:rPr>
              <a:t>about</a:t>
            </a:r>
            <a:r>
              <a:rPr lang="fi-FI" sz="1600">
                <a:latin typeface="Inter"/>
              </a:rPr>
              <a:t> </a:t>
            </a:r>
            <a:r>
              <a:rPr lang="fi-FI" sz="1600" err="1">
                <a:latin typeface="Inter"/>
              </a:rPr>
              <a:t>co-creation</a:t>
            </a:r>
            <a:r>
              <a:rPr lang="fi-FI" sz="1600">
                <a:latin typeface="Inter"/>
              </a:rPr>
              <a:t> of </a:t>
            </a:r>
            <a:r>
              <a:rPr lang="fi-FI" sz="1600" err="1">
                <a:latin typeface="Inter"/>
              </a:rPr>
              <a:t>sustainable</a:t>
            </a:r>
            <a:r>
              <a:rPr lang="fi-FI" sz="1600">
                <a:latin typeface="Inter"/>
              </a:rPr>
              <a:t> </a:t>
            </a:r>
            <a:r>
              <a:rPr lang="fi-FI" sz="1600" err="1">
                <a:latin typeface="Inter"/>
              </a:rPr>
              <a:t>change</a:t>
            </a:r>
            <a:r>
              <a:rPr lang="fi-FI" sz="1600">
                <a:latin typeface="Inter"/>
              </a:rPr>
              <a:t>. </a:t>
            </a:r>
            <a:r>
              <a:rPr lang="fi-FI" sz="1600" err="1">
                <a:latin typeface="Inter"/>
              </a:rPr>
              <a:t>She</a:t>
            </a:r>
            <a:r>
              <a:rPr lang="fi-FI" sz="1600">
                <a:latin typeface="Inter"/>
              </a:rPr>
              <a:t> </a:t>
            </a:r>
            <a:r>
              <a:rPr lang="fi-FI" sz="1600" err="1">
                <a:latin typeface="Inter"/>
              </a:rPr>
              <a:t>has</a:t>
            </a:r>
            <a:r>
              <a:rPr lang="fi-FI" sz="1600">
                <a:latin typeface="Inter"/>
              </a:rPr>
              <a:t> </a:t>
            </a:r>
            <a:r>
              <a:rPr lang="fi-FI" sz="1600" err="1">
                <a:latin typeface="Inter"/>
              </a:rPr>
              <a:t>about</a:t>
            </a:r>
            <a:r>
              <a:rPr lang="fi-FI" sz="1600">
                <a:latin typeface="Inter"/>
              </a:rPr>
              <a:t> 20 </a:t>
            </a:r>
            <a:r>
              <a:rPr lang="fi-FI" sz="1600" err="1">
                <a:latin typeface="Inter"/>
              </a:rPr>
              <a:t>years</a:t>
            </a:r>
            <a:r>
              <a:rPr lang="fi-FI" sz="1600">
                <a:latin typeface="Inter"/>
              </a:rPr>
              <a:t> of </a:t>
            </a:r>
            <a:r>
              <a:rPr lang="fi-FI" sz="1600" err="1">
                <a:latin typeface="Inter"/>
              </a:rPr>
              <a:t>work</a:t>
            </a:r>
            <a:r>
              <a:rPr lang="fi-FI" sz="1600">
                <a:latin typeface="Inter"/>
              </a:rPr>
              <a:t> </a:t>
            </a:r>
            <a:r>
              <a:rPr lang="fi-FI" sz="1600" err="1">
                <a:latin typeface="Inter"/>
              </a:rPr>
              <a:t>experience</a:t>
            </a:r>
            <a:r>
              <a:rPr lang="fi-FI" sz="1600">
                <a:latin typeface="Inter"/>
              </a:rPr>
              <a:t> in </a:t>
            </a:r>
            <a:r>
              <a:rPr lang="fi-FI" sz="1600" err="1">
                <a:latin typeface="Inter"/>
              </a:rPr>
              <a:t>creating</a:t>
            </a:r>
            <a:r>
              <a:rPr lang="fi-FI" sz="1600">
                <a:latin typeface="Inter"/>
              </a:rPr>
              <a:t> and </a:t>
            </a:r>
            <a:r>
              <a:rPr lang="fi-FI" sz="1600" err="1">
                <a:latin typeface="Inter"/>
              </a:rPr>
              <a:t>researching</a:t>
            </a:r>
            <a:r>
              <a:rPr lang="fi-FI" sz="1600">
                <a:latin typeface="Inter"/>
              </a:rPr>
              <a:t> </a:t>
            </a:r>
            <a:r>
              <a:rPr lang="fi-FI" sz="1600" err="1">
                <a:latin typeface="Inter"/>
              </a:rPr>
              <a:t>social</a:t>
            </a:r>
            <a:r>
              <a:rPr lang="fi-FI" sz="1600">
                <a:latin typeface="Inter"/>
              </a:rPr>
              <a:t> and </a:t>
            </a:r>
            <a:r>
              <a:rPr lang="fi-FI" sz="1600" err="1">
                <a:latin typeface="Inter"/>
              </a:rPr>
              <a:t>organizational</a:t>
            </a:r>
            <a:r>
              <a:rPr lang="fi-FI" sz="1600">
                <a:latin typeface="Inter"/>
              </a:rPr>
              <a:t> </a:t>
            </a:r>
            <a:r>
              <a:rPr lang="fi-FI" sz="1600" err="1">
                <a:latin typeface="Inter"/>
              </a:rPr>
              <a:t>change</a:t>
            </a:r>
            <a:r>
              <a:rPr lang="fi-FI" sz="1600">
                <a:latin typeface="Inter"/>
              </a:rPr>
              <a:t> in </a:t>
            </a:r>
            <a:r>
              <a:rPr lang="fi-FI" sz="1600" err="1">
                <a:latin typeface="Inter"/>
              </a:rPr>
              <a:t>diverse</a:t>
            </a:r>
            <a:r>
              <a:rPr lang="fi-FI" sz="1600">
                <a:latin typeface="Inter"/>
              </a:rPr>
              <a:t> </a:t>
            </a:r>
            <a:r>
              <a:rPr lang="fi-FI" sz="1600" err="1">
                <a:latin typeface="Inter"/>
              </a:rPr>
              <a:t>environments</a:t>
            </a:r>
            <a:r>
              <a:rPr lang="fi-FI" sz="1600">
                <a:latin typeface="Inter"/>
              </a:rPr>
              <a:t> </a:t>
            </a:r>
            <a:r>
              <a:rPr lang="fi-FI" sz="1600" err="1">
                <a:latin typeface="Inter"/>
              </a:rPr>
              <a:t>around</a:t>
            </a:r>
            <a:r>
              <a:rPr lang="fi-FI" sz="1600">
                <a:latin typeface="Inter"/>
              </a:rPr>
              <a:t> </a:t>
            </a:r>
            <a:r>
              <a:rPr lang="fi-FI" sz="1600" err="1">
                <a:latin typeface="Inter"/>
              </a:rPr>
              <a:t>the</a:t>
            </a:r>
            <a:r>
              <a:rPr lang="fi-FI" sz="1600">
                <a:latin typeface="Inter"/>
              </a:rPr>
              <a:t> </a:t>
            </a:r>
            <a:r>
              <a:rPr lang="fi-FI" sz="1600" err="1">
                <a:latin typeface="Inter"/>
              </a:rPr>
              <a:t>world</a:t>
            </a:r>
            <a:r>
              <a:rPr lang="fi-FI" sz="1600">
                <a:latin typeface="Inter"/>
              </a:rPr>
              <a:t> and Finland. In </a:t>
            </a:r>
            <a:r>
              <a:rPr lang="fi-FI" sz="1600" err="1">
                <a:latin typeface="Inter"/>
              </a:rPr>
              <a:t>her</a:t>
            </a:r>
            <a:r>
              <a:rPr lang="fi-FI" sz="1600">
                <a:latin typeface="Inter"/>
              </a:rPr>
              <a:t> PhD, Milla </a:t>
            </a:r>
            <a:r>
              <a:rPr lang="fi-FI" sz="1600" err="1">
                <a:latin typeface="Inter"/>
              </a:rPr>
              <a:t>studied</a:t>
            </a:r>
            <a:r>
              <a:rPr lang="fi-FI" sz="1600">
                <a:latin typeface="Inter"/>
              </a:rPr>
              <a:t> </a:t>
            </a:r>
            <a:r>
              <a:rPr lang="fi-FI" sz="1600" err="1">
                <a:latin typeface="Inter"/>
              </a:rPr>
              <a:t>diversity</a:t>
            </a:r>
            <a:r>
              <a:rPr lang="fi-FI" sz="1600">
                <a:latin typeface="Inter"/>
              </a:rPr>
              <a:t> and </a:t>
            </a:r>
            <a:r>
              <a:rPr lang="fi-FI" sz="1600" err="1">
                <a:latin typeface="Inter"/>
              </a:rPr>
              <a:t>service</a:t>
            </a:r>
            <a:r>
              <a:rPr lang="fi-FI" sz="1600">
                <a:latin typeface="Inter"/>
              </a:rPr>
              <a:t> </a:t>
            </a:r>
            <a:r>
              <a:rPr lang="fi-FI" sz="1600" err="1">
                <a:latin typeface="Inter"/>
              </a:rPr>
              <a:t>experiences</a:t>
            </a:r>
            <a:r>
              <a:rPr lang="fi-FI" sz="1600">
                <a:latin typeface="Inter"/>
              </a:rPr>
              <a:t> in </a:t>
            </a:r>
            <a:r>
              <a:rPr lang="fi-FI" sz="1600" err="1">
                <a:latin typeface="Inter"/>
              </a:rPr>
              <a:t>the</a:t>
            </a:r>
            <a:r>
              <a:rPr lang="fi-FI" sz="1600">
                <a:latin typeface="Inter"/>
              </a:rPr>
              <a:t> </a:t>
            </a:r>
            <a:r>
              <a:rPr lang="fi-FI" sz="1600" err="1">
                <a:latin typeface="Inter"/>
              </a:rPr>
              <a:t>Finnish</a:t>
            </a:r>
            <a:r>
              <a:rPr lang="fi-FI" sz="1600">
                <a:latin typeface="Inter"/>
              </a:rPr>
              <a:t> </a:t>
            </a:r>
            <a:r>
              <a:rPr lang="fi-FI" sz="1600" err="1">
                <a:latin typeface="Inter"/>
              </a:rPr>
              <a:t>social</a:t>
            </a:r>
            <a:r>
              <a:rPr lang="fi-FI" sz="1600">
                <a:latin typeface="Inter"/>
              </a:rPr>
              <a:t> </a:t>
            </a:r>
            <a:r>
              <a:rPr lang="fi-FI" sz="1600" err="1">
                <a:latin typeface="Inter"/>
              </a:rPr>
              <a:t>service</a:t>
            </a:r>
            <a:r>
              <a:rPr lang="fi-FI" sz="1600">
                <a:latin typeface="Inter"/>
              </a:rPr>
              <a:t> </a:t>
            </a:r>
            <a:r>
              <a:rPr lang="fi-FI" sz="1600" err="1">
                <a:latin typeface="Inter"/>
              </a:rPr>
              <a:t>ecosystem</a:t>
            </a:r>
            <a:r>
              <a:rPr lang="fi-FI" sz="1600">
                <a:latin typeface="Inter"/>
              </a:rPr>
              <a:t>.</a:t>
            </a:r>
            <a:endParaRPr lang="fi-FI" sz="1600"/>
          </a:p>
          <a:p>
            <a:endParaRPr lang="fi-FI" sz="1200">
              <a:latin typeface="Inter"/>
              <a:cs typeface="Times New Roman"/>
            </a:endParaRPr>
          </a:p>
        </p:txBody>
      </p:sp>
      <p:pic>
        <p:nvPicPr>
          <p:cNvPr id="5" name="Sisällön paikkamerkki 4" descr="Kuva, joka sisältää kohteen henkilö, Ihmisen kasvot, vaate, hymy&#10;&#10;Kuvaus luotu automaattisesti">
            <a:extLst>
              <a:ext uri="{FF2B5EF4-FFF2-40B4-BE49-F238E27FC236}">
                <a16:creationId xmlns:a16="http://schemas.microsoft.com/office/drawing/2014/main" id="{B8342F19-B157-215A-BE2F-F777FEB89223}"/>
              </a:ext>
            </a:extLst>
          </p:cNvPr>
          <p:cNvPicPr>
            <a:picLocks noGrp="1" noChangeAspect="1"/>
          </p:cNvPicPr>
          <p:nvPr>
            <p:ph sz="quarter" idx="4"/>
          </p:nvPr>
        </p:nvPicPr>
        <p:blipFill>
          <a:blip r:embed="rId3"/>
          <a:srcRect l="102" r="284" b="25424"/>
          <a:stretch/>
        </p:blipFill>
        <p:spPr>
          <a:xfrm>
            <a:off x="587442" y="3329121"/>
            <a:ext cx="2449714" cy="2747830"/>
          </a:xfrm>
        </p:spPr>
      </p:pic>
      <p:sp>
        <p:nvSpPr>
          <p:cNvPr id="4" name="Ellipsi 3">
            <a:extLst>
              <a:ext uri="{FF2B5EF4-FFF2-40B4-BE49-F238E27FC236}">
                <a16:creationId xmlns:a16="http://schemas.microsoft.com/office/drawing/2014/main" id="{B6BFE356-8354-C353-208E-EAF96BDFFF28}"/>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12:30 - 15:00</a:t>
            </a:r>
            <a:endParaRPr lang="en-US"/>
          </a:p>
          <a:p>
            <a:r>
              <a:rPr lang="fi-FI"/>
              <a:t>​S-301</a:t>
            </a:r>
          </a:p>
        </p:txBody>
      </p:sp>
    </p:spTree>
    <p:extLst>
      <p:ext uri="{BB962C8B-B14F-4D97-AF65-F5344CB8AC3E}">
        <p14:creationId xmlns:p14="http://schemas.microsoft.com/office/powerpoint/2010/main" val="4091814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7250005" cy="1335589"/>
          </a:xfrm>
        </p:spPr>
        <p:txBody>
          <a:bodyPr>
            <a:normAutofit fontScale="90000"/>
          </a:bodyPr>
          <a:lstStyle/>
          <a:p>
            <a:r>
              <a:rPr lang="fi-FI" sz="4900" err="1"/>
              <a:t>Working</a:t>
            </a:r>
            <a:r>
              <a:rPr lang="fi-FI" sz="4900"/>
              <a:t> </a:t>
            </a:r>
            <a:r>
              <a:rPr lang="fi-FI" sz="4900" err="1"/>
              <a:t>with</a:t>
            </a:r>
            <a:r>
              <a:rPr lang="fi-FI" sz="4900"/>
              <a:t> </a:t>
            </a:r>
            <a:r>
              <a:rPr lang="fi-FI" sz="4900" err="1"/>
              <a:t>the</a:t>
            </a:r>
            <a:r>
              <a:rPr lang="fi-FI" sz="4900"/>
              <a:t> </a:t>
            </a:r>
            <a:r>
              <a:rPr lang="fi-FI" sz="4900" err="1"/>
              <a:t>code</a:t>
            </a:r>
            <a:r>
              <a:rPr lang="fi-FI" sz="4900"/>
              <a:t> for </a:t>
            </a:r>
            <a:r>
              <a:rPr lang="fi-FI" sz="4900" err="1"/>
              <a:t>reporting</a:t>
            </a:r>
            <a:r>
              <a:rPr lang="fi-FI" sz="4900"/>
              <a:t> </a:t>
            </a:r>
            <a:r>
              <a:rPr lang="fi-FI" sz="4900" err="1"/>
              <a:t>domestic</a:t>
            </a:r>
            <a:r>
              <a:rPr lang="fi-FI" sz="4900"/>
              <a:t> </a:t>
            </a:r>
            <a:r>
              <a:rPr lang="fi-FI" sz="4900" err="1"/>
              <a:t>violence</a:t>
            </a:r>
            <a:r>
              <a:rPr lang="fi-FI" sz="4900"/>
              <a:t> &amp; </a:t>
            </a:r>
            <a:r>
              <a:rPr lang="fi-FI" sz="4900" err="1"/>
              <a:t>child</a:t>
            </a:r>
            <a:r>
              <a:rPr lang="fi-FI" sz="4900"/>
              <a:t> </a:t>
            </a:r>
            <a:r>
              <a:rPr lang="fi-FI" sz="4900" err="1"/>
              <a:t>abuse</a:t>
            </a:r>
            <a:r>
              <a:rPr lang="fi-FI" sz="4900"/>
              <a:t> in </a:t>
            </a:r>
            <a:r>
              <a:rPr lang="fi-FI" sz="4900" err="1"/>
              <a:t>the</a:t>
            </a:r>
            <a:r>
              <a:rPr lang="fi-FI" sz="4900"/>
              <a:t> </a:t>
            </a:r>
            <a:r>
              <a:rPr lang="fi-FI" sz="4900" err="1"/>
              <a:t>Netherlands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1348456"/>
          </a:xfrm>
        </p:spPr>
        <p:txBody>
          <a:bodyPr vert="horz" lIns="91440" tIns="45720" rIns="91440" bIns="45720" rtlCol="0" anchor="t">
            <a:noAutofit/>
          </a:bodyPr>
          <a:lstStyle/>
          <a:p>
            <a:pPr>
              <a:buNone/>
            </a:pPr>
            <a:r>
              <a:rPr lang="fi-FI" sz="1600" err="1">
                <a:latin typeface="Inter"/>
              </a:rPr>
              <a:t>This</a:t>
            </a:r>
            <a:r>
              <a:rPr lang="fi-FI" sz="1600">
                <a:latin typeface="Inter"/>
              </a:rPr>
              <a:t> </a:t>
            </a:r>
            <a:r>
              <a:rPr lang="fi-FI" sz="1600" err="1">
                <a:latin typeface="Inter"/>
              </a:rPr>
              <a:t>lecture</a:t>
            </a:r>
            <a:r>
              <a:rPr lang="fi-FI" sz="1600">
                <a:latin typeface="Inter"/>
              </a:rPr>
              <a:t> </a:t>
            </a:r>
            <a:r>
              <a:rPr lang="fi-FI" sz="1600" err="1">
                <a:latin typeface="Inter"/>
              </a:rPr>
              <a:t>provides</a:t>
            </a:r>
            <a:r>
              <a:rPr lang="fi-FI" sz="1600">
                <a:latin typeface="Inter"/>
              </a:rPr>
              <a:t> an </a:t>
            </a:r>
            <a:r>
              <a:rPr lang="fi-FI" sz="1600" err="1">
                <a:latin typeface="Inter"/>
              </a:rPr>
              <a:t>overview</a:t>
            </a:r>
            <a:r>
              <a:rPr lang="fi-FI" sz="1600">
                <a:latin typeface="Inter"/>
              </a:rPr>
              <a:t> of </a:t>
            </a:r>
            <a:r>
              <a:rPr lang="fi-FI" sz="1600" err="1">
                <a:latin typeface="Inter"/>
              </a:rPr>
              <a:t>the</a:t>
            </a:r>
            <a:r>
              <a:rPr lang="fi-FI" sz="1600">
                <a:latin typeface="Inter"/>
              </a:rPr>
              <a:t> </a:t>
            </a:r>
            <a:r>
              <a:rPr lang="fi-FI" sz="1600" err="1">
                <a:latin typeface="Inter"/>
              </a:rPr>
              <a:t>Dutch</a:t>
            </a:r>
            <a:r>
              <a:rPr lang="fi-FI" sz="1600">
                <a:latin typeface="Inter"/>
              </a:rPr>
              <a:t> </a:t>
            </a:r>
            <a:r>
              <a:rPr lang="fi-FI" sz="1600" err="1">
                <a:latin typeface="Inter"/>
              </a:rPr>
              <a:t>Youth</a:t>
            </a:r>
            <a:r>
              <a:rPr lang="fi-FI" sz="1600">
                <a:latin typeface="Inter"/>
              </a:rPr>
              <a:t> Act and </a:t>
            </a:r>
            <a:r>
              <a:rPr lang="fi-FI" sz="1600" err="1">
                <a:latin typeface="Inter"/>
              </a:rPr>
              <a:t>the</a:t>
            </a:r>
            <a:r>
              <a:rPr lang="fi-FI" sz="1600">
                <a:latin typeface="Inter"/>
              </a:rPr>
              <a:t> </a:t>
            </a:r>
            <a:r>
              <a:rPr lang="fi-FI" sz="1600" err="1">
                <a:latin typeface="Inter"/>
              </a:rPr>
              <a:t>Mandatory</a:t>
            </a:r>
            <a:r>
              <a:rPr lang="fi-FI" sz="1600">
                <a:latin typeface="Inter"/>
              </a:rPr>
              <a:t> Reporting </a:t>
            </a:r>
            <a:r>
              <a:rPr lang="fi-FI" sz="1600" err="1">
                <a:latin typeface="Inter"/>
              </a:rPr>
              <a:t>Code</a:t>
            </a:r>
            <a:r>
              <a:rPr lang="fi-FI" sz="1600">
                <a:latin typeface="Inter"/>
              </a:rPr>
              <a:t> for </a:t>
            </a:r>
            <a:r>
              <a:rPr lang="fi-FI" sz="1600" err="1">
                <a:latin typeface="Inter"/>
              </a:rPr>
              <a:t>addressing</a:t>
            </a:r>
            <a:r>
              <a:rPr lang="fi-FI" sz="1600">
                <a:latin typeface="Inter"/>
              </a:rPr>
              <a:t> </a:t>
            </a:r>
            <a:r>
              <a:rPr lang="fi-FI" sz="1600" err="1">
                <a:latin typeface="Inter"/>
              </a:rPr>
              <a:t>child</a:t>
            </a:r>
            <a:r>
              <a:rPr lang="fi-FI" sz="1600">
                <a:latin typeface="Inter"/>
              </a:rPr>
              <a:t> </a:t>
            </a:r>
            <a:r>
              <a:rPr lang="fi-FI" sz="1600" err="1">
                <a:latin typeface="Inter"/>
              </a:rPr>
              <a:t>abuse</a:t>
            </a:r>
            <a:r>
              <a:rPr lang="fi-FI" sz="1600">
                <a:latin typeface="Inter"/>
              </a:rPr>
              <a:t> and </a:t>
            </a:r>
            <a:r>
              <a:rPr lang="fi-FI" sz="1600" err="1">
                <a:latin typeface="Inter"/>
              </a:rPr>
              <a:t>domestic</a:t>
            </a:r>
            <a:r>
              <a:rPr lang="fi-FI" sz="1600">
                <a:latin typeface="Inter"/>
              </a:rPr>
              <a:t> </a:t>
            </a:r>
            <a:r>
              <a:rPr lang="fi-FI" sz="1600" err="1">
                <a:latin typeface="Inter"/>
              </a:rPr>
              <a:t>violence</a:t>
            </a:r>
            <a:r>
              <a:rPr lang="fi-FI" sz="1600">
                <a:latin typeface="Inter"/>
              </a:rPr>
              <a:t>. Using </a:t>
            </a:r>
            <a:r>
              <a:rPr lang="fi-FI" sz="1600" err="1">
                <a:latin typeface="Inter"/>
              </a:rPr>
              <a:t>practical</a:t>
            </a:r>
            <a:r>
              <a:rPr lang="fi-FI" sz="1600">
                <a:latin typeface="Inter"/>
              </a:rPr>
              <a:t> </a:t>
            </a:r>
            <a:r>
              <a:rPr lang="fi-FI" sz="1600" err="1">
                <a:latin typeface="Inter"/>
              </a:rPr>
              <a:t>examples</a:t>
            </a:r>
            <a:r>
              <a:rPr lang="fi-FI" sz="1600">
                <a:latin typeface="Inter"/>
              </a:rPr>
              <a:t>, case </a:t>
            </a:r>
            <a:r>
              <a:rPr lang="fi-FI" sz="1600" err="1">
                <a:latin typeface="Inter"/>
              </a:rPr>
              <a:t>studies</a:t>
            </a:r>
            <a:r>
              <a:rPr lang="fi-FI" sz="1600">
                <a:latin typeface="Inter"/>
              </a:rPr>
              <a:t>, and </a:t>
            </a:r>
            <a:r>
              <a:rPr lang="fi-FI" sz="1600" err="1">
                <a:latin typeface="Inter"/>
              </a:rPr>
              <a:t>legal</a:t>
            </a:r>
            <a:r>
              <a:rPr lang="fi-FI" sz="1600">
                <a:latin typeface="Inter"/>
              </a:rPr>
              <a:t> </a:t>
            </a:r>
            <a:r>
              <a:rPr lang="fi-FI" sz="1600" err="1">
                <a:latin typeface="Inter"/>
              </a:rPr>
              <a:t>frameworks</a:t>
            </a:r>
            <a:r>
              <a:rPr lang="fi-FI" sz="1600">
                <a:latin typeface="Inter"/>
              </a:rPr>
              <a:t>, </a:t>
            </a:r>
            <a:r>
              <a:rPr lang="fi-FI" sz="1600" err="1">
                <a:latin typeface="Inter"/>
              </a:rPr>
              <a:t>you</a:t>
            </a:r>
            <a:r>
              <a:rPr lang="fi-FI" sz="1600">
                <a:latin typeface="Inter"/>
              </a:rPr>
              <a:t> </a:t>
            </a:r>
            <a:r>
              <a:rPr lang="fi-FI" sz="1600" err="1">
                <a:latin typeface="Inter"/>
              </a:rPr>
              <a:t>will</a:t>
            </a:r>
            <a:r>
              <a:rPr lang="fi-FI" sz="1600">
                <a:latin typeface="Inter"/>
              </a:rPr>
              <a:t> </a:t>
            </a:r>
            <a:r>
              <a:rPr lang="fi-FI" sz="1600" err="1">
                <a:latin typeface="Inter"/>
              </a:rPr>
              <a:t>gain</a:t>
            </a:r>
            <a:r>
              <a:rPr lang="fi-FI" sz="1600">
                <a:latin typeface="Inter"/>
              </a:rPr>
              <a:t> </a:t>
            </a:r>
            <a:r>
              <a:rPr lang="fi-FI" sz="1600" err="1">
                <a:latin typeface="Inter"/>
              </a:rPr>
              <a:t>insight</a:t>
            </a:r>
            <a:r>
              <a:rPr lang="fi-FI" sz="1600">
                <a:latin typeface="Inter"/>
              </a:rPr>
              <a:t> into </a:t>
            </a:r>
            <a:r>
              <a:rPr lang="fi-FI" sz="1600" err="1">
                <a:latin typeface="Inter"/>
              </a:rPr>
              <a:t>how</a:t>
            </a:r>
            <a:r>
              <a:rPr lang="fi-FI" sz="1600">
                <a:latin typeface="Inter"/>
              </a:rPr>
              <a:t> </a:t>
            </a:r>
            <a:r>
              <a:rPr lang="fi-FI" sz="1600" err="1">
                <a:latin typeface="Inter"/>
              </a:rPr>
              <a:t>professionals</a:t>
            </a:r>
            <a:r>
              <a:rPr lang="fi-FI" sz="1600">
                <a:latin typeface="Inter"/>
              </a:rPr>
              <a:t> </a:t>
            </a:r>
            <a:r>
              <a:rPr lang="fi-FI" sz="1600" err="1">
                <a:latin typeface="Inter"/>
              </a:rPr>
              <a:t>are</a:t>
            </a:r>
            <a:r>
              <a:rPr lang="fi-FI" sz="1600">
                <a:latin typeface="Inter"/>
              </a:rPr>
              <a:t> </a:t>
            </a:r>
            <a:r>
              <a:rPr lang="fi-FI" sz="1600" err="1">
                <a:latin typeface="Inter"/>
              </a:rPr>
              <a:t>obligated</a:t>
            </a:r>
            <a:r>
              <a:rPr lang="fi-FI" sz="1600">
                <a:latin typeface="Inter"/>
              </a:rPr>
              <a:t> to </a:t>
            </a:r>
            <a:r>
              <a:rPr lang="fi-FI" sz="1600" err="1">
                <a:latin typeface="Inter"/>
              </a:rPr>
              <a:t>respond</a:t>
            </a:r>
            <a:r>
              <a:rPr lang="fi-FI" sz="1600">
                <a:latin typeface="Inter"/>
              </a:rPr>
              <a:t> to </a:t>
            </a:r>
            <a:r>
              <a:rPr lang="fi-FI" sz="1600" err="1">
                <a:latin typeface="Inter"/>
              </a:rPr>
              <a:t>signs</a:t>
            </a:r>
            <a:r>
              <a:rPr lang="fi-FI" sz="1600">
                <a:latin typeface="Inter"/>
              </a:rPr>
              <a:t> of </a:t>
            </a:r>
            <a:r>
              <a:rPr lang="fi-FI" sz="1600" err="1">
                <a:latin typeface="Inter"/>
              </a:rPr>
              <a:t>unsafe</a:t>
            </a:r>
            <a:r>
              <a:rPr lang="fi-FI" sz="1600">
                <a:latin typeface="Inter"/>
              </a:rPr>
              <a:t> </a:t>
            </a:r>
            <a:r>
              <a:rPr lang="fi-FI" sz="1600" err="1">
                <a:latin typeface="Inter"/>
              </a:rPr>
              <a:t>situations</a:t>
            </a:r>
            <a:r>
              <a:rPr lang="fi-FI" sz="1600">
                <a:latin typeface="Inter"/>
              </a:rPr>
              <a:t>. </a:t>
            </a:r>
            <a:r>
              <a:rPr lang="fi-FI" sz="1600" err="1">
                <a:latin typeface="Inter"/>
              </a:rPr>
              <a:t>The</a:t>
            </a:r>
            <a:r>
              <a:rPr lang="fi-FI" sz="1600">
                <a:latin typeface="Inter"/>
              </a:rPr>
              <a:t> session </a:t>
            </a:r>
            <a:r>
              <a:rPr lang="fi-FI" sz="1600" err="1">
                <a:latin typeface="Inter"/>
              </a:rPr>
              <a:t>includes</a:t>
            </a:r>
            <a:r>
              <a:rPr lang="fi-FI" sz="1600">
                <a:latin typeface="Inter"/>
              </a:rPr>
              <a:t> </a:t>
            </a:r>
            <a:r>
              <a:rPr lang="fi-FI" sz="1600" err="1">
                <a:latin typeface="Inter"/>
              </a:rPr>
              <a:t>interactive</a:t>
            </a:r>
            <a:r>
              <a:rPr lang="fi-FI" sz="1600">
                <a:latin typeface="Inter"/>
              </a:rPr>
              <a:t> </a:t>
            </a:r>
            <a:r>
              <a:rPr lang="fi-FI" sz="1600" err="1">
                <a:latin typeface="Inter"/>
              </a:rPr>
              <a:t>discussions</a:t>
            </a:r>
            <a:r>
              <a:rPr lang="fi-FI" sz="1600">
                <a:latin typeface="Inter"/>
              </a:rPr>
              <a:t> and </a:t>
            </a:r>
            <a:r>
              <a:rPr lang="fi-FI" sz="1600" err="1">
                <a:latin typeface="Inter"/>
              </a:rPr>
              <a:t>practical</a:t>
            </a:r>
            <a:r>
              <a:rPr lang="fi-FI" sz="1600">
                <a:latin typeface="Inter"/>
              </a:rPr>
              <a:t> </a:t>
            </a:r>
            <a:r>
              <a:rPr lang="fi-FI" sz="1600" err="1">
                <a:latin typeface="Inter"/>
              </a:rPr>
              <a:t>tools</a:t>
            </a:r>
            <a:r>
              <a:rPr lang="fi-FI" sz="1600">
                <a:latin typeface="Inter"/>
              </a:rPr>
              <a:t> for </a:t>
            </a:r>
            <a:r>
              <a:rPr lang="fi-FI" sz="1600" err="1">
                <a:latin typeface="Inter"/>
              </a:rPr>
              <a:t>implementing</a:t>
            </a:r>
            <a:r>
              <a:rPr lang="fi-FI" sz="1600">
                <a:latin typeface="Inter"/>
              </a:rPr>
              <a:t> </a:t>
            </a:r>
            <a:r>
              <a:rPr lang="fi-FI" sz="1600" err="1">
                <a:latin typeface="Inter"/>
              </a:rPr>
              <a:t>the</a:t>
            </a:r>
            <a:r>
              <a:rPr lang="fi-FI" sz="1600">
                <a:latin typeface="Inter"/>
              </a:rPr>
              <a:t> Reporting </a:t>
            </a:r>
            <a:r>
              <a:rPr lang="fi-FI" sz="1600" err="1">
                <a:latin typeface="Inter"/>
              </a:rPr>
              <a:t>Code</a:t>
            </a:r>
            <a:r>
              <a:rPr lang="fi-FI" sz="1600">
                <a:latin typeface="Inter"/>
              </a:rPr>
              <a:t> </a:t>
            </a:r>
            <a:r>
              <a:rPr lang="fi-FI" sz="1600" err="1">
                <a:latin typeface="Inter"/>
              </a:rPr>
              <a:t>effectively</a:t>
            </a:r>
            <a:r>
              <a:rPr lang="fi-FI" sz="1600">
                <a:latin typeface="Inter"/>
              </a:rPr>
              <a:t>. It </a:t>
            </a:r>
            <a:r>
              <a:rPr lang="fi-FI" sz="1600" err="1">
                <a:latin typeface="Inter"/>
              </a:rPr>
              <a:t>also</a:t>
            </a:r>
            <a:r>
              <a:rPr lang="fi-FI" sz="1600">
                <a:latin typeface="Inter"/>
              </a:rPr>
              <a:t> </a:t>
            </a:r>
            <a:r>
              <a:rPr lang="fi-FI" sz="1600" err="1">
                <a:latin typeface="Inter"/>
              </a:rPr>
              <a:t>highlights</a:t>
            </a:r>
            <a:r>
              <a:rPr lang="fi-FI" sz="1600">
                <a:latin typeface="Inter"/>
              </a:rPr>
              <a:t> </a:t>
            </a:r>
            <a:r>
              <a:rPr lang="fi-FI" sz="1600" err="1">
                <a:latin typeface="Inter"/>
              </a:rPr>
              <a:t>the</a:t>
            </a:r>
            <a:r>
              <a:rPr lang="fi-FI" sz="1600">
                <a:latin typeface="Inter"/>
              </a:rPr>
              <a:t> </a:t>
            </a:r>
            <a:r>
              <a:rPr lang="fi-FI" sz="1600" err="1">
                <a:latin typeface="Inter"/>
              </a:rPr>
              <a:t>importance</a:t>
            </a:r>
            <a:r>
              <a:rPr lang="fi-FI" sz="1600">
                <a:latin typeface="Inter"/>
              </a:rPr>
              <a:t> of </a:t>
            </a:r>
            <a:r>
              <a:rPr lang="fi-FI" sz="1600" err="1">
                <a:latin typeface="Inter"/>
              </a:rPr>
              <a:t>interorganizational</a:t>
            </a:r>
            <a:r>
              <a:rPr lang="fi-FI" sz="1600">
                <a:latin typeface="Inter"/>
              </a:rPr>
              <a:t> </a:t>
            </a:r>
            <a:r>
              <a:rPr lang="fi-FI" sz="1600" err="1">
                <a:latin typeface="Inter"/>
              </a:rPr>
              <a:t>collaboration</a:t>
            </a:r>
            <a:r>
              <a:rPr lang="fi-FI" sz="1600">
                <a:latin typeface="Inter"/>
              </a:rPr>
              <a:t> to </a:t>
            </a:r>
            <a:r>
              <a:rPr lang="fi-FI" sz="1600" err="1">
                <a:latin typeface="Inter"/>
              </a:rPr>
              <a:t>ensure</a:t>
            </a:r>
            <a:r>
              <a:rPr lang="fi-FI" sz="1600">
                <a:latin typeface="Inter"/>
              </a:rPr>
              <a:t> </a:t>
            </a:r>
            <a:r>
              <a:rPr lang="fi-FI" sz="1600" err="1">
                <a:latin typeface="Inter"/>
              </a:rPr>
              <a:t>child</a:t>
            </a:r>
            <a:r>
              <a:rPr lang="fi-FI" sz="1600">
                <a:latin typeface="Inter"/>
              </a:rPr>
              <a:t> </a:t>
            </a:r>
            <a:r>
              <a:rPr lang="fi-FI" sz="1600" err="1">
                <a:latin typeface="Inter"/>
              </a:rPr>
              <a:t>safety</a:t>
            </a:r>
            <a:r>
              <a:rPr lang="fi-FI" sz="1600">
                <a:latin typeface="Inter"/>
              </a:rPr>
              <a:t>. </a:t>
            </a:r>
            <a:r>
              <a:rPr lang="fi-FI" sz="1600" err="1">
                <a:latin typeface="Inter"/>
              </a:rPr>
              <a:t>This</a:t>
            </a:r>
            <a:r>
              <a:rPr lang="fi-FI" sz="1600">
                <a:latin typeface="Inter"/>
              </a:rPr>
              <a:t> </a:t>
            </a:r>
            <a:r>
              <a:rPr lang="fi-FI" sz="1600" err="1">
                <a:latin typeface="Inter"/>
              </a:rPr>
              <a:t>lecture</a:t>
            </a:r>
            <a:r>
              <a:rPr lang="fi-FI" sz="1600">
                <a:latin typeface="Inter"/>
              </a:rPr>
              <a:t> is </a:t>
            </a:r>
            <a:r>
              <a:rPr lang="fi-FI" sz="1600" err="1">
                <a:latin typeface="Inter"/>
              </a:rPr>
              <a:t>ideal</a:t>
            </a:r>
            <a:r>
              <a:rPr lang="fi-FI" sz="1600">
                <a:latin typeface="Inter"/>
              </a:rPr>
              <a:t> for </a:t>
            </a:r>
            <a:r>
              <a:rPr lang="fi-FI" sz="1600" err="1">
                <a:latin typeface="Inter"/>
              </a:rPr>
              <a:t>anyone</a:t>
            </a:r>
            <a:r>
              <a:rPr lang="fi-FI" sz="1600">
                <a:latin typeface="Inter"/>
              </a:rPr>
              <a:t> </a:t>
            </a:r>
            <a:r>
              <a:rPr lang="fi-FI" sz="1600" err="1">
                <a:latin typeface="Inter"/>
              </a:rPr>
              <a:t>working</a:t>
            </a:r>
            <a:r>
              <a:rPr lang="fi-FI" sz="1600">
                <a:latin typeface="Inter"/>
              </a:rPr>
              <a:t> </a:t>
            </a:r>
            <a:r>
              <a:rPr lang="fi-FI" sz="1600" err="1">
                <a:latin typeface="Inter"/>
              </a:rPr>
              <a:t>or</a:t>
            </a:r>
            <a:r>
              <a:rPr lang="fi-FI" sz="1600">
                <a:latin typeface="Inter"/>
              </a:rPr>
              <a:t> </a:t>
            </a:r>
            <a:r>
              <a:rPr lang="fi-FI" sz="1600" err="1">
                <a:latin typeface="Inter"/>
              </a:rPr>
              <a:t>aspiring</a:t>
            </a:r>
            <a:r>
              <a:rPr lang="fi-FI" sz="1600">
                <a:latin typeface="Inter"/>
              </a:rPr>
              <a:t> to </a:t>
            </a:r>
            <a:r>
              <a:rPr lang="fi-FI" sz="1600" err="1">
                <a:latin typeface="Inter"/>
              </a:rPr>
              <a:t>work</a:t>
            </a:r>
            <a:r>
              <a:rPr lang="fi-FI" sz="1600">
                <a:latin typeface="Inter"/>
              </a:rPr>
              <a:t> in </a:t>
            </a:r>
            <a:r>
              <a:rPr lang="fi-FI" sz="1600" err="1">
                <a:latin typeface="Inter"/>
              </a:rPr>
              <a:t>youth</a:t>
            </a:r>
            <a:r>
              <a:rPr lang="fi-FI" sz="1600">
                <a:latin typeface="Inter"/>
              </a:rPr>
              <a:t> </a:t>
            </a:r>
            <a:r>
              <a:rPr lang="fi-FI" sz="1600" err="1">
                <a:latin typeface="Inter"/>
              </a:rPr>
              <a:t>care</a:t>
            </a:r>
            <a:r>
              <a:rPr lang="fi-FI" sz="1600">
                <a:latin typeface="Inter"/>
              </a:rPr>
              <a:t>, </a:t>
            </a:r>
            <a:r>
              <a:rPr lang="fi-FI" sz="1600" err="1">
                <a:latin typeface="Inter"/>
              </a:rPr>
              <a:t>education</a:t>
            </a:r>
            <a:r>
              <a:rPr lang="fi-FI" sz="1600">
                <a:latin typeface="Inter"/>
              </a:rPr>
              <a:t>, </a:t>
            </a:r>
            <a:r>
              <a:rPr lang="fi-FI" sz="1600" err="1">
                <a:latin typeface="Inter"/>
              </a:rPr>
              <a:t>or</a:t>
            </a:r>
            <a:r>
              <a:rPr lang="fi-FI" sz="1600">
                <a:latin typeface="Inter"/>
              </a:rPr>
              <a:t> </a:t>
            </a:r>
            <a:r>
              <a:rPr lang="fi-FI" sz="1600" err="1">
                <a:latin typeface="Inter"/>
              </a:rPr>
              <a:t>related</a:t>
            </a:r>
            <a:r>
              <a:rPr lang="fi-FI" sz="1600">
                <a:latin typeface="Inter"/>
              </a:rPr>
              <a:t> </a:t>
            </a:r>
            <a:r>
              <a:rPr lang="fi-FI" sz="1600" err="1">
                <a:latin typeface="Inter"/>
              </a:rPr>
              <a:t>fields</a:t>
            </a:r>
            <a:r>
              <a:rPr lang="fi-FI" sz="1600">
                <a:latin typeface="Inter"/>
              </a:rPr>
              <a:t>.</a:t>
            </a:r>
            <a:endParaRPr lang="fi-FI" sz="1600"/>
          </a:p>
          <a:p>
            <a:pPr>
              <a:buNone/>
            </a:pPr>
            <a:r>
              <a:rPr lang="fi-FI" sz="1600" err="1">
                <a:latin typeface="Inter"/>
              </a:rPr>
              <a:t>Co-presenter</a:t>
            </a:r>
            <a:r>
              <a:rPr lang="fi-FI" sz="1600">
                <a:latin typeface="Inter"/>
              </a:rPr>
              <a:t>: Evert </a:t>
            </a:r>
            <a:r>
              <a:rPr lang="fi-FI" sz="1600" err="1">
                <a:latin typeface="Inter"/>
              </a:rPr>
              <a:t>Schutte</a:t>
            </a:r>
            <a:endParaRPr lang="fi-FI" sz="1600" err="1"/>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2453513" y="4264643"/>
            <a:ext cx="8764801"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err="1">
                <a:latin typeface="Inter"/>
              </a:rPr>
              <a:t>Semira</a:t>
            </a:r>
            <a:r>
              <a:rPr lang="fi-FI" sz="1400">
                <a:latin typeface="Inter"/>
              </a:rPr>
              <a:t> </a:t>
            </a:r>
            <a:r>
              <a:rPr lang="fi-FI" sz="1400" err="1">
                <a:latin typeface="Inter"/>
              </a:rPr>
              <a:t>Kösker</a:t>
            </a:r>
            <a:endParaRPr lang="fi-FI" sz="1400">
              <a:latin typeface="Inter"/>
            </a:endParaRPr>
          </a:p>
          <a:p>
            <a:endParaRPr lang="fi-FI" sz="1400">
              <a:latin typeface="Inter"/>
            </a:endParaRPr>
          </a:p>
          <a:p>
            <a:r>
              <a:rPr lang="fi-FI" sz="1400">
                <a:latin typeface="Inter"/>
              </a:rPr>
              <a:t>My </a:t>
            </a:r>
            <a:r>
              <a:rPr lang="fi-FI" sz="1400" err="1">
                <a:latin typeface="Inter"/>
              </a:rPr>
              <a:t>name</a:t>
            </a:r>
            <a:r>
              <a:rPr lang="fi-FI" sz="1400">
                <a:latin typeface="Inter"/>
              </a:rPr>
              <a:t> is </a:t>
            </a:r>
            <a:r>
              <a:rPr lang="fi-FI" sz="1400" err="1">
                <a:latin typeface="Inter"/>
              </a:rPr>
              <a:t>Semira</a:t>
            </a:r>
            <a:r>
              <a:rPr lang="fi-FI" sz="1400">
                <a:latin typeface="Inter"/>
              </a:rPr>
              <a:t> </a:t>
            </a:r>
            <a:r>
              <a:rPr lang="fi-FI" sz="1400" err="1">
                <a:latin typeface="Inter"/>
              </a:rPr>
              <a:t>Kösker</a:t>
            </a:r>
            <a:r>
              <a:rPr lang="fi-FI" sz="1400">
                <a:latin typeface="Inter"/>
              </a:rPr>
              <a:t> and I </a:t>
            </a:r>
            <a:r>
              <a:rPr lang="fi-FI" sz="1400" err="1">
                <a:latin typeface="Inter"/>
              </a:rPr>
              <a:t>work</a:t>
            </a:r>
            <a:r>
              <a:rPr lang="fi-FI" sz="1400">
                <a:latin typeface="Inter"/>
              </a:rPr>
              <a:t> as a </a:t>
            </a:r>
            <a:r>
              <a:rPr lang="fi-FI" sz="1400" err="1">
                <a:latin typeface="Inter"/>
              </a:rPr>
              <a:t>lecturer</a:t>
            </a:r>
            <a:r>
              <a:rPr lang="fi-FI" sz="1400">
                <a:latin typeface="Inter"/>
              </a:rPr>
              <a:t> in </a:t>
            </a:r>
            <a:r>
              <a:rPr lang="fi-FI" sz="1400" err="1">
                <a:latin typeface="Inter"/>
              </a:rPr>
              <a:t>the</a:t>
            </a:r>
            <a:r>
              <a:rPr lang="fi-FI" sz="1400">
                <a:latin typeface="Inter"/>
              </a:rPr>
              <a:t> </a:t>
            </a:r>
            <a:r>
              <a:rPr lang="fi-FI" sz="1400" err="1">
                <a:latin typeface="Inter"/>
              </a:rPr>
              <a:t>Pedagogical</a:t>
            </a:r>
            <a:r>
              <a:rPr lang="fi-FI" sz="1400">
                <a:latin typeface="Inter"/>
              </a:rPr>
              <a:t> Management for </a:t>
            </a:r>
            <a:r>
              <a:rPr lang="fi-FI" sz="1400" err="1">
                <a:latin typeface="Inter"/>
              </a:rPr>
              <a:t>Children</a:t>
            </a:r>
            <a:r>
              <a:rPr lang="fi-FI" sz="1400">
                <a:latin typeface="Inter"/>
              </a:rPr>
              <a:t> and </a:t>
            </a:r>
            <a:r>
              <a:rPr lang="fi-FI" sz="1400" err="1">
                <a:latin typeface="Inter"/>
              </a:rPr>
              <a:t>Education</a:t>
            </a:r>
            <a:r>
              <a:rPr lang="fi-FI" sz="1400">
                <a:latin typeface="Inter"/>
              </a:rPr>
              <a:t> </a:t>
            </a:r>
            <a:r>
              <a:rPr lang="fi-FI" sz="1400" err="1">
                <a:latin typeface="Inter"/>
              </a:rPr>
              <a:t>program</a:t>
            </a:r>
            <a:r>
              <a:rPr lang="fi-FI" sz="1400">
                <a:latin typeface="Inter"/>
              </a:rPr>
              <a:t> in </a:t>
            </a:r>
            <a:r>
              <a:rPr lang="fi-FI" sz="1400" err="1">
                <a:latin typeface="Inter"/>
              </a:rPr>
              <a:t>Zwolle</a:t>
            </a:r>
            <a:r>
              <a:rPr lang="fi-FI" sz="1400">
                <a:latin typeface="Inter"/>
              </a:rPr>
              <a:t>. </a:t>
            </a:r>
            <a:r>
              <a:rPr lang="fi-FI" sz="1400" err="1">
                <a:latin typeface="Inter"/>
              </a:rPr>
              <a:t>With</a:t>
            </a:r>
            <a:r>
              <a:rPr lang="fi-FI" sz="1400">
                <a:latin typeface="Inter"/>
              </a:rPr>
              <a:t> </a:t>
            </a:r>
            <a:r>
              <a:rPr lang="fi-FI" sz="1400" err="1">
                <a:latin typeface="Inter"/>
              </a:rPr>
              <a:t>years</a:t>
            </a:r>
            <a:r>
              <a:rPr lang="fi-FI" sz="1400">
                <a:latin typeface="Inter"/>
              </a:rPr>
              <a:t> of </a:t>
            </a:r>
            <a:r>
              <a:rPr lang="fi-FI" sz="1400" err="1">
                <a:latin typeface="Inter"/>
              </a:rPr>
              <a:t>experience</a:t>
            </a:r>
            <a:r>
              <a:rPr lang="fi-FI" sz="1400">
                <a:latin typeface="Inter"/>
              </a:rPr>
              <a:t> in </a:t>
            </a:r>
            <a:r>
              <a:rPr lang="fi-FI" sz="1400" err="1">
                <a:latin typeface="Inter"/>
              </a:rPr>
              <a:t>youth</a:t>
            </a:r>
            <a:r>
              <a:rPr lang="fi-FI" sz="1400">
                <a:latin typeface="Inter"/>
              </a:rPr>
              <a:t> </a:t>
            </a:r>
            <a:r>
              <a:rPr lang="fi-FI" sz="1400" err="1">
                <a:latin typeface="Inter"/>
              </a:rPr>
              <a:t>care</a:t>
            </a:r>
            <a:r>
              <a:rPr lang="fi-FI" sz="1400">
                <a:latin typeface="Inter"/>
              </a:rPr>
              <a:t> and </a:t>
            </a:r>
            <a:r>
              <a:rPr lang="fi-FI" sz="1400" err="1">
                <a:latin typeface="Inter"/>
              </a:rPr>
              <a:t>education</a:t>
            </a:r>
            <a:r>
              <a:rPr lang="fi-FI" sz="1400">
                <a:latin typeface="Inter"/>
              </a:rPr>
              <a:t>, I </a:t>
            </a:r>
            <a:r>
              <a:rPr lang="fi-FI" sz="1400" err="1">
                <a:latin typeface="Inter"/>
              </a:rPr>
              <a:t>teach</a:t>
            </a:r>
            <a:r>
              <a:rPr lang="fi-FI" sz="1400">
                <a:latin typeface="Inter"/>
              </a:rPr>
              <a:t> </a:t>
            </a:r>
            <a:r>
              <a:rPr lang="fi-FI" sz="1400" err="1">
                <a:latin typeface="Inter"/>
              </a:rPr>
              <a:t>youth</a:t>
            </a:r>
            <a:r>
              <a:rPr lang="fi-FI" sz="1400">
                <a:latin typeface="Inter"/>
              </a:rPr>
              <a:t> </a:t>
            </a:r>
            <a:r>
              <a:rPr lang="fi-FI" sz="1400" err="1">
                <a:latin typeface="Inter"/>
              </a:rPr>
              <a:t>law</a:t>
            </a:r>
            <a:r>
              <a:rPr lang="fi-FI" sz="1400">
                <a:latin typeface="Inter"/>
              </a:rPr>
              <a:t>, </a:t>
            </a:r>
            <a:r>
              <a:rPr lang="fi-FI" sz="1400" err="1">
                <a:latin typeface="Inter"/>
              </a:rPr>
              <a:t>developmental</a:t>
            </a:r>
            <a:r>
              <a:rPr lang="fi-FI" sz="1400">
                <a:latin typeface="Inter"/>
              </a:rPr>
              <a:t> </a:t>
            </a:r>
            <a:r>
              <a:rPr lang="fi-FI" sz="1400" err="1">
                <a:latin typeface="Inter"/>
              </a:rPr>
              <a:t>psychology</a:t>
            </a:r>
            <a:r>
              <a:rPr lang="fi-FI" sz="1400">
                <a:latin typeface="Inter"/>
              </a:rPr>
              <a:t>, </a:t>
            </a:r>
            <a:r>
              <a:rPr lang="fi-FI" sz="1400" err="1">
                <a:latin typeface="Inter"/>
              </a:rPr>
              <a:t>quality</a:t>
            </a:r>
            <a:r>
              <a:rPr lang="fi-FI" sz="1400">
                <a:latin typeface="Inter"/>
              </a:rPr>
              <a:t> </a:t>
            </a:r>
            <a:r>
              <a:rPr lang="fi-FI" sz="1400" err="1">
                <a:latin typeface="Inter"/>
              </a:rPr>
              <a:t>assurance</a:t>
            </a:r>
            <a:r>
              <a:rPr lang="fi-FI" sz="1400">
                <a:latin typeface="Inter"/>
              </a:rPr>
              <a:t>, and </a:t>
            </a:r>
            <a:r>
              <a:rPr lang="fi-FI" sz="1400" err="1">
                <a:latin typeface="Inter"/>
              </a:rPr>
              <a:t>ethics</a:t>
            </a:r>
            <a:r>
              <a:rPr lang="fi-FI" sz="1400">
                <a:latin typeface="Inter"/>
              </a:rPr>
              <a:t>. </a:t>
            </a:r>
            <a:r>
              <a:rPr lang="fi-FI" sz="1400" err="1">
                <a:latin typeface="Inter"/>
              </a:rPr>
              <a:t>Previously</a:t>
            </a:r>
            <a:r>
              <a:rPr lang="fi-FI" sz="1400">
                <a:latin typeface="Inter"/>
              </a:rPr>
              <a:t>, I </a:t>
            </a:r>
            <a:r>
              <a:rPr lang="fi-FI" sz="1400" err="1">
                <a:latin typeface="Inter"/>
              </a:rPr>
              <a:t>worked</a:t>
            </a:r>
            <a:r>
              <a:rPr lang="fi-FI" sz="1400">
                <a:latin typeface="Inter"/>
              </a:rPr>
              <a:t> as a </a:t>
            </a:r>
            <a:r>
              <a:rPr lang="fi-FI" sz="1400" err="1">
                <a:latin typeface="Inter"/>
              </a:rPr>
              <a:t>child</a:t>
            </a:r>
            <a:r>
              <a:rPr lang="fi-FI" sz="1400">
                <a:latin typeface="Inter"/>
              </a:rPr>
              <a:t> </a:t>
            </a:r>
            <a:r>
              <a:rPr lang="fi-FI" sz="1400" err="1">
                <a:latin typeface="Inter"/>
              </a:rPr>
              <a:t>protection</a:t>
            </a:r>
            <a:r>
              <a:rPr lang="fi-FI" sz="1400">
                <a:latin typeface="Inter"/>
              </a:rPr>
              <a:t> </a:t>
            </a:r>
            <a:r>
              <a:rPr lang="fi-FI" sz="1400" err="1">
                <a:latin typeface="Inter"/>
              </a:rPr>
              <a:t>investigator</a:t>
            </a:r>
            <a:r>
              <a:rPr lang="fi-FI" sz="1400">
                <a:latin typeface="Inter"/>
              </a:rPr>
              <a:t> at </a:t>
            </a:r>
            <a:r>
              <a:rPr lang="fi-FI" sz="1400" err="1">
                <a:latin typeface="Inter"/>
              </a:rPr>
              <a:t>the</a:t>
            </a:r>
            <a:r>
              <a:rPr lang="fi-FI" sz="1400">
                <a:latin typeface="Inter"/>
              </a:rPr>
              <a:t> </a:t>
            </a:r>
            <a:r>
              <a:rPr lang="fi-FI" sz="1400" err="1">
                <a:latin typeface="Inter"/>
              </a:rPr>
              <a:t>Dutch</a:t>
            </a:r>
            <a:r>
              <a:rPr lang="fi-FI" sz="1400">
                <a:latin typeface="Inter"/>
              </a:rPr>
              <a:t> Child </a:t>
            </a:r>
            <a:r>
              <a:rPr lang="fi-FI" sz="1400" err="1">
                <a:latin typeface="Inter"/>
              </a:rPr>
              <a:t>Protection</a:t>
            </a:r>
            <a:r>
              <a:rPr lang="fi-FI" sz="1400">
                <a:latin typeface="Inter"/>
              </a:rPr>
              <a:t> Board, </a:t>
            </a:r>
            <a:r>
              <a:rPr lang="fi-FI" sz="1400" err="1">
                <a:latin typeface="Inter"/>
              </a:rPr>
              <a:t>where</a:t>
            </a:r>
            <a:r>
              <a:rPr lang="fi-FI" sz="1400">
                <a:latin typeface="Inter"/>
              </a:rPr>
              <a:t> I </a:t>
            </a:r>
            <a:r>
              <a:rPr lang="fi-FI" sz="1400" err="1">
                <a:latin typeface="Inter"/>
              </a:rPr>
              <a:t>analyzed</a:t>
            </a:r>
            <a:r>
              <a:rPr lang="fi-FI" sz="1400">
                <a:latin typeface="Inter"/>
              </a:rPr>
              <a:t> </a:t>
            </a:r>
            <a:r>
              <a:rPr lang="fi-FI" sz="1400" err="1">
                <a:latin typeface="Inter"/>
              </a:rPr>
              <a:t>complex</a:t>
            </a:r>
            <a:r>
              <a:rPr lang="fi-FI" sz="1400">
                <a:latin typeface="Inter"/>
              </a:rPr>
              <a:t> </a:t>
            </a:r>
            <a:r>
              <a:rPr lang="fi-FI" sz="1400" err="1">
                <a:latin typeface="Inter"/>
              </a:rPr>
              <a:t>cases</a:t>
            </a:r>
            <a:r>
              <a:rPr lang="fi-FI" sz="1400">
                <a:latin typeface="Inter"/>
              </a:rPr>
              <a:t> and </a:t>
            </a:r>
            <a:r>
              <a:rPr lang="fi-FI" sz="1400" err="1">
                <a:latin typeface="Inter"/>
              </a:rPr>
              <a:t>provided</a:t>
            </a:r>
            <a:r>
              <a:rPr lang="fi-FI" sz="1400">
                <a:latin typeface="Inter"/>
              </a:rPr>
              <a:t> </a:t>
            </a:r>
            <a:r>
              <a:rPr lang="fi-FI" sz="1400" err="1">
                <a:latin typeface="Inter"/>
              </a:rPr>
              <a:t>advice</a:t>
            </a:r>
            <a:r>
              <a:rPr lang="fi-FI" sz="1400">
                <a:latin typeface="Inter"/>
              </a:rPr>
              <a:t> </a:t>
            </a:r>
            <a:r>
              <a:rPr lang="fi-FI" sz="1400" err="1">
                <a:latin typeface="Inter"/>
              </a:rPr>
              <a:t>within</a:t>
            </a:r>
            <a:r>
              <a:rPr lang="fi-FI" sz="1400">
                <a:latin typeface="Inter"/>
              </a:rPr>
              <a:t> </a:t>
            </a:r>
            <a:r>
              <a:rPr lang="fi-FI" sz="1400" err="1">
                <a:latin typeface="Inter"/>
              </a:rPr>
              <a:t>both</a:t>
            </a:r>
            <a:r>
              <a:rPr lang="fi-FI" sz="1400">
                <a:latin typeface="Inter"/>
              </a:rPr>
              <a:t> </a:t>
            </a:r>
            <a:r>
              <a:rPr lang="fi-FI" sz="1400" err="1">
                <a:latin typeface="Inter"/>
              </a:rPr>
              <a:t>criminal</a:t>
            </a:r>
            <a:r>
              <a:rPr lang="fi-FI" sz="1400">
                <a:latin typeface="Inter"/>
              </a:rPr>
              <a:t> and </a:t>
            </a:r>
            <a:r>
              <a:rPr lang="fi-FI" sz="1400" err="1">
                <a:latin typeface="Inter"/>
              </a:rPr>
              <a:t>civil</a:t>
            </a:r>
            <a:r>
              <a:rPr lang="fi-FI" sz="1400">
                <a:latin typeface="Inter"/>
              </a:rPr>
              <a:t> </a:t>
            </a:r>
            <a:r>
              <a:rPr lang="fi-FI" sz="1400" err="1">
                <a:latin typeface="Inter"/>
              </a:rPr>
              <a:t>legal</a:t>
            </a:r>
            <a:r>
              <a:rPr lang="fi-FI" sz="1400">
                <a:latin typeface="Inter"/>
              </a:rPr>
              <a:t> </a:t>
            </a:r>
            <a:r>
              <a:rPr lang="fi-FI" sz="1400" err="1">
                <a:latin typeface="Inter"/>
              </a:rPr>
              <a:t>frameworks</a:t>
            </a:r>
            <a:r>
              <a:rPr lang="fi-FI" sz="1400">
                <a:latin typeface="Inter"/>
              </a:rPr>
              <a:t>. </a:t>
            </a:r>
            <a:r>
              <a:rPr lang="fi-FI" sz="1400" err="1">
                <a:latin typeface="Inter"/>
              </a:rPr>
              <a:t>Additionally</a:t>
            </a:r>
            <a:r>
              <a:rPr lang="fi-FI" sz="1400">
                <a:latin typeface="Inter"/>
              </a:rPr>
              <a:t>, I </a:t>
            </a:r>
            <a:r>
              <a:rPr lang="fi-FI" sz="1400" err="1">
                <a:latin typeface="Inter"/>
              </a:rPr>
              <a:t>have</a:t>
            </a:r>
            <a:r>
              <a:rPr lang="fi-FI" sz="1400">
                <a:latin typeface="Inter"/>
              </a:rPr>
              <a:t> </a:t>
            </a:r>
            <a:r>
              <a:rPr lang="fi-FI" sz="1400" err="1">
                <a:latin typeface="Inter"/>
              </a:rPr>
              <a:t>extensive</a:t>
            </a:r>
            <a:r>
              <a:rPr lang="fi-FI" sz="1400">
                <a:latin typeface="Inter"/>
              </a:rPr>
              <a:t> </a:t>
            </a:r>
            <a:r>
              <a:rPr lang="fi-FI" sz="1400" err="1">
                <a:latin typeface="Inter"/>
              </a:rPr>
              <a:t>experience</a:t>
            </a:r>
            <a:r>
              <a:rPr lang="fi-FI" sz="1400">
                <a:latin typeface="Inter"/>
              </a:rPr>
              <a:t> as a case </a:t>
            </a:r>
            <a:r>
              <a:rPr lang="fi-FI" sz="1400" err="1">
                <a:latin typeface="Inter"/>
              </a:rPr>
              <a:t>manager</a:t>
            </a:r>
            <a:r>
              <a:rPr lang="fi-FI" sz="1400">
                <a:latin typeface="Inter"/>
              </a:rPr>
              <a:t> in </a:t>
            </a:r>
            <a:r>
              <a:rPr lang="fi-FI" sz="1400" err="1">
                <a:latin typeface="Inter"/>
              </a:rPr>
              <a:t>youth</a:t>
            </a:r>
            <a:r>
              <a:rPr lang="fi-FI" sz="1400">
                <a:latin typeface="Inter"/>
              </a:rPr>
              <a:t> </a:t>
            </a:r>
            <a:r>
              <a:rPr lang="fi-FI" sz="1400" err="1">
                <a:latin typeface="Inter"/>
              </a:rPr>
              <a:t>care</a:t>
            </a:r>
            <a:r>
              <a:rPr lang="fi-FI" sz="1400">
                <a:latin typeface="Inter"/>
              </a:rPr>
              <a:t>, </a:t>
            </a:r>
            <a:r>
              <a:rPr lang="fi-FI" sz="1400" err="1">
                <a:latin typeface="Inter"/>
              </a:rPr>
              <a:t>specializing</a:t>
            </a:r>
            <a:r>
              <a:rPr lang="fi-FI" sz="1400">
                <a:latin typeface="Inter"/>
              </a:rPr>
              <a:t> in </a:t>
            </a:r>
            <a:r>
              <a:rPr lang="fi-FI" sz="1400" err="1">
                <a:latin typeface="Inter"/>
              </a:rPr>
              <a:t>risk</a:t>
            </a:r>
            <a:r>
              <a:rPr lang="fi-FI" sz="1400">
                <a:latin typeface="Inter"/>
              </a:rPr>
              <a:t> </a:t>
            </a:r>
            <a:r>
              <a:rPr lang="fi-FI" sz="1400" err="1">
                <a:latin typeface="Inter"/>
              </a:rPr>
              <a:t>assessments</a:t>
            </a:r>
            <a:r>
              <a:rPr lang="fi-FI" sz="1400">
                <a:latin typeface="Inter"/>
              </a:rPr>
              <a:t> and </a:t>
            </a:r>
            <a:r>
              <a:rPr lang="fi-FI" sz="1400" err="1">
                <a:latin typeface="Inter"/>
              </a:rPr>
              <a:t>systemic</a:t>
            </a:r>
            <a:r>
              <a:rPr lang="fi-FI" sz="1400">
                <a:latin typeface="Inter"/>
              </a:rPr>
              <a:t> </a:t>
            </a:r>
            <a:r>
              <a:rPr lang="fi-FI" sz="1400" err="1">
                <a:latin typeface="Inter"/>
              </a:rPr>
              <a:t>analyses</a:t>
            </a:r>
            <a:r>
              <a:rPr lang="fi-FI" sz="1400">
                <a:latin typeface="Inter"/>
              </a:rPr>
              <a:t>. My </a:t>
            </a:r>
            <a:r>
              <a:rPr lang="fi-FI" sz="1400" err="1">
                <a:latin typeface="Inter"/>
              </a:rPr>
              <a:t>expertise</a:t>
            </a:r>
            <a:r>
              <a:rPr lang="fi-FI" sz="1400">
                <a:latin typeface="Inter"/>
              </a:rPr>
              <a:t> </a:t>
            </a:r>
            <a:r>
              <a:rPr lang="fi-FI" sz="1400" err="1">
                <a:latin typeface="Inter"/>
              </a:rPr>
              <a:t>lies</a:t>
            </a:r>
            <a:r>
              <a:rPr lang="fi-FI" sz="1400">
                <a:latin typeface="Inter"/>
              </a:rPr>
              <a:t> in </a:t>
            </a:r>
            <a:r>
              <a:rPr lang="fi-FI" sz="1400" err="1">
                <a:latin typeface="Inter"/>
              </a:rPr>
              <a:t>pedagogy</a:t>
            </a:r>
            <a:r>
              <a:rPr lang="fi-FI" sz="1400">
                <a:latin typeface="Inter"/>
              </a:rPr>
              <a:t>, </a:t>
            </a:r>
            <a:r>
              <a:rPr lang="fi-FI" sz="1400" err="1">
                <a:latin typeface="Inter"/>
              </a:rPr>
              <a:t>ethics</a:t>
            </a:r>
            <a:r>
              <a:rPr lang="fi-FI" sz="1400">
                <a:latin typeface="Inter"/>
              </a:rPr>
              <a:t>, and </a:t>
            </a:r>
            <a:r>
              <a:rPr lang="fi-FI" sz="1400" err="1">
                <a:latin typeface="Inter"/>
              </a:rPr>
              <a:t>legal</a:t>
            </a:r>
            <a:r>
              <a:rPr lang="fi-FI" sz="1400">
                <a:latin typeface="Inter"/>
              </a:rPr>
              <a:t> </a:t>
            </a:r>
            <a:r>
              <a:rPr lang="fi-FI" sz="1400" err="1">
                <a:latin typeface="Inter"/>
              </a:rPr>
              <a:t>issues</a:t>
            </a:r>
            <a:r>
              <a:rPr lang="fi-FI" sz="1400">
                <a:latin typeface="Inter"/>
              </a:rPr>
              <a:t>, </a:t>
            </a:r>
            <a:r>
              <a:rPr lang="fi-FI" sz="1400" err="1">
                <a:latin typeface="Inter"/>
              </a:rPr>
              <a:t>translating</a:t>
            </a:r>
            <a:r>
              <a:rPr lang="fi-FI" sz="1400">
                <a:latin typeface="Inter"/>
              </a:rPr>
              <a:t> </a:t>
            </a:r>
            <a:r>
              <a:rPr lang="fi-FI" sz="1400" err="1">
                <a:latin typeface="Inter"/>
              </a:rPr>
              <a:t>complex</a:t>
            </a:r>
            <a:r>
              <a:rPr lang="fi-FI" sz="1400">
                <a:latin typeface="Inter"/>
              </a:rPr>
              <a:t> </a:t>
            </a:r>
            <a:r>
              <a:rPr lang="fi-FI" sz="1400" err="1">
                <a:latin typeface="Inter"/>
              </a:rPr>
              <a:t>situations</a:t>
            </a:r>
            <a:r>
              <a:rPr lang="fi-FI" sz="1400">
                <a:latin typeface="Inter"/>
              </a:rPr>
              <a:t> into </a:t>
            </a:r>
            <a:r>
              <a:rPr lang="fi-FI" sz="1400" err="1">
                <a:latin typeface="Inter"/>
              </a:rPr>
              <a:t>practical</a:t>
            </a:r>
            <a:r>
              <a:rPr lang="fi-FI" sz="1400">
                <a:latin typeface="Inter"/>
              </a:rPr>
              <a:t> </a:t>
            </a:r>
            <a:r>
              <a:rPr lang="fi-FI" sz="1400" err="1">
                <a:latin typeface="Inter"/>
              </a:rPr>
              <a:t>solutions</a:t>
            </a:r>
            <a:r>
              <a:rPr lang="fi-FI" sz="1400">
                <a:latin typeface="Inter"/>
              </a:rPr>
              <a:t>.</a:t>
            </a:r>
            <a:endParaRPr lang="fi-FI" sz="1400"/>
          </a:p>
          <a:p>
            <a:endParaRPr lang="fi-FI" sz="1200">
              <a:latin typeface="Inter"/>
              <a:cs typeface="Times New Roman"/>
            </a:endParaRPr>
          </a:p>
        </p:txBody>
      </p:sp>
      <p:pic>
        <p:nvPicPr>
          <p:cNvPr id="6" name="Kuva 5" descr="Kuva, joka sisältää kohteen hymy, vaate, Ihmisen kasvot, henkilö&#10;&#10;Kuvaus luotu automaattisesti">
            <a:extLst>
              <a:ext uri="{FF2B5EF4-FFF2-40B4-BE49-F238E27FC236}">
                <a16:creationId xmlns:a16="http://schemas.microsoft.com/office/drawing/2014/main" id="{4BDF362D-580B-24A2-0E63-AD1F22B14CA2}"/>
              </a:ext>
            </a:extLst>
          </p:cNvPr>
          <p:cNvPicPr>
            <a:picLocks noChangeAspect="1"/>
          </p:cNvPicPr>
          <p:nvPr/>
        </p:nvPicPr>
        <p:blipFill>
          <a:blip r:embed="rId3"/>
          <a:stretch>
            <a:fillRect/>
          </a:stretch>
        </p:blipFill>
        <p:spPr>
          <a:xfrm>
            <a:off x="603083" y="4466702"/>
            <a:ext cx="1581150" cy="1581150"/>
          </a:xfrm>
          <a:prstGeom prst="rect">
            <a:avLst/>
          </a:prstGeom>
        </p:spPr>
      </p:pic>
      <p:sp>
        <p:nvSpPr>
          <p:cNvPr id="4" name="Ellipsi 3">
            <a:extLst>
              <a:ext uri="{FF2B5EF4-FFF2-40B4-BE49-F238E27FC236}">
                <a16:creationId xmlns:a16="http://schemas.microsoft.com/office/drawing/2014/main" id="{C47A2FFE-CCD9-E599-26D6-85C6E4A8D8A4}"/>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12:30 - 15:00</a:t>
            </a:r>
            <a:endParaRPr lang="en-US"/>
          </a:p>
          <a:p>
            <a:r>
              <a:rPr lang="fi-FI"/>
              <a:t>​S-312</a:t>
            </a:r>
          </a:p>
        </p:txBody>
      </p:sp>
    </p:spTree>
    <p:extLst>
      <p:ext uri="{BB962C8B-B14F-4D97-AF65-F5344CB8AC3E}">
        <p14:creationId xmlns:p14="http://schemas.microsoft.com/office/powerpoint/2010/main" val="1840428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i 2">
            <a:extLst>
              <a:ext uri="{FF2B5EF4-FFF2-40B4-BE49-F238E27FC236}">
                <a16:creationId xmlns:a16="http://schemas.microsoft.com/office/drawing/2014/main" id="{30B4D20E-095E-44C4-32AD-EE04E09A9424}"/>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r>
              <a:rPr lang="fi-FI"/>
              <a:t>13:00-15:30</a:t>
            </a:r>
            <a:r>
              <a:rPr lang="en-US"/>
              <a:t>​</a:t>
            </a:r>
          </a:p>
          <a:p>
            <a:pPr algn="l" rtl="0"/>
            <a:r>
              <a:rPr lang="fi-FI"/>
              <a:t>​</a:t>
            </a:r>
          </a:p>
          <a:p>
            <a:pPr algn="l" rtl="0"/>
            <a:r>
              <a:rPr lang="fi-FI"/>
              <a:t> C-236</a:t>
            </a:r>
          </a:p>
        </p:txBody>
      </p:sp>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32566" y="365125"/>
            <a:ext cx="8322821" cy="1325563"/>
          </a:xfrm>
        </p:spPr>
        <p:txBody>
          <a:bodyPr/>
          <a:lstStyle/>
          <a:p>
            <a:r>
              <a:rPr lang="fi-FI" err="1"/>
              <a:t>Wellbeing</a:t>
            </a:r>
            <a:r>
              <a:rPr lang="fi-FI"/>
              <a:t> in School</a:t>
            </a:r>
          </a:p>
        </p:txBody>
      </p:sp>
      <p:pic>
        <p:nvPicPr>
          <p:cNvPr id="11" name="Sisällön paikkamerkki 10" descr="Kuva, joka sisältää kohteen Ihmisen kasvot, hymy, henkilö, huuli&#10;&#10;Kuvaus luotu automaattisesti">
            <a:extLst>
              <a:ext uri="{FF2B5EF4-FFF2-40B4-BE49-F238E27FC236}">
                <a16:creationId xmlns:a16="http://schemas.microsoft.com/office/drawing/2014/main" id="{FA6A7491-D174-5D9B-233D-D94A24835A76}"/>
              </a:ext>
            </a:extLst>
          </p:cNvPr>
          <p:cNvPicPr>
            <a:picLocks noGrp="1" noChangeAspect="1"/>
          </p:cNvPicPr>
          <p:nvPr>
            <p:ph sz="quarter" idx="4"/>
          </p:nvPr>
        </p:nvPicPr>
        <p:blipFill>
          <a:blip r:embed="rId2"/>
          <a:stretch>
            <a:fillRect/>
          </a:stretch>
        </p:blipFill>
        <p:spPr>
          <a:xfrm>
            <a:off x="1096287" y="3561759"/>
            <a:ext cx="2276391" cy="2988851"/>
          </a:xfrm>
        </p:spPr>
      </p:pic>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3"/>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1933575"/>
            <a:ext cx="10852734" cy="656641"/>
          </a:xfrm>
        </p:spPr>
        <p:txBody>
          <a:bodyPr vert="horz" lIns="91440" tIns="45720" rIns="91440" bIns="45720" rtlCol="0" anchor="t">
            <a:noAutofit/>
          </a:bodyPr>
          <a:lstStyle/>
          <a:p>
            <a:pPr marL="0" indent="0">
              <a:buNone/>
            </a:pPr>
            <a:r>
              <a:rPr lang="fi-FI" sz="1600">
                <a:latin typeface="Inter"/>
              </a:rPr>
              <a:t>In </a:t>
            </a:r>
            <a:r>
              <a:rPr lang="fi-FI" sz="1600" err="1">
                <a:latin typeface="Inter"/>
              </a:rPr>
              <a:t>the</a:t>
            </a:r>
            <a:r>
              <a:rPr lang="fi-FI" sz="1600">
                <a:latin typeface="Inter"/>
              </a:rPr>
              <a:t> workshop “Well-</a:t>
            </a:r>
            <a:r>
              <a:rPr lang="fi-FI" sz="1600" err="1">
                <a:latin typeface="Inter"/>
              </a:rPr>
              <a:t>being</a:t>
            </a:r>
            <a:r>
              <a:rPr lang="fi-FI" sz="1600">
                <a:latin typeface="Inter"/>
              </a:rPr>
              <a:t> in School,” I </a:t>
            </a:r>
            <a:r>
              <a:rPr lang="fi-FI" sz="1600" err="1">
                <a:latin typeface="Inter"/>
              </a:rPr>
              <a:t>will</a:t>
            </a:r>
            <a:r>
              <a:rPr lang="fi-FI" sz="1600">
                <a:latin typeface="Inter"/>
              </a:rPr>
              <a:t> </a:t>
            </a:r>
            <a:r>
              <a:rPr lang="fi-FI" sz="1600" err="1">
                <a:latin typeface="Inter"/>
              </a:rPr>
              <a:t>provide</a:t>
            </a:r>
            <a:r>
              <a:rPr lang="fi-FI" sz="1600">
                <a:latin typeface="Inter"/>
              </a:rPr>
              <a:t> </a:t>
            </a:r>
            <a:r>
              <a:rPr lang="fi-FI" sz="1600" err="1">
                <a:latin typeface="Inter"/>
              </a:rPr>
              <a:t>valuable</a:t>
            </a:r>
            <a:r>
              <a:rPr lang="fi-FI" sz="1600">
                <a:latin typeface="Inter"/>
              </a:rPr>
              <a:t> </a:t>
            </a:r>
            <a:r>
              <a:rPr lang="fi-FI" sz="1600" err="1">
                <a:latin typeface="Inter"/>
              </a:rPr>
              <a:t>insights</a:t>
            </a:r>
            <a:r>
              <a:rPr lang="fi-FI" sz="1600">
                <a:latin typeface="Inter"/>
              </a:rPr>
              <a:t> into </a:t>
            </a:r>
            <a:r>
              <a:rPr lang="fi-FI" sz="1600" err="1">
                <a:latin typeface="Inter"/>
              </a:rPr>
              <a:t>why</a:t>
            </a:r>
            <a:r>
              <a:rPr lang="fi-FI" sz="1600">
                <a:latin typeface="Inter"/>
              </a:rPr>
              <a:t> </a:t>
            </a:r>
            <a:r>
              <a:rPr lang="fi-FI" sz="1600" err="1">
                <a:latin typeface="Inter"/>
              </a:rPr>
              <a:t>well-being</a:t>
            </a:r>
            <a:r>
              <a:rPr lang="fi-FI" sz="1600">
                <a:latin typeface="Inter"/>
              </a:rPr>
              <a:t> is </a:t>
            </a:r>
            <a:r>
              <a:rPr lang="fi-FI" sz="1600" err="1">
                <a:latin typeface="Inter"/>
              </a:rPr>
              <a:t>essential</a:t>
            </a:r>
            <a:r>
              <a:rPr lang="fi-FI" sz="1600">
                <a:latin typeface="Inter"/>
              </a:rPr>
              <a:t> for </a:t>
            </a:r>
            <a:r>
              <a:rPr lang="fi-FI" sz="1600" err="1">
                <a:latin typeface="Inter"/>
              </a:rPr>
              <a:t>school</a:t>
            </a:r>
            <a:r>
              <a:rPr lang="fi-FI" sz="1600">
                <a:latin typeface="Inter"/>
              </a:rPr>
              <a:t> </a:t>
            </a:r>
            <a:r>
              <a:rPr lang="fi-FI" sz="1600" err="1">
                <a:latin typeface="Inter"/>
              </a:rPr>
              <a:t>attendance</a:t>
            </a:r>
            <a:r>
              <a:rPr lang="fi-FI" sz="1600">
                <a:latin typeface="Inter"/>
              </a:rPr>
              <a:t> and </a:t>
            </a:r>
            <a:r>
              <a:rPr lang="fi-FI" sz="1600" err="1">
                <a:latin typeface="Inter"/>
              </a:rPr>
              <a:t>discuss</a:t>
            </a:r>
            <a:r>
              <a:rPr lang="fi-FI" sz="1600">
                <a:latin typeface="Inter"/>
              </a:rPr>
              <a:t> </a:t>
            </a:r>
            <a:r>
              <a:rPr lang="fi-FI" sz="1600" err="1">
                <a:latin typeface="Inter"/>
              </a:rPr>
              <a:t>interventions</a:t>
            </a:r>
            <a:r>
              <a:rPr lang="fi-FI" sz="1600">
                <a:latin typeface="Inter"/>
              </a:rPr>
              <a:t> to </a:t>
            </a:r>
            <a:r>
              <a:rPr lang="fi-FI" sz="1600" err="1">
                <a:latin typeface="Inter"/>
              </a:rPr>
              <a:t>improve</a:t>
            </a:r>
            <a:r>
              <a:rPr lang="fi-FI" sz="1600">
                <a:latin typeface="Inter"/>
              </a:rPr>
              <a:t> it. By </a:t>
            </a:r>
            <a:r>
              <a:rPr lang="fi-FI" sz="1600" err="1">
                <a:latin typeface="Inter"/>
              </a:rPr>
              <a:t>the</a:t>
            </a:r>
            <a:r>
              <a:rPr lang="fi-FI" sz="1600">
                <a:latin typeface="Inter"/>
              </a:rPr>
              <a:t> </a:t>
            </a:r>
            <a:r>
              <a:rPr lang="fi-FI" sz="1600" err="1">
                <a:latin typeface="Inter"/>
              </a:rPr>
              <a:t>end</a:t>
            </a:r>
            <a:r>
              <a:rPr lang="fi-FI" sz="1600">
                <a:latin typeface="Inter"/>
              </a:rPr>
              <a:t> of </a:t>
            </a:r>
            <a:r>
              <a:rPr lang="fi-FI" sz="1600" err="1">
                <a:latin typeface="Inter"/>
              </a:rPr>
              <a:t>the</a:t>
            </a:r>
            <a:r>
              <a:rPr lang="fi-FI" sz="1600">
                <a:latin typeface="Inter"/>
              </a:rPr>
              <a:t> workshop, </a:t>
            </a:r>
            <a:r>
              <a:rPr lang="fi-FI" sz="1600" err="1">
                <a:latin typeface="Inter"/>
              </a:rPr>
              <a:t>you</a:t>
            </a:r>
            <a:r>
              <a:rPr lang="fi-FI" sz="1600">
                <a:latin typeface="Inter"/>
              </a:rPr>
              <a:t> </a:t>
            </a:r>
            <a:r>
              <a:rPr lang="fi-FI" sz="1600" err="1">
                <a:latin typeface="Inter"/>
              </a:rPr>
              <a:t>will</a:t>
            </a:r>
            <a:r>
              <a:rPr lang="fi-FI" sz="1600">
                <a:latin typeface="Inter"/>
              </a:rPr>
              <a:t> </a:t>
            </a:r>
            <a:r>
              <a:rPr lang="fi-FI" sz="1600" err="1">
                <a:latin typeface="Inter"/>
              </a:rPr>
              <a:t>have</a:t>
            </a:r>
            <a:r>
              <a:rPr lang="fi-FI" sz="1600">
                <a:latin typeface="Inter"/>
              </a:rPr>
              <a:t> </a:t>
            </a:r>
            <a:r>
              <a:rPr lang="fi-FI" sz="1600" err="1">
                <a:latin typeface="Inter"/>
              </a:rPr>
              <a:t>practical</a:t>
            </a:r>
            <a:r>
              <a:rPr lang="fi-FI" sz="1600">
                <a:latin typeface="Inter"/>
              </a:rPr>
              <a:t> </a:t>
            </a:r>
            <a:r>
              <a:rPr lang="fi-FI" sz="1600" err="1">
                <a:latin typeface="Inter"/>
              </a:rPr>
              <a:t>tools</a:t>
            </a:r>
            <a:r>
              <a:rPr lang="fi-FI" sz="1600">
                <a:latin typeface="Inter"/>
              </a:rPr>
              <a:t> </a:t>
            </a:r>
            <a:r>
              <a:rPr lang="fi-FI" sz="1600" err="1">
                <a:latin typeface="Inter"/>
              </a:rPr>
              <a:t>that</a:t>
            </a:r>
            <a:r>
              <a:rPr lang="fi-FI" sz="1600">
                <a:latin typeface="Inter"/>
              </a:rPr>
              <a:t> </a:t>
            </a:r>
            <a:r>
              <a:rPr lang="fi-FI" sz="1600" err="1">
                <a:latin typeface="Inter"/>
              </a:rPr>
              <a:t>you</a:t>
            </a:r>
            <a:r>
              <a:rPr lang="fi-FI" sz="1600">
                <a:latin typeface="Inter"/>
              </a:rPr>
              <a:t> </a:t>
            </a:r>
            <a:r>
              <a:rPr lang="fi-FI" sz="1600" err="1">
                <a:latin typeface="Inter"/>
              </a:rPr>
              <a:t>can</a:t>
            </a:r>
            <a:r>
              <a:rPr lang="fi-FI" sz="1600">
                <a:latin typeface="Inter"/>
              </a:rPr>
              <a:t> </a:t>
            </a:r>
            <a:r>
              <a:rPr lang="fi-FI" sz="1600" err="1">
                <a:latin typeface="Inter"/>
              </a:rPr>
              <a:t>implement</a:t>
            </a:r>
            <a:r>
              <a:rPr lang="fi-FI" sz="1600">
                <a:latin typeface="Inter"/>
              </a:rPr>
              <a:t> in </a:t>
            </a:r>
            <a:r>
              <a:rPr lang="fi-FI" sz="1600" err="1">
                <a:latin typeface="Inter"/>
              </a:rPr>
              <a:t>your</a:t>
            </a:r>
            <a:r>
              <a:rPr lang="fi-FI" sz="1600">
                <a:latin typeface="Inter"/>
              </a:rPr>
              <a:t> </a:t>
            </a:r>
            <a:r>
              <a:rPr lang="fi-FI" sz="1600" err="1">
                <a:latin typeface="Inter"/>
              </a:rPr>
              <a:t>classroom</a:t>
            </a:r>
            <a:r>
              <a:rPr lang="fi-FI" sz="1600">
                <a:latin typeface="Inter"/>
              </a:rPr>
              <a:t> </a:t>
            </a:r>
            <a:r>
              <a:rPr lang="fi-FI" sz="1600" err="1">
                <a:latin typeface="Inter"/>
              </a:rPr>
              <a:t>the</a:t>
            </a:r>
            <a:r>
              <a:rPr lang="fi-FI" sz="1600">
                <a:latin typeface="Inter"/>
              </a:rPr>
              <a:t> </a:t>
            </a:r>
            <a:r>
              <a:rPr lang="fi-FI" sz="1600" err="1">
                <a:latin typeface="Inter"/>
              </a:rPr>
              <a:t>very</a:t>
            </a:r>
            <a:r>
              <a:rPr lang="fi-FI" sz="1600">
                <a:latin typeface="Inter"/>
              </a:rPr>
              <a:t> </a:t>
            </a:r>
            <a:r>
              <a:rPr lang="fi-FI" sz="1600" err="1">
                <a:latin typeface="Inter"/>
              </a:rPr>
              <a:t>next</a:t>
            </a:r>
            <a:r>
              <a:rPr lang="fi-FI" sz="1600">
                <a:latin typeface="Inter"/>
              </a:rPr>
              <a:t> </a:t>
            </a:r>
            <a:r>
              <a:rPr lang="fi-FI" sz="1600" err="1">
                <a:latin typeface="Inter"/>
              </a:rPr>
              <a:t>day</a:t>
            </a:r>
            <a:r>
              <a:rPr lang="fi-FI" sz="1600">
                <a:latin typeface="Inter"/>
              </a:rPr>
              <a:t>.</a:t>
            </a:r>
            <a:endParaRPr lang="fi-FI" sz="1600"/>
          </a:p>
          <a:p>
            <a:pPr marL="0" indent="0">
              <a:buNone/>
            </a:pPr>
            <a:r>
              <a:rPr lang="fi-FI" sz="1600" err="1">
                <a:latin typeface="Inter"/>
              </a:rPr>
              <a:t>Co-presenters</a:t>
            </a:r>
            <a:r>
              <a:rPr lang="fi-FI" sz="1600">
                <a:latin typeface="Inter"/>
              </a:rPr>
              <a:t>: Hillary </a:t>
            </a:r>
            <a:r>
              <a:rPr lang="fi-FI" sz="1600" err="1">
                <a:latin typeface="Inter"/>
              </a:rPr>
              <a:t>Vos</a:t>
            </a:r>
            <a:r>
              <a:rPr lang="fi-FI" sz="1600">
                <a:latin typeface="Inter"/>
              </a:rPr>
              <a:t> and </a:t>
            </a:r>
            <a:r>
              <a:rPr lang="fi-FI" sz="1600" err="1">
                <a:latin typeface="Inter"/>
              </a:rPr>
              <a:t>Wijnie</a:t>
            </a:r>
            <a:r>
              <a:rPr lang="fi-FI" sz="1600">
                <a:latin typeface="Inter"/>
              </a:rPr>
              <a:t> </a:t>
            </a:r>
            <a:r>
              <a:rPr lang="fi-FI" sz="1600" err="1">
                <a:latin typeface="Inter"/>
              </a:rPr>
              <a:t>Lalkens</a:t>
            </a:r>
            <a:endParaRPr lang="fi-FI" sz="1600">
              <a:latin typeface="Inter"/>
            </a:endParaRPr>
          </a:p>
          <a:p>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710726" y="3427228"/>
            <a:ext cx="739541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Inter"/>
              </a:rPr>
              <a:t>Amanda Hulshof</a:t>
            </a:r>
            <a:endParaRPr lang="fi-FI" sz="1600"/>
          </a:p>
          <a:p>
            <a:endParaRPr lang="en-US" sz="1600">
              <a:latin typeface="Inter"/>
            </a:endParaRPr>
          </a:p>
          <a:p>
            <a:r>
              <a:rPr lang="en-US" sz="1600">
                <a:latin typeface="Inter"/>
              </a:rPr>
              <a:t>My name is Amanda Hulshof, and I am from the Netherlands. I have been a primary school teacher for 28 years, working with children aged 6 to 12. My areas of expertise include native language and grammar, physical education, and teaching gifted children. This year, I started the Master's program in Pedagogy at NHL-</a:t>
            </a:r>
            <a:r>
              <a:rPr lang="en-US" sz="1600" err="1">
                <a:latin typeface="Inter"/>
              </a:rPr>
              <a:t>Stenden</a:t>
            </a:r>
            <a:r>
              <a:rPr lang="en-US" sz="1600">
                <a:latin typeface="Inter"/>
              </a:rPr>
              <a:t> University of Applied Sciences. As part of this course, I am researching ways to enhance children's well-being through child-centered conversations</a:t>
            </a:r>
            <a:r>
              <a:rPr lang="fi-FI" sz="1600">
                <a:latin typeface="Inter"/>
                <a:cs typeface="Times New Roman"/>
              </a:rPr>
              <a:t>.</a:t>
            </a:r>
            <a:endParaRPr lang="fi-FI" sz="1600"/>
          </a:p>
        </p:txBody>
      </p:sp>
    </p:spTree>
    <p:extLst>
      <p:ext uri="{BB962C8B-B14F-4D97-AF65-F5344CB8AC3E}">
        <p14:creationId xmlns:p14="http://schemas.microsoft.com/office/powerpoint/2010/main" val="714051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a:bodyPr>
          <a:lstStyle/>
          <a:p>
            <a:r>
              <a:rPr lang="fi-FI" sz="4900" err="1"/>
              <a:t>Inclusive</a:t>
            </a:r>
            <a:r>
              <a:rPr lang="fi-FI" sz="4900"/>
              <a:t> </a:t>
            </a:r>
            <a:r>
              <a:rPr lang="fi-FI" sz="4900" err="1"/>
              <a:t>education</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74206"/>
            <a:ext cx="10852734" cy="1057693"/>
          </a:xfrm>
        </p:spPr>
        <p:txBody>
          <a:bodyPr vert="horz" lIns="91440" tIns="45720" rIns="91440" bIns="45720" rtlCol="0" anchor="t">
            <a:noAutofit/>
          </a:bodyPr>
          <a:lstStyle/>
          <a:p>
            <a:pPr>
              <a:buNone/>
            </a:pPr>
            <a:r>
              <a:rPr lang="fi-FI" sz="1600" err="1">
                <a:latin typeface="Inter"/>
              </a:rPr>
              <a:t>The</a:t>
            </a:r>
            <a:r>
              <a:rPr lang="fi-FI" sz="1600">
                <a:latin typeface="Inter"/>
              </a:rPr>
              <a:t> UN </a:t>
            </a:r>
            <a:r>
              <a:rPr lang="fi-FI" sz="1600" err="1">
                <a:latin typeface="Inter"/>
              </a:rPr>
              <a:t>convention</a:t>
            </a:r>
            <a:r>
              <a:rPr lang="fi-FI" sz="1600">
                <a:latin typeface="Inter"/>
              </a:rPr>
              <a:t> on </a:t>
            </a:r>
            <a:r>
              <a:rPr lang="fi-FI" sz="1600" err="1">
                <a:latin typeface="Inter"/>
              </a:rPr>
              <a:t>the</a:t>
            </a:r>
            <a:r>
              <a:rPr lang="fi-FI" sz="1600">
                <a:latin typeface="Inter"/>
              </a:rPr>
              <a:t> </a:t>
            </a:r>
            <a:r>
              <a:rPr lang="fi-FI" sz="1600" err="1">
                <a:latin typeface="Inter"/>
              </a:rPr>
              <a:t>rights</a:t>
            </a:r>
            <a:r>
              <a:rPr lang="fi-FI" sz="1600">
                <a:latin typeface="Inter"/>
              </a:rPr>
              <a:t> of </a:t>
            </a:r>
            <a:r>
              <a:rPr lang="fi-FI" sz="1600" err="1">
                <a:latin typeface="Inter"/>
              </a:rPr>
              <a:t>persons</a:t>
            </a:r>
            <a:r>
              <a:rPr lang="fi-FI" sz="1600">
                <a:latin typeface="Inter"/>
              </a:rPr>
              <a:t> </a:t>
            </a:r>
            <a:r>
              <a:rPr lang="fi-FI" sz="1600" err="1">
                <a:latin typeface="Inter"/>
              </a:rPr>
              <a:t>with</a:t>
            </a:r>
            <a:r>
              <a:rPr lang="fi-FI" sz="1600">
                <a:latin typeface="Inter"/>
              </a:rPr>
              <a:t> </a:t>
            </a:r>
            <a:r>
              <a:rPr lang="fi-FI" sz="1600" err="1">
                <a:latin typeface="Inter"/>
              </a:rPr>
              <a:t>disabilities</a:t>
            </a:r>
            <a:r>
              <a:rPr lang="fi-FI" sz="1600">
                <a:latin typeface="Inter"/>
              </a:rPr>
              <a:t> </a:t>
            </a:r>
            <a:r>
              <a:rPr lang="fi-FI" sz="1600" err="1">
                <a:latin typeface="Inter"/>
              </a:rPr>
              <a:t>forms</a:t>
            </a:r>
            <a:r>
              <a:rPr lang="fi-FI" sz="1600">
                <a:latin typeface="Inter"/>
              </a:rPr>
              <a:t> a </a:t>
            </a:r>
            <a:r>
              <a:rPr lang="fi-FI" sz="1600" err="1">
                <a:latin typeface="Inter"/>
              </a:rPr>
              <a:t>solid</a:t>
            </a:r>
            <a:r>
              <a:rPr lang="fi-FI" sz="1600">
                <a:latin typeface="Inter"/>
              </a:rPr>
              <a:t> </a:t>
            </a:r>
            <a:r>
              <a:rPr lang="fi-FI" sz="1600" err="1">
                <a:latin typeface="Inter"/>
              </a:rPr>
              <a:t>foundation</a:t>
            </a:r>
            <a:r>
              <a:rPr lang="fi-FI" sz="1600">
                <a:latin typeface="Inter"/>
              </a:rPr>
              <a:t> for </a:t>
            </a:r>
            <a:r>
              <a:rPr lang="fi-FI" sz="1600" err="1">
                <a:latin typeface="Inter"/>
              </a:rPr>
              <a:t>global</a:t>
            </a:r>
            <a:r>
              <a:rPr lang="fi-FI" sz="1600">
                <a:latin typeface="Inter"/>
              </a:rPr>
              <a:t> </a:t>
            </a:r>
            <a:r>
              <a:rPr lang="fi-FI" sz="1600" err="1">
                <a:latin typeface="Inter"/>
              </a:rPr>
              <a:t>initiatives</a:t>
            </a:r>
            <a:r>
              <a:rPr lang="fi-FI" sz="1600">
                <a:latin typeface="Inter"/>
              </a:rPr>
              <a:t> to </a:t>
            </a:r>
            <a:r>
              <a:rPr lang="fi-FI" sz="1600" err="1">
                <a:latin typeface="Inter"/>
              </a:rPr>
              <a:t>giving</a:t>
            </a:r>
            <a:r>
              <a:rPr lang="fi-FI" sz="1600">
                <a:latin typeface="Inter"/>
              </a:rPr>
              <a:t> </a:t>
            </a:r>
            <a:r>
              <a:rPr lang="fi-FI" sz="1600" err="1">
                <a:latin typeface="Inter"/>
              </a:rPr>
              <a:t>all</a:t>
            </a:r>
            <a:r>
              <a:rPr lang="fi-FI" sz="1600">
                <a:latin typeface="Inter"/>
              </a:rPr>
              <a:t> </a:t>
            </a:r>
            <a:r>
              <a:rPr lang="fi-FI" sz="1600" err="1">
                <a:latin typeface="Inter"/>
              </a:rPr>
              <a:t>children</a:t>
            </a:r>
            <a:r>
              <a:rPr lang="fi-FI" sz="1600">
                <a:latin typeface="Inter"/>
              </a:rPr>
              <a:t> a </a:t>
            </a:r>
            <a:r>
              <a:rPr lang="fi-FI" sz="1600" err="1">
                <a:latin typeface="Inter"/>
              </a:rPr>
              <a:t>fair</a:t>
            </a:r>
            <a:r>
              <a:rPr lang="fi-FI" sz="1600">
                <a:latin typeface="Inter"/>
              </a:rPr>
              <a:t> </a:t>
            </a:r>
            <a:r>
              <a:rPr lang="fi-FI" sz="1600" err="1">
                <a:latin typeface="Inter"/>
              </a:rPr>
              <a:t>chance</a:t>
            </a:r>
            <a:r>
              <a:rPr lang="fi-FI" sz="1600">
                <a:latin typeface="Inter"/>
              </a:rPr>
              <a:t> in </a:t>
            </a:r>
            <a:r>
              <a:rPr lang="fi-FI" sz="1600" err="1">
                <a:latin typeface="Inter"/>
              </a:rPr>
              <a:t>education</a:t>
            </a:r>
            <a:r>
              <a:rPr lang="fi-FI" sz="1600">
                <a:latin typeface="Inter"/>
              </a:rPr>
              <a:t> </a:t>
            </a:r>
            <a:r>
              <a:rPr lang="fi-FI" sz="1600" err="1">
                <a:latin typeface="Inter"/>
              </a:rPr>
              <a:t>all</a:t>
            </a:r>
            <a:r>
              <a:rPr lang="fi-FI" sz="1600">
                <a:latin typeface="Inter"/>
              </a:rPr>
              <a:t> </a:t>
            </a:r>
            <a:r>
              <a:rPr lang="fi-FI" sz="1600" err="1">
                <a:latin typeface="Inter"/>
              </a:rPr>
              <a:t>around</a:t>
            </a:r>
            <a:r>
              <a:rPr lang="fi-FI" sz="1600">
                <a:latin typeface="Inter"/>
              </a:rPr>
              <a:t> </a:t>
            </a:r>
            <a:r>
              <a:rPr lang="fi-FI" sz="1600" err="1">
                <a:latin typeface="Inter"/>
              </a:rPr>
              <a:t>the</a:t>
            </a:r>
            <a:r>
              <a:rPr lang="fi-FI" sz="1600">
                <a:latin typeface="Inter"/>
              </a:rPr>
              <a:t> </a:t>
            </a:r>
            <a:r>
              <a:rPr lang="fi-FI" sz="1600" err="1">
                <a:latin typeface="Inter"/>
              </a:rPr>
              <a:t>world</a:t>
            </a:r>
            <a:r>
              <a:rPr lang="fi-FI" sz="1600">
                <a:latin typeface="Inter"/>
              </a:rPr>
              <a:t>, </a:t>
            </a:r>
            <a:r>
              <a:rPr lang="fi-FI" sz="1600" err="1">
                <a:latin typeface="Inter"/>
              </a:rPr>
              <a:t>despite</a:t>
            </a:r>
            <a:r>
              <a:rPr lang="fi-FI" sz="1600">
                <a:latin typeface="Inter"/>
              </a:rPr>
              <a:t> </a:t>
            </a:r>
            <a:r>
              <a:rPr lang="fi-FI" sz="1600" err="1">
                <a:latin typeface="Inter"/>
              </a:rPr>
              <a:t>their</a:t>
            </a:r>
            <a:r>
              <a:rPr lang="fi-FI" sz="1600">
                <a:latin typeface="Inter"/>
              </a:rPr>
              <a:t> </a:t>
            </a:r>
            <a:r>
              <a:rPr lang="fi-FI" sz="1600" err="1">
                <a:latin typeface="Inter"/>
              </a:rPr>
              <a:t>challenges</a:t>
            </a:r>
            <a:r>
              <a:rPr lang="fi-FI" sz="1600">
                <a:latin typeface="Inter"/>
              </a:rPr>
              <a:t> in life. </a:t>
            </a:r>
            <a:r>
              <a:rPr lang="fi-FI" sz="1600" err="1">
                <a:latin typeface="Inter"/>
              </a:rPr>
              <a:t>This</a:t>
            </a:r>
            <a:r>
              <a:rPr lang="fi-FI" sz="1600">
                <a:latin typeface="Inter"/>
              </a:rPr>
              <a:t> </a:t>
            </a:r>
            <a:r>
              <a:rPr lang="fi-FI" sz="1600" err="1">
                <a:latin typeface="Inter"/>
              </a:rPr>
              <a:t>lecture</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dealing</a:t>
            </a:r>
            <a:r>
              <a:rPr lang="fi-FI" sz="1600">
                <a:latin typeface="Inter"/>
              </a:rPr>
              <a:t> </a:t>
            </a:r>
            <a:r>
              <a:rPr lang="fi-FI" sz="1600" err="1">
                <a:latin typeface="Inter"/>
              </a:rPr>
              <a:t>with</a:t>
            </a:r>
            <a:r>
              <a:rPr lang="fi-FI" sz="1600">
                <a:latin typeface="Inter"/>
              </a:rPr>
              <a:t> </a:t>
            </a:r>
            <a:r>
              <a:rPr lang="fi-FI" sz="1600" err="1">
                <a:latin typeface="Inter"/>
              </a:rPr>
              <a:t>the</a:t>
            </a:r>
            <a:r>
              <a:rPr lang="fi-FI" sz="1600">
                <a:latin typeface="Inter"/>
              </a:rPr>
              <a:t> </a:t>
            </a:r>
            <a:r>
              <a:rPr lang="fi-FI" sz="1600" err="1">
                <a:latin typeface="Inter"/>
              </a:rPr>
              <a:t>challenges</a:t>
            </a:r>
            <a:r>
              <a:rPr lang="fi-FI" sz="1600">
                <a:latin typeface="Inter"/>
              </a:rPr>
              <a:t> and </a:t>
            </a:r>
            <a:r>
              <a:rPr lang="fi-FI" sz="1600" err="1">
                <a:latin typeface="Inter"/>
              </a:rPr>
              <a:t>success</a:t>
            </a:r>
            <a:r>
              <a:rPr lang="fi-FI" sz="1600">
                <a:latin typeface="Inter"/>
              </a:rPr>
              <a:t> </a:t>
            </a:r>
            <a:r>
              <a:rPr lang="fi-FI" sz="1600" err="1">
                <a:latin typeface="Inter"/>
              </a:rPr>
              <a:t>factors</a:t>
            </a:r>
            <a:r>
              <a:rPr lang="fi-FI" sz="1600">
                <a:latin typeface="Inter"/>
              </a:rPr>
              <a:t> of </a:t>
            </a:r>
            <a:r>
              <a:rPr lang="fi-FI" sz="1600" err="1">
                <a:latin typeface="Inter"/>
              </a:rPr>
              <a:t>inclusive</a:t>
            </a:r>
            <a:r>
              <a:rPr lang="fi-FI" sz="1600">
                <a:latin typeface="Inter"/>
              </a:rPr>
              <a:t> </a:t>
            </a:r>
            <a:r>
              <a:rPr lang="fi-FI" sz="1600" err="1">
                <a:latin typeface="Inter"/>
              </a:rPr>
              <a:t>education</a:t>
            </a:r>
            <a:r>
              <a:rPr lang="fi-FI" sz="1600">
                <a:latin typeface="Inter"/>
              </a:rPr>
              <a:t>.</a:t>
            </a:r>
            <a:endParaRPr lang="fi-FI" sz="1600"/>
          </a:p>
          <a:p>
            <a:pPr>
              <a:buNone/>
            </a:pPr>
            <a:r>
              <a:rPr lang="fi-FI" sz="1600" err="1">
                <a:latin typeface="Inter"/>
              </a:rPr>
              <a:t>Co</a:t>
            </a:r>
            <a:r>
              <a:rPr lang="fi-FI" sz="1600">
                <a:latin typeface="Inter"/>
              </a:rPr>
              <a:t> -</a:t>
            </a:r>
            <a:r>
              <a:rPr lang="fi-FI" sz="1600" err="1">
                <a:latin typeface="Inter"/>
              </a:rPr>
              <a:t>presenters</a:t>
            </a:r>
            <a:r>
              <a:rPr lang="fi-FI" sz="1600">
                <a:latin typeface="Inter"/>
              </a:rPr>
              <a:t>:  Linda </a:t>
            </a:r>
            <a:r>
              <a:rPr lang="fi-FI" sz="1600" err="1">
                <a:latin typeface="Inter"/>
              </a:rPr>
              <a:t>Kruiper</a:t>
            </a:r>
            <a:r>
              <a:rPr lang="fi-FI" sz="1600">
                <a:latin typeface="Inter"/>
              </a:rPr>
              <a:t> &amp; </a:t>
            </a:r>
            <a:r>
              <a:rPr lang="fi-FI" sz="1600" err="1">
                <a:latin typeface="Inter"/>
              </a:rPr>
              <a:t>Lia</a:t>
            </a:r>
            <a:r>
              <a:rPr lang="fi-FI" sz="1600">
                <a:latin typeface="Inter"/>
              </a:rPr>
              <a:t> van </a:t>
            </a:r>
            <a:r>
              <a:rPr lang="fi-FI" sz="1600" err="1">
                <a:latin typeface="Inter"/>
              </a:rPr>
              <a:t>Vliet</a:t>
            </a:r>
            <a:endParaRPr lang="fi-FI" sz="1600" err="1"/>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050007" y="4193006"/>
            <a:ext cx="739541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err="1">
                <a:latin typeface="Inter"/>
              </a:rPr>
              <a:t>Wijnie</a:t>
            </a:r>
            <a:r>
              <a:rPr lang="fi-FI" sz="1400">
                <a:latin typeface="Inter"/>
              </a:rPr>
              <a:t> </a:t>
            </a:r>
            <a:r>
              <a:rPr lang="fi-FI" sz="1400" err="1">
                <a:latin typeface="Inter"/>
              </a:rPr>
              <a:t>Lalkens</a:t>
            </a:r>
            <a:endParaRPr lang="fi-FI" sz="1400">
              <a:latin typeface="Inter"/>
            </a:endParaRPr>
          </a:p>
          <a:p>
            <a:endParaRPr lang="fi-FI" sz="1400">
              <a:latin typeface="Inter"/>
            </a:endParaRPr>
          </a:p>
          <a:p>
            <a:r>
              <a:rPr lang="fi-FI" sz="1400" err="1">
                <a:latin typeface="Inter"/>
              </a:rPr>
              <a:t>After</a:t>
            </a:r>
            <a:r>
              <a:rPr lang="fi-FI" sz="1400">
                <a:latin typeface="Inter"/>
              </a:rPr>
              <a:t> </a:t>
            </a:r>
            <a:r>
              <a:rPr lang="fi-FI" sz="1400" err="1">
                <a:latin typeface="Inter"/>
              </a:rPr>
              <a:t>having</a:t>
            </a:r>
            <a:r>
              <a:rPr lang="fi-FI" sz="1400">
                <a:latin typeface="Inter"/>
              </a:rPr>
              <a:t> </a:t>
            </a:r>
            <a:r>
              <a:rPr lang="fi-FI" sz="1400" err="1">
                <a:latin typeface="Inter"/>
              </a:rPr>
              <a:t>been</a:t>
            </a:r>
            <a:r>
              <a:rPr lang="fi-FI" sz="1400">
                <a:latin typeface="Inter"/>
              </a:rPr>
              <a:t> </a:t>
            </a:r>
            <a:r>
              <a:rPr lang="fi-FI" sz="1400" err="1">
                <a:latin typeface="Inter"/>
              </a:rPr>
              <a:t>trained</a:t>
            </a:r>
            <a:r>
              <a:rPr lang="fi-FI" sz="1400">
                <a:latin typeface="Inter"/>
              </a:rPr>
              <a:t> as </a:t>
            </a:r>
            <a:r>
              <a:rPr lang="fi-FI" sz="1400" err="1">
                <a:latin typeface="Inter"/>
              </a:rPr>
              <a:t>both</a:t>
            </a:r>
            <a:r>
              <a:rPr lang="fi-FI" sz="1400">
                <a:latin typeface="Inter"/>
              </a:rPr>
              <a:t> a </a:t>
            </a:r>
            <a:r>
              <a:rPr lang="fi-FI" sz="1400" err="1">
                <a:latin typeface="Inter"/>
              </a:rPr>
              <a:t>teacher</a:t>
            </a:r>
            <a:r>
              <a:rPr lang="fi-FI" sz="1400">
                <a:latin typeface="Inter"/>
              </a:rPr>
              <a:t> in </a:t>
            </a:r>
            <a:r>
              <a:rPr lang="fi-FI" sz="1400" err="1">
                <a:latin typeface="Inter"/>
              </a:rPr>
              <a:t>primary</a:t>
            </a:r>
            <a:r>
              <a:rPr lang="fi-FI" sz="1400">
                <a:latin typeface="Inter"/>
              </a:rPr>
              <a:t> </a:t>
            </a:r>
            <a:r>
              <a:rPr lang="fi-FI" sz="1400" err="1">
                <a:latin typeface="Inter"/>
              </a:rPr>
              <a:t>education</a:t>
            </a:r>
            <a:r>
              <a:rPr lang="fi-FI" sz="1400">
                <a:latin typeface="Inter"/>
              </a:rPr>
              <a:t> and </a:t>
            </a:r>
            <a:r>
              <a:rPr lang="fi-FI" sz="1400" err="1">
                <a:latin typeface="Inter"/>
              </a:rPr>
              <a:t>secondary</a:t>
            </a:r>
            <a:r>
              <a:rPr lang="fi-FI" sz="1400">
                <a:latin typeface="Inter"/>
              </a:rPr>
              <a:t> </a:t>
            </a:r>
            <a:r>
              <a:rPr lang="fi-FI" sz="1400" err="1">
                <a:latin typeface="Inter"/>
              </a:rPr>
              <a:t>education</a:t>
            </a:r>
            <a:r>
              <a:rPr lang="fi-FI" sz="1400">
                <a:latin typeface="Inter"/>
              </a:rPr>
              <a:t>, I </a:t>
            </a:r>
            <a:r>
              <a:rPr lang="fi-FI" sz="1400" err="1">
                <a:latin typeface="Inter"/>
              </a:rPr>
              <a:t>started</a:t>
            </a:r>
            <a:r>
              <a:rPr lang="fi-FI" sz="1400">
                <a:latin typeface="Inter"/>
              </a:rPr>
              <a:t> </a:t>
            </a:r>
            <a:r>
              <a:rPr lang="fi-FI" sz="1400" err="1">
                <a:latin typeface="Inter"/>
              </a:rPr>
              <a:t>working</a:t>
            </a:r>
            <a:r>
              <a:rPr lang="fi-FI" sz="1400">
                <a:latin typeface="Inter"/>
              </a:rPr>
              <a:t> in a </a:t>
            </a:r>
            <a:r>
              <a:rPr lang="fi-FI" sz="1400" err="1">
                <a:latin typeface="Inter"/>
              </a:rPr>
              <a:t>secondary</a:t>
            </a:r>
            <a:r>
              <a:rPr lang="fi-FI" sz="1400">
                <a:latin typeface="Inter"/>
              </a:rPr>
              <a:t> </a:t>
            </a:r>
            <a:r>
              <a:rPr lang="fi-FI" sz="1400" err="1">
                <a:latin typeface="Inter"/>
              </a:rPr>
              <a:t>school</a:t>
            </a:r>
            <a:r>
              <a:rPr lang="fi-FI" sz="1400">
                <a:latin typeface="Inter"/>
              </a:rPr>
              <a:t>. </a:t>
            </a:r>
            <a:r>
              <a:rPr lang="fi-FI" sz="1400" err="1">
                <a:latin typeface="Inter"/>
              </a:rPr>
              <a:t>Very</a:t>
            </a:r>
            <a:r>
              <a:rPr lang="fi-FI" sz="1400">
                <a:latin typeface="Inter"/>
              </a:rPr>
              <a:t> </a:t>
            </a:r>
            <a:r>
              <a:rPr lang="fi-FI" sz="1400" err="1">
                <a:latin typeface="Inter"/>
              </a:rPr>
              <a:t>early</a:t>
            </a:r>
            <a:r>
              <a:rPr lang="fi-FI" sz="1400">
                <a:latin typeface="Inter"/>
              </a:rPr>
              <a:t> on in my </a:t>
            </a:r>
            <a:r>
              <a:rPr lang="fi-FI" sz="1400" err="1">
                <a:latin typeface="Inter"/>
              </a:rPr>
              <a:t>teaching</a:t>
            </a:r>
            <a:r>
              <a:rPr lang="fi-FI" sz="1400">
                <a:latin typeface="Inter"/>
              </a:rPr>
              <a:t> </a:t>
            </a:r>
            <a:r>
              <a:rPr lang="fi-FI" sz="1400" err="1">
                <a:latin typeface="Inter"/>
              </a:rPr>
              <a:t>career</a:t>
            </a:r>
            <a:r>
              <a:rPr lang="fi-FI" sz="1400">
                <a:latin typeface="Inter"/>
              </a:rPr>
              <a:t>, I </a:t>
            </a:r>
            <a:r>
              <a:rPr lang="fi-FI" sz="1400" err="1">
                <a:latin typeface="Inter"/>
              </a:rPr>
              <a:t>started</a:t>
            </a:r>
            <a:r>
              <a:rPr lang="fi-FI" sz="1400">
                <a:latin typeface="Inter"/>
              </a:rPr>
              <a:t> </a:t>
            </a:r>
            <a:r>
              <a:rPr lang="fi-FI" sz="1400" err="1">
                <a:latin typeface="Inter"/>
              </a:rPr>
              <a:t>working</a:t>
            </a:r>
            <a:r>
              <a:rPr lang="fi-FI" sz="1400">
                <a:latin typeface="Inter"/>
              </a:rPr>
              <a:t> </a:t>
            </a:r>
            <a:r>
              <a:rPr lang="fi-FI" sz="1400" err="1">
                <a:latin typeface="Inter"/>
              </a:rPr>
              <a:t>with</a:t>
            </a:r>
            <a:r>
              <a:rPr lang="fi-FI" sz="1400">
                <a:latin typeface="Inter"/>
              </a:rPr>
              <a:t> </a:t>
            </a:r>
            <a:r>
              <a:rPr lang="fi-FI" sz="1400" err="1">
                <a:latin typeface="Inter"/>
              </a:rPr>
              <a:t>pupils</a:t>
            </a:r>
            <a:r>
              <a:rPr lang="fi-FI" sz="1400">
                <a:latin typeface="Inter"/>
              </a:rPr>
              <a:t> </a:t>
            </a:r>
            <a:r>
              <a:rPr lang="fi-FI" sz="1400" err="1">
                <a:latin typeface="Inter"/>
              </a:rPr>
              <a:t>with</a:t>
            </a:r>
            <a:r>
              <a:rPr lang="fi-FI" sz="1400">
                <a:latin typeface="Inter"/>
              </a:rPr>
              <a:t> </a:t>
            </a:r>
            <a:r>
              <a:rPr lang="fi-FI" sz="1400" err="1">
                <a:latin typeface="Inter"/>
              </a:rPr>
              <a:t>special</a:t>
            </a:r>
            <a:r>
              <a:rPr lang="fi-FI" sz="1400">
                <a:latin typeface="Inter"/>
              </a:rPr>
              <a:t> </a:t>
            </a:r>
            <a:r>
              <a:rPr lang="fi-FI" sz="1400" err="1">
                <a:latin typeface="Inter"/>
              </a:rPr>
              <a:t>educational</a:t>
            </a:r>
            <a:r>
              <a:rPr lang="fi-FI" sz="1400">
                <a:latin typeface="Inter"/>
              </a:rPr>
              <a:t> </a:t>
            </a:r>
            <a:r>
              <a:rPr lang="fi-FI" sz="1400" err="1">
                <a:latin typeface="Inter"/>
              </a:rPr>
              <a:t>needs</a:t>
            </a:r>
            <a:r>
              <a:rPr lang="fi-FI" sz="1400">
                <a:latin typeface="Inter"/>
              </a:rPr>
              <a:t>. </a:t>
            </a:r>
            <a:r>
              <a:rPr lang="fi-FI" sz="1400" err="1">
                <a:latin typeface="Inter"/>
              </a:rPr>
              <a:t>Over</a:t>
            </a:r>
            <a:r>
              <a:rPr lang="fi-FI" sz="1400">
                <a:latin typeface="Inter"/>
              </a:rPr>
              <a:t> </a:t>
            </a:r>
            <a:r>
              <a:rPr lang="fi-FI" sz="1400" err="1">
                <a:latin typeface="Inter"/>
              </a:rPr>
              <a:t>the</a:t>
            </a:r>
            <a:r>
              <a:rPr lang="fi-FI" sz="1400">
                <a:latin typeface="Inter"/>
              </a:rPr>
              <a:t> </a:t>
            </a:r>
            <a:r>
              <a:rPr lang="fi-FI" sz="1400" err="1">
                <a:latin typeface="Inter"/>
              </a:rPr>
              <a:t>years</a:t>
            </a:r>
            <a:r>
              <a:rPr lang="fi-FI" sz="1400">
                <a:latin typeface="Inter"/>
              </a:rPr>
              <a:t> I </a:t>
            </a:r>
            <a:r>
              <a:rPr lang="fi-FI" sz="1400" err="1">
                <a:latin typeface="Inter"/>
              </a:rPr>
              <a:t>specialized</a:t>
            </a:r>
            <a:r>
              <a:rPr lang="fi-FI" sz="1400">
                <a:latin typeface="Inter"/>
              </a:rPr>
              <a:t> in </a:t>
            </a:r>
            <a:r>
              <a:rPr lang="fi-FI" sz="1400" err="1">
                <a:latin typeface="Inter"/>
              </a:rPr>
              <a:t>this</a:t>
            </a:r>
            <a:r>
              <a:rPr lang="fi-FI" sz="1400">
                <a:latin typeface="Inter"/>
              </a:rPr>
              <a:t> </a:t>
            </a:r>
            <a:r>
              <a:rPr lang="fi-FI" sz="1400" err="1">
                <a:latin typeface="Inter"/>
              </a:rPr>
              <a:t>field</a:t>
            </a:r>
            <a:r>
              <a:rPr lang="fi-FI" sz="1400">
                <a:latin typeface="Inter"/>
              </a:rPr>
              <a:t> of </a:t>
            </a:r>
            <a:r>
              <a:rPr lang="fi-FI" sz="1400" err="1">
                <a:latin typeface="Inter"/>
              </a:rPr>
              <a:t>expertise</a:t>
            </a:r>
            <a:r>
              <a:rPr lang="fi-FI" sz="1400">
                <a:latin typeface="Inter"/>
              </a:rPr>
              <a:t> and I </a:t>
            </a:r>
            <a:r>
              <a:rPr lang="fi-FI" sz="1400" err="1">
                <a:latin typeface="Inter"/>
              </a:rPr>
              <a:t>took</a:t>
            </a:r>
            <a:r>
              <a:rPr lang="fi-FI" sz="1400">
                <a:latin typeface="Inter"/>
              </a:rPr>
              <a:t> on a </a:t>
            </a:r>
            <a:r>
              <a:rPr lang="fi-FI" sz="1400" err="1">
                <a:latin typeface="Inter"/>
              </a:rPr>
              <a:t>role</a:t>
            </a:r>
            <a:r>
              <a:rPr lang="fi-FI" sz="1400">
                <a:latin typeface="Inter"/>
              </a:rPr>
              <a:t> as </a:t>
            </a:r>
            <a:r>
              <a:rPr lang="fi-FI" sz="1400" err="1">
                <a:latin typeface="Inter"/>
              </a:rPr>
              <a:t>student</a:t>
            </a:r>
            <a:r>
              <a:rPr lang="fi-FI" sz="1400">
                <a:latin typeface="Inter"/>
              </a:rPr>
              <a:t> </a:t>
            </a:r>
            <a:r>
              <a:rPr lang="fi-FI" sz="1400" err="1">
                <a:latin typeface="Inter"/>
              </a:rPr>
              <a:t>welfare</a:t>
            </a:r>
            <a:r>
              <a:rPr lang="fi-FI" sz="1400">
                <a:latin typeface="Inter"/>
              </a:rPr>
              <a:t> </a:t>
            </a:r>
            <a:r>
              <a:rPr lang="fi-FI" sz="1400" err="1">
                <a:latin typeface="Inter"/>
              </a:rPr>
              <a:t>coördinator</a:t>
            </a:r>
            <a:r>
              <a:rPr lang="fi-FI" sz="1400">
                <a:latin typeface="Inter"/>
              </a:rPr>
              <a:t> in a </a:t>
            </a:r>
            <a:r>
              <a:rPr lang="fi-FI" sz="1400" err="1">
                <a:latin typeface="Inter"/>
              </a:rPr>
              <a:t>large</a:t>
            </a:r>
            <a:r>
              <a:rPr lang="fi-FI" sz="1400">
                <a:latin typeface="Inter"/>
              </a:rPr>
              <a:t> </a:t>
            </a:r>
            <a:r>
              <a:rPr lang="fi-FI" sz="1400" err="1">
                <a:latin typeface="Inter"/>
              </a:rPr>
              <a:t>secondary</a:t>
            </a:r>
            <a:r>
              <a:rPr lang="fi-FI" sz="1400">
                <a:latin typeface="Inter"/>
              </a:rPr>
              <a:t> </a:t>
            </a:r>
            <a:r>
              <a:rPr lang="fi-FI" sz="1400" err="1">
                <a:latin typeface="Inter"/>
              </a:rPr>
              <a:t>school</a:t>
            </a:r>
            <a:r>
              <a:rPr lang="fi-FI" sz="1400">
                <a:latin typeface="Inter"/>
              </a:rPr>
              <a:t> in </a:t>
            </a:r>
            <a:r>
              <a:rPr lang="fi-FI" sz="1400" err="1">
                <a:latin typeface="Inter"/>
              </a:rPr>
              <a:t>Meppel</a:t>
            </a:r>
            <a:r>
              <a:rPr lang="fi-FI" sz="1400">
                <a:latin typeface="Inter"/>
              </a:rPr>
              <a:t>, </a:t>
            </a:r>
            <a:r>
              <a:rPr lang="fi-FI" sz="1400" err="1">
                <a:latin typeface="Inter"/>
              </a:rPr>
              <a:t>which</a:t>
            </a:r>
            <a:r>
              <a:rPr lang="fi-FI" sz="1400">
                <a:latin typeface="Inter"/>
              </a:rPr>
              <a:t> is in </a:t>
            </a:r>
            <a:r>
              <a:rPr lang="fi-FI" sz="1400" err="1">
                <a:latin typeface="Inter"/>
              </a:rPr>
              <a:t>the</a:t>
            </a:r>
            <a:r>
              <a:rPr lang="fi-FI" sz="1400">
                <a:latin typeface="Inter"/>
              </a:rPr>
              <a:t> North of </a:t>
            </a:r>
            <a:r>
              <a:rPr lang="fi-FI" sz="1400" err="1">
                <a:latin typeface="Inter"/>
              </a:rPr>
              <a:t>the</a:t>
            </a:r>
            <a:r>
              <a:rPr lang="fi-FI" sz="1400">
                <a:latin typeface="Inter"/>
              </a:rPr>
              <a:t> </a:t>
            </a:r>
            <a:r>
              <a:rPr lang="fi-FI" sz="1400" err="1">
                <a:latin typeface="Inter"/>
              </a:rPr>
              <a:t>Netherlands</a:t>
            </a:r>
            <a:r>
              <a:rPr lang="fi-FI" sz="1400">
                <a:latin typeface="Inter"/>
              </a:rPr>
              <a:t>. </a:t>
            </a:r>
            <a:r>
              <a:rPr lang="fi-FI" sz="1400" err="1">
                <a:latin typeface="Inter"/>
              </a:rPr>
              <a:t>Apart</a:t>
            </a:r>
            <a:r>
              <a:rPr lang="fi-FI" sz="1400">
                <a:latin typeface="Inter"/>
              </a:rPr>
              <a:t> </a:t>
            </a:r>
            <a:r>
              <a:rPr lang="fi-FI" sz="1400" err="1">
                <a:latin typeface="Inter"/>
              </a:rPr>
              <a:t>from</a:t>
            </a:r>
            <a:r>
              <a:rPr lang="fi-FI" sz="1400">
                <a:latin typeface="Inter"/>
              </a:rPr>
              <a:t> </a:t>
            </a:r>
            <a:r>
              <a:rPr lang="fi-FI" sz="1400" err="1">
                <a:latin typeface="Inter"/>
              </a:rPr>
              <a:t>that</a:t>
            </a:r>
            <a:r>
              <a:rPr lang="fi-FI" sz="1400">
                <a:latin typeface="Inter"/>
              </a:rPr>
              <a:t> I </a:t>
            </a:r>
            <a:r>
              <a:rPr lang="fi-FI" sz="1400" err="1">
                <a:latin typeface="Inter"/>
              </a:rPr>
              <a:t>work</a:t>
            </a:r>
            <a:r>
              <a:rPr lang="fi-FI" sz="1400">
                <a:latin typeface="Inter"/>
              </a:rPr>
              <a:t> as a </a:t>
            </a:r>
            <a:r>
              <a:rPr lang="fi-FI" sz="1400" err="1">
                <a:latin typeface="Inter"/>
              </a:rPr>
              <a:t>teacher</a:t>
            </a:r>
            <a:r>
              <a:rPr lang="fi-FI" sz="1400">
                <a:latin typeface="Inter"/>
              </a:rPr>
              <a:t> at </a:t>
            </a:r>
            <a:r>
              <a:rPr lang="fi-FI" sz="1400" err="1">
                <a:latin typeface="Inter"/>
              </a:rPr>
              <a:t>NHLStenden’s</a:t>
            </a:r>
            <a:r>
              <a:rPr lang="fi-FI" sz="1400">
                <a:latin typeface="Inter"/>
              </a:rPr>
              <a:t> </a:t>
            </a:r>
            <a:r>
              <a:rPr lang="fi-FI" sz="1400" err="1">
                <a:latin typeface="Inter"/>
              </a:rPr>
              <a:t>school</a:t>
            </a:r>
            <a:r>
              <a:rPr lang="fi-FI" sz="1400">
                <a:latin typeface="Inter"/>
              </a:rPr>
              <a:t> of </a:t>
            </a:r>
            <a:r>
              <a:rPr lang="fi-FI" sz="1400" err="1">
                <a:latin typeface="Inter"/>
              </a:rPr>
              <a:t>Education</a:t>
            </a:r>
            <a:r>
              <a:rPr lang="fi-FI" sz="1400">
                <a:latin typeface="Inter"/>
              </a:rPr>
              <a:t>, </a:t>
            </a:r>
            <a:r>
              <a:rPr lang="fi-FI" sz="1400" err="1">
                <a:latin typeface="Inter"/>
              </a:rPr>
              <a:t>teaching</a:t>
            </a:r>
            <a:r>
              <a:rPr lang="fi-FI" sz="1400">
                <a:latin typeface="Inter"/>
              </a:rPr>
              <a:t> English to </a:t>
            </a:r>
            <a:r>
              <a:rPr lang="fi-FI" sz="1400" err="1">
                <a:latin typeface="Inter"/>
              </a:rPr>
              <a:t>students</a:t>
            </a:r>
            <a:r>
              <a:rPr lang="fi-FI" sz="1400">
                <a:latin typeface="Inter"/>
              </a:rPr>
              <a:t> </a:t>
            </a:r>
            <a:r>
              <a:rPr lang="fi-FI" sz="1400" err="1">
                <a:latin typeface="Inter"/>
              </a:rPr>
              <a:t>training</a:t>
            </a:r>
            <a:r>
              <a:rPr lang="fi-FI" sz="1400">
                <a:latin typeface="Inter"/>
              </a:rPr>
              <a:t> to </a:t>
            </a:r>
            <a:r>
              <a:rPr lang="fi-FI" sz="1400" err="1">
                <a:latin typeface="Inter"/>
              </a:rPr>
              <a:t>become</a:t>
            </a:r>
            <a:r>
              <a:rPr lang="fi-FI" sz="1400">
                <a:latin typeface="Inter"/>
              </a:rPr>
              <a:t> </a:t>
            </a:r>
            <a:r>
              <a:rPr lang="fi-FI" sz="1400" err="1">
                <a:latin typeface="Inter"/>
              </a:rPr>
              <a:t>teachers</a:t>
            </a:r>
            <a:r>
              <a:rPr lang="fi-FI" sz="1400">
                <a:latin typeface="Inter"/>
              </a:rPr>
              <a:t> in </a:t>
            </a:r>
            <a:r>
              <a:rPr lang="fi-FI" sz="1400" err="1">
                <a:latin typeface="Inter"/>
              </a:rPr>
              <a:t>primary</a:t>
            </a:r>
            <a:r>
              <a:rPr lang="fi-FI" sz="1400">
                <a:latin typeface="Inter"/>
              </a:rPr>
              <a:t> </a:t>
            </a:r>
            <a:r>
              <a:rPr lang="fi-FI" sz="1400" err="1">
                <a:latin typeface="Inter"/>
              </a:rPr>
              <a:t>education</a:t>
            </a:r>
            <a:r>
              <a:rPr lang="fi-FI" sz="1400">
                <a:latin typeface="Inter"/>
              </a:rPr>
              <a:t>.</a:t>
            </a:r>
            <a:endParaRPr lang="fi-FI" sz="1400"/>
          </a:p>
          <a:p>
            <a:endParaRPr lang="fi-FI" sz="1200">
              <a:latin typeface="Inter"/>
              <a:cs typeface="Times New Roman"/>
            </a:endParaRPr>
          </a:p>
        </p:txBody>
      </p:sp>
      <p:pic>
        <p:nvPicPr>
          <p:cNvPr id="3" name="Kuva 2" descr="Kuva, joka sisältää kohteen Ihmisen kasvot, henkilö, hymy, vaate&#10;&#10;Kuvaus luotu automaattisesti">
            <a:extLst>
              <a:ext uri="{FF2B5EF4-FFF2-40B4-BE49-F238E27FC236}">
                <a16:creationId xmlns:a16="http://schemas.microsoft.com/office/drawing/2014/main" id="{9D1EFD81-A9B7-BF20-A6BB-EC9B73DAF8ED}"/>
              </a:ext>
            </a:extLst>
          </p:cNvPr>
          <p:cNvPicPr>
            <a:picLocks noChangeAspect="1"/>
          </p:cNvPicPr>
          <p:nvPr/>
        </p:nvPicPr>
        <p:blipFill>
          <a:blip r:embed="rId3"/>
          <a:stretch>
            <a:fillRect/>
          </a:stretch>
        </p:blipFill>
        <p:spPr>
          <a:xfrm>
            <a:off x="599323" y="3424737"/>
            <a:ext cx="2260433" cy="3116683"/>
          </a:xfrm>
          <a:prstGeom prst="rect">
            <a:avLst/>
          </a:prstGeom>
        </p:spPr>
      </p:pic>
      <p:sp>
        <p:nvSpPr>
          <p:cNvPr id="5" name="Ellipsi 4">
            <a:extLst>
              <a:ext uri="{FF2B5EF4-FFF2-40B4-BE49-F238E27FC236}">
                <a16:creationId xmlns:a16="http://schemas.microsoft.com/office/drawing/2014/main" id="{C0C0C5AF-DFEC-BB81-0E65-177DF04D3D30}"/>
              </a:ext>
            </a:extLst>
          </p:cNvPr>
          <p:cNvSpPr/>
          <p:nvPr/>
        </p:nvSpPr>
        <p:spPr>
          <a:xfrm>
            <a:off x="9635454"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12:30 - 13:45</a:t>
            </a:r>
            <a:endParaRPr lang="en-US"/>
          </a:p>
          <a:p>
            <a:r>
              <a:rPr lang="fi-FI"/>
              <a:t>​S-125</a:t>
            </a:r>
          </a:p>
        </p:txBody>
      </p:sp>
    </p:spTree>
    <p:extLst>
      <p:ext uri="{BB962C8B-B14F-4D97-AF65-F5344CB8AC3E}">
        <p14:creationId xmlns:p14="http://schemas.microsoft.com/office/powerpoint/2010/main" val="1373606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365125"/>
            <a:ext cx="6177190" cy="1335589"/>
          </a:xfrm>
        </p:spPr>
        <p:txBody>
          <a:bodyPr>
            <a:normAutofit/>
          </a:bodyPr>
          <a:lstStyle/>
          <a:p>
            <a:r>
              <a:rPr lang="fi-FI" err="1"/>
              <a:t>Body</a:t>
            </a:r>
            <a:r>
              <a:rPr lang="fi-FI"/>
              <a:t>, </a:t>
            </a:r>
            <a:r>
              <a:rPr lang="fi-FI" err="1"/>
              <a:t>Mind</a:t>
            </a:r>
            <a:r>
              <a:rPr lang="fi-FI"/>
              <a:t> and </a:t>
            </a:r>
            <a:r>
              <a:rPr lang="fi-FI" err="1"/>
              <a:t>Hearts</a:t>
            </a:r>
            <a:r>
              <a:rPr lang="fi-FI"/>
              <a:t> in Music</a:t>
            </a:r>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2164180"/>
            <a:ext cx="10852734" cy="1268246"/>
          </a:xfrm>
        </p:spPr>
        <p:txBody>
          <a:bodyPr vert="horz" lIns="91440" tIns="45720" rIns="91440" bIns="45720" rtlCol="0" anchor="t">
            <a:noAutofit/>
          </a:bodyPr>
          <a:lstStyle/>
          <a:p>
            <a:pPr>
              <a:buNone/>
            </a:pPr>
            <a:r>
              <a:rPr lang="fi-FI" sz="1600">
                <a:latin typeface="Inter"/>
              </a:rPr>
              <a:t>Music </a:t>
            </a:r>
            <a:r>
              <a:rPr lang="fi-FI" sz="1600" err="1">
                <a:latin typeface="Inter"/>
              </a:rPr>
              <a:t>can</a:t>
            </a:r>
            <a:r>
              <a:rPr lang="fi-FI" sz="1600">
                <a:latin typeface="Inter"/>
              </a:rPr>
              <a:t> </a:t>
            </a:r>
            <a:r>
              <a:rPr lang="fi-FI" sz="1600" err="1">
                <a:latin typeface="Inter"/>
              </a:rPr>
              <a:t>be</a:t>
            </a:r>
            <a:r>
              <a:rPr lang="fi-FI" sz="1600">
                <a:latin typeface="Inter"/>
              </a:rPr>
              <a:t> a </a:t>
            </a:r>
            <a:r>
              <a:rPr lang="fi-FI" sz="1600" err="1">
                <a:latin typeface="Inter"/>
              </a:rPr>
              <a:t>vehicle</a:t>
            </a:r>
            <a:r>
              <a:rPr lang="fi-FI" sz="1600">
                <a:latin typeface="Inter"/>
              </a:rPr>
              <a:t> for Well-</a:t>
            </a:r>
            <a:r>
              <a:rPr lang="fi-FI" sz="1600" err="1">
                <a:latin typeface="Inter"/>
              </a:rPr>
              <a:t>Being</a:t>
            </a:r>
            <a:r>
              <a:rPr lang="fi-FI" sz="1600">
                <a:latin typeface="Inter"/>
              </a:rPr>
              <a:t> in </a:t>
            </a:r>
            <a:r>
              <a:rPr lang="fi-FI" sz="1600" err="1">
                <a:latin typeface="Inter"/>
              </a:rPr>
              <a:t>many</a:t>
            </a:r>
            <a:r>
              <a:rPr lang="fi-FI" sz="1600">
                <a:latin typeface="Inter"/>
              </a:rPr>
              <a:t> </a:t>
            </a:r>
            <a:r>
              <a:rPr lang="fi-FI" sz="1600" err="1">
                <a:latin typeface="Inter"/>
              </a:rPr>
              <a:t>ways</a:t>
            </a:r>
            <a:r>
              <a:rPr lang="fi-FI" sz="1600">
                <a:latin typeface="Inter"/>
              </a:rPr>
              <a:t> in </a:t>
            </a:r>
            <a:r>
              <a:rPr lang="fi-FI" sz="1600" err="1">
                <a:latin typeface="Inter"/>
              </a:rPr>
              <a:t>in</a:t>
            </a:r>
            <a:r>
              <a:rPr lang="fi-FI" sz="1600">
                <a:latin typeface="Inter"/>
              </a:rPr>
              <a:t> </a:t>
            </a:r>
            <a:r>
              <a:rPr lang="fi-FI" sz="1600" err="1">
                <a:latin typeface="Inter"/>
              </a:rPr>
              <a:t>social</a:t>
            </a:r>
            <a:r>
              <a:rPr lang="fi-FI" sz="1600">
                <a:latin typeface="Inter"/>
              </a:rPr>
              <a:t> </a:t>
            </a:r>
            <a:r>
              <a:rPr lang="fi-FI" sz="1600" err="1">
                <a:latin typeface="Inter"/>
              </a:rPr>
              <a:t>work</a:t>
            </a:r>
            <a:r>
              <a:rPr lang="fi-FI" sz="1600">
                <a:latin typeface="Inter"/>
              </a:rPr>
              <a:t>, </a:t>
            </a:r>
            <a:r>
              <a:rPr lang="fi-FI" sz="1600" err="1">
                <a:latin typeface="Inter"/>
              </a:rPr>
              <a:t>health</a:t>
            </a:r>
            <a:r>
              <a:rPr lang="fi-FI" sz="1600">
                <a:latin typeface="Inter"/>
              </a:rPr>
              <a:t> </a:t>
            </a:r>
            <a:r>
              <a:rPr lang="fi-FI" sz="1600" err="1">
                <a:latin typeface="Inter"/>
              </a:rPr>
              <a:t>care</a:t>
            </a:r>
            <a:r>
              <a:rPr lang="fi-FI" sz="1600">
                <a:latin typeface="Inter"/>
              </a:rPr>
              <a:t> and </a:t>
            </a:r>
            <a:r>
              <a:rPr lang="fi-FI" sz="1600" err="1">
                <a:latin typeface="Inter"/>
              </a:rPr>
              <a:t>education</a:t>
            </a:r>
            <a:r>
              <a:rPr lang="fi-FI" sz="1600">
                <a:latin typeface="Inter"/>
              </a:rPr>
              <a:t>. </a:t>
            </a:r>
            <a:r>
              <a:rPr lang="fi-FI" sz="1600" err="1">
                <a:latin typeface="Inter"/>
              </a:rPr>
              <a:t>This</a:t>
            </a:r>
            <a:r>
              <a:rPr lang="fi-FI" sz="1600">
                <a:latin typeface="Inter"/>
              </a:rPr>
              <a:t> </a:t>
            </a:r>
            <a:r>
              <a:rPr lang="fi-FI" sz="1600" err="1">
                <a:latin typeface="Inter"/>
              </a:rPr>
              <a:t>lecture</a:t>
            </a:r>
            <a:r>
              <a:rPr lang="fi-FI" sz="1600">
                <a:latin typeface="Inter"/>
              </a:rPr>
              <a:t> is an </a:t>
            </a:r>
            <a:r>
              <a:rPr lang="fi-FI" sz="1600" err="1">
                <a:latin typeface="Inter"/>
              </a:rPr>
              <a:t>introduction</a:t>
            </a:r>
            <a:r>
              <a:rPr lang="fi-FI" sz="1600">
                <a:latin typeface="Inter"/>
              </a:rPr>
              <a:t> to </a:t>
            </a:r>
            <a:r>
              <a:rPr lang="fi-FI" sz="1600" err="1">
                <a:latin typeface="Inter"/>
              </a:rPr>
              <a:t>the</a:t>
            </a:r>
            <a:r>
              <a:rPr lang="fi-FI" sz="1600">
                <a:latin typeface="Inter"/>
              </a:rPr>
              <a:t> </a:t>
            </a:r>
            <a:r>
              <a:rPr lang="fi-FI" sz="1600" err="1">
                <a:latin typeface="Inter"/>
              </a:rPr>
              <a:t>few</a:t>
            </a:r>
            <a:r>
              <a:rPr lang="fi-FI" sz="1600">
                <a:latin typeface="Inter"/>
              </a:rPr>
              <a:t> of </a:t>
            </a:r>
            <a:r>
              <a:rPr lang="fi-FI" sz="1600" err="1">
                <a:latin typeface="Inter"/>
              </a:rPr>
              <a:t>the</a:t>
            </a:r>
            <a:r>
              <a:rPr lang="fi-FI" sz="1600">
                <a:latin typeface="Inter"/>
              </a:rPr>
              <a:t> main </a:t>
            </a:r>
            <a:r>
              <a:rPr lang="fi-FI" sz="1600" err="1">
                <a:latin typeface="Inter"/>
              </a:rPr>
              <a:t>principles</a:t>
            </a:r>
            <a:r>
              <a:rPr lang="fi-FI" sz="1600">
                <a:latin typeface="Inter"/>
              </a:rPr>
              <a:t> of </a:t>
            </a:r>
            <a:r>
              <a:rPr lang="fi-FI" sz="1600" err="1">
                <a:latin typeface="Inter"/>
              </a:rPr>
              <a:t>therapeutic</a:t>
            </a:r>
            <a:r>
              <a:rPr lang="fi-FI" sz="1600">
                <a:latin typeface="Inter"/>
              </a:rPr>
              <a:t> </a:t>
            </a:r>
            <a:r>
              <a:rPr lang="fi-FI" sz="1600" err="1">
                <a:latin typeface="Inter"/>
              </a:rPr>
              <a:t>use</a:t>
            </a:r>
            <a:r>
              <a:rPr lang="fi-FI" sz="1600">
                <a:latin typeface="Inter"/>
              </a:rPr>
              <a:t> of music. </a:t>
            </a:r>
            <a:r>
              <a:rPr lang="fi-FI" sz="1600" err="1">
                <a:latin typeface="Inter"/>
              </a:rPr>
              <a:t>We</a:t>
            </a:r>
            <a:r>
              <a:rPr lang="fi-FI" sz="1600">
                <a:latin typeface="Inter"/>
              </a:rPr>
              <a:t> </a:t>
            </a:r>
            <a:r>
              <a:rPr lang="fi-FI" sz="1600" err="1">
                <a:latin typeface="Inter"/>
              </a:rPr>
              <a:t>will</a:t>
            </a:r>
            <a:r>
              <a:rPr lang="fi-FI" sz="1600">
                <a:latin typeface="Inter"/>
              </a:rPr>
              <a:t> look at </a:t>
            </a:r>
            <a:r>
              <a:rPr lang="fi-FI" sz="1600" err="1">
                <a:latin typeface="Inter"/>
              </a:rPr>
              <a:t>our</a:t>
            </a:r>
            <a:r>
              <a:rPr lang="fi-FI" sz="1600">
                <a:latin typeface="Inter"/>
              </a:rPr>
              <a:t> </a:t>
            </a:r>
            <a:r>
              <a:rPr lang="fi-FI" sz="1600" err="1">
                <a:latin typeface="Inter"/>
              </a:rPr>
              <a:t>subject</a:t>
            </a:r>
            <a:r>
              <a:rPr lang="fi-FI" sz="1600">
                <a:latin typeface="Inter"/>
              </a:rPr>
              <a:t> </a:t>
            </a:r>
            <a:r>
              <a:rPr lang="fi-FI" sz="1600" err="1">
                <a:latin typeface="Inter"/>
              </a:rPr>
              <a:t>through</a:t>
            </a:r>
            <a:r>
              <a:rPr lang="fi-FI" sz="1600">
                <a:latin typeface="Inter"/>
              </a:rPr>
              <a:t> </a:t>
            </a:r>
            <a:r>
              <a:rPr lang="fi-FI" sz="1600" err="1">
                <a:latin typeface="Inter"/>
              </a:rPr>
              <a:t>three</a:t>
            </a:r>
            <a:r>
              <a:rPr lang="fi-FI" sz="1600">
                <a:latin typeface="Inter"/>
              </a:rPr>
              <a:t> </a:t>
            </a:r>
            <a:r>
              <a:rPr lang="fi-FI" sz="1600" err="1">
                <a:latin typeface="Inter"/>
              </a:rPr>
              <a:t>different</a:t>
            </a:r>
            <a:r>
              <a:rPr lang="fi-FI" sz="1600">
                <a:latin typeface="Inter"/>
              </a:rPr>
              <a:t> </a:t>
            </a:r>
            <a:r>
              <a:rPr lang="fi-FI" sz="1600" err="1">
                <a:latin typeface="Inter"/>
              </a:rPr>
              <a:t>windows</a:t>
            </a:r>
            <a:r>
              <a:rPr lang="fi-FI" sz="1600">
                <a:latin typeface="Inter"/>
              </a:rPr>
              <a:t>: “Music and </a:t>
            </a:r>
            <a:r>
              <a:rPr lang="fi-FI" sz="1600" err="1">
                <a:latin typeface="Inter"/>
              </a:rPr>
              <a:t>the</a:t>
            </a:r>
            <a:r>
              <a:rPr lang="fi-FI" sz="1600">
                <a:latin typeface="Inter"/>
              </a:rPr>
              <a:t> </a:t>
            </a:r>
            <a:r>
              <a:rPr lang="fi-FI" sz="1600" err="1">
                <a:latin typeface="Inter"/>
              </a:rPr>
              <a:t>Body</a:t>
            </a:r>
            <a:r>
              <a:rPr lang="fi-FI" sz="1600">
                <a:latin typeface="Inter"/>
              </a:rPr>
              <a:t> = Music as </a:t>
            </a:r>
            <a:r>
              <a:rPr lang="fi-FI" sz="1600" err="1">
                <a:latin typeface="Inter"/>
              </a:rPr>
              <a:t>Vibration</a:t>
            </a:r>
            <a:r>
              <a:rPr lang="fi-FI" sz="1600">
                <a:latin typeface="Inter"/>
              </a:rPr>
              <a:t>”, ”Music and </a:t>
            </a:r>
            <a:r>
              <a:rPr lang="fi-FI" sz="1600" err="1">
                <a:latin typeface="Inter"/>
              </a:rPr>
              <a:t>the</a:t>
            </a:r>
            <a:r>
              <a:rPr lang="fi-FI" sz="1600">
                <a:latin typeface="Inter"/>
              </a:rPr>
              <a:t> </a:t>
            </a:r>
            <a:r>
              <a:rPr lang="fi-FI" sz="1600" err="1">
                <a:latin typeface="Inter"/>
              </a:rPr>
              <a:t>Mind</a:t>
            </a:r>
            <a:r>
              <a:rPr lang="fi-FI" sz="1600">
                <a:latin typeface="Inter"/>
              </a:rPr>
              <a:t> = Music as a </a:t>
            </a:r>
            <a:r>
              <a:rPr lang="fi-FI" sz="1600" err="1">
                <a:latin typeface="Inter"/>
              </a:rPr>
              <a:t>megavitamin</a:t>
            </a:r>
            <a:r>
              <a:rPr lang="fi-FI" sz="1600">
                <a:latin typeface="Inter"/>
              </a:rPr>
              <a:t> for </a:t>
            </a:r>
            <a:r>
              <a:rPr lang="fi-FI" sz="1600" err="1">
                <a:latin typeface="Inter"/>
              </a:rPr>
              <a:t>the</a:t>
            </a:r>
            <a:r>
              <a:rPr lang="fi-FI" sz="1600">
                <a:latin typeface="Inter"/>
              </a:rPr>
              <a:t> Brain”, ”Music and </a:t>
            </a:r>
            <a:r>
              <a:rPr lang="fi-FI" sz="1600" err="1">
                <a:latin typeface="Inter"/>
              </a:rPr>
              <a:t>the</a:t>
            </a:r>
            <a:r>
              <a:rPr lang="fi-FI" sz="1600">
                <a:latin typeface="Inter"/>
              </a:rPr>
              <a:t> </a:t>
            </a:r>
            <a:r>
              <a:rPr lang="fi-FI" sz="1600" err="1">
                <a:latin typeface="Inter"/>
              </a:rPr>
              <a:t>Heart</a:t>
            </a:r>
            <a:r>
              <a:rPr lang="fi-FI" sz="1600">
                <a:latin typeface="Inter"/>
              </a:rPr>
              <a:t> = Music and </a:t>
            </a:r>
            <a:r>
              <a:rPr lang="fi-FI" sz="1600" err="1">
                <a:latin typeface="Inter"/>
              </a:rPr>
              <a:t>Emotions</a:t>
            </a:r>
            <a:r>
              <a:rPr lang="fi-FI" sz="1600">
                <a:latin typeface="Inter"/>
              </a:rPr>
              <a:t>”. </a:t>
            </a:r>
            <a:r>
              <a:rPr lang="fi-FI" sz="1600" err="1">
                <a:latin typeface="Inter"/>
              </a:rPr>
              <a:t>The</a:t>
            </a:r>
            <a:r>
              <a:rPr lang="fi-FI" sz="1600">
                <a:latin typeface="Inter"/>
              </a:rPr>
              <a:t> </a:t>
            </a:r>
            <a:r>
              <a:rPr lang="fi-FI" sz="1600" err="1">
                <a:latin typeface="Inter"/>
              </a:rPr>
              <a:t>Body</a:t>
            </a:r>
            <a:r>
              <a:rPr lang="fi-FI" sz="1600">
                <a:latin typeface="Inter"/>
              </a:rPr>
              <a:t>, </a:t>
            </a:r>
            <a:r>
              <a:rPr lang="fi-FI" sz="1600" err="1">
                <a:latin typeface="Inter"/>
              </a:rPr>
              <a:t>the</a:t>
            </a:r>
            <a:r>
              <a:rPr lang="fi-FI" sz="1600">
                <a:latin typeface="Inter"/>
              </a:rPr>
              <a:t> </a:t>
            </a:r>
            <a:r>
              <a:rPr lang="fi-FI" sz="1600" err="1">
                <a:latin typeface="Inter"/>
              </a:rPr>
              <a:t>Mind</a:t>
            </a:r>
            <a:r>
              <a:rPr lang="fi-FI" sz="1600">
                <a:latin typeface="Inter"/>
              </a:rPr>
              <a:t> and </a:t>
            </a:r>
            <a:r>
              <a:rPr lang="fi-FI" sz="1600" err="1">
                <a:latin typeface="Inter"/>
              </a:rPr>
              <a:t>the</a:t>
            </a:r>
            <a:r>
              <a:rPr lang="fi-FI" sz="1600">
                <a:latin typeface="Inter"/>
              </a:rPr>
              <a:t> </a:t>
            </a:r>
            <a:r>
              <a:rPr lang="fi-FI" sz="1600" err="1">
                <a:latin typeface="Inter"/>
              </a:rPr>
              <a:t>Heart</a:t>
            </a:r>
            <a:r>
              <a:rPr lang="fi-FI" sz="1600">
                <a:latin typeface="Inter"/>
              </a:rPr>
              <a:t> </a:t>
            </a:r>
            <a:r>
              <a:rPr lang="fi-FI" sz="1600" err="1">
                <a:latin typeface="Inter"/>
              </a:rPr>
              <a:t>should</a:t>
            </a:r>
            <a:r>
              <a:rPr lang="fi-FI" sz="1600">
                <a:latin typeface="Inter"/>
              </a:rPr>
              <a:t> </a:t>
            </a:r>
            <a:r>
              <a:rPr lang="fi-FI" sz="1600" err="1">
                <a:latin typeface="Inter"/>
              </a:rPr>
              <a:t>be</a:t>
            </a:r>
            <a:r>
              <a:rPr lang="fi-FI" sz="1600">
                <a:latin typeface="Inter"/>
              </a:rPr>
              <a:t> </a:t>
            </a:r>
            <a:r>
              <a:rPr lang="fi-FI" sz="1600" err="1">
                <a:latin typeface="Inter"/>
              </a:rPr>
              <a:t>understood</a:t>
            </a:r>
            <a:r>
              <a:rPr lang="fi-FI" sz="1600">
                <a:latin typeface="Inter"/>
              </a:rPr>
              <a:t> </a:t>
            </a:r>
            <a:r>
              <a:rPr lang="fi-FI" sz="1600" err="1">
                <a:latin typeface="Inter"/>
              </a:rPr>
              <a:t>more</a:t>
            </a:r>
            <a:r>
              <a:rPr lang="fi-FI" sz="1600">
                <a:latin typeface="Inter"/>
              </a:rPr>
              <a:t> as </a:t>
            </a:r>
            <a:r>
              <a:rPr lang="fi-FI" sz="1600" err="1">
                <a:latin typeface="Inter"/>
              </a:rPr>
              <a:t>metaphorical</a:t>
            </a:r>
            <a:r>
              <a:rPr lang="fi-FI" sz="1600">
                <a:latin typeface="Inter"/>
              </a:rPr>
              <a:t> </a:t>
            </a:r>
            <a:r>
              <a:rPr lang="fi-FI" sz="1600" err="1">
                <a:latin typeface="Inter"/>
              </a:rPr>
              <a:t>than</a:t>
            </a:r>
            <a:r>
              <a:rPr lang="fi-FI" sz="1600">
                <a:latin typeface="Inter"/>
              </a:rPr>
              <a:t> </a:t>
            </a:r>
            <a:r>
              <a:rPr lang="fi-FI" sz="1600" err="1">
                <a:latin typeface="Inter"/>
              </a:rPr>
              <a:t>scientific</a:t>
            </a:r>
            <a:r>
              <a:rPr lang="fi-FI" sz="1600">
                <a:latin typeface="Inter"/>
              </a:rPr>
              <a:t> </a:t>
            </a:r>
            <a:r>
              <a:rPr lang="fi-FI" sz="1600" err="1">
                <a:latin typeface="Inter"/>
              </a:rPr>
              <a:t>symbols</a:t>
            </a:r>
            <a:r>
              <a:rPr lang="fi-FI" sz="1600">
                <a:latin typeface="Inter"/>
              </a:rPr>
              <a:t> in </a:t>
            </a:r>
            <a:r>
              <a:rPr lang="fi-FI" sz="1600" err="1">
                <a:latin typeface="Inter"/>
              </a:rPr>
              <a:t>this</a:t>
            </a:r>
            <a:r>
              <a:rPr lang="fi-FI" sz="1600">
                <a:latin typeface="Inter"/>
              </a:rPr>
              <a:t> </a:t>
            </a:r>
            <a:r>
              <a:rPr lang="fi-FI" sz="1600" err="1">
                <a:latin typeface="Inter"/>
              </a:rPr>
              <a:t>introduction</a:t>
            </a:r>
            <a:r>
              <a:rPr lang="fi-FI" sz="1600">
                <a:latin typeface="Inter"/>
              </a:rPr>
              <a:t> to </a:t>
            </a:r>
            <a:r>
              <a:rPr lang="fi-FI" sz="1600" err="1">
                <a:latin typeface="Inter"/>
              </a:rPr>
              <a:t>the</a:t>
            </a:r>
            <a:r>
              <a:rPr lang="fi-FI" sz="1600">
                <a:latin typeface="Inter"/>
              </a:rPr>
              <a:t> </a:t>
            </a:r>
            <a:r>
              <a:rPr lang="fi-FI" sz="1600" err="1">
                <a:latin typeface="Inter"/>
              </a:rPr>
              <a:t>well-being</a:t>
            </a:r>
            <a:r>
              <a:rPr lang="fi-FI" sz="1600">
                <a:latin typeface="Inter"/>
              </a:rPr>
              <a:t> </a:t>
            </a:r>
            <a:r>
              <a:rPr lang="fi-FI" sz="1600" err="1">
                <a:latin typeface="Inter"/>
              </a:rPr>
              <a:t>effects</a:t>
            </a:r>
            <a:r>
              <a:rPr lang="fi-FI" sz="1600">
                <a:latin typeface="Inter"/>
              </a:rPr>
              <a:t> of music. </a:t>
            </a:r>
            <a:r>
              <a:rPr lang="fi-FI" sz="1600" err="1">
                <a:latin typeface="Inter"/>
              </a:rPr>
              <a:t>You</a:t>
            </a:r>
            <a:r>
              <a:rPr lang="fi-FI" sz="1600">
                <a:latin typeface="Inter"/>
              </a:rPr>
              <a:t> </a:t>
            </a:r>
            <a:r>
              <a:rPr lang="fi-FI" sz="1600" err="1">
                <a:latin typeface="Inter"/>
              </a:rPr>
              <a:t>are</a:t>
            </a:r>
            <a:r>
              <a:rPr lang="fi-FI" sz="1600">
                <a:latin typeface="Inter"/>
              </a:rPr>
              <a:t> </a:t>
            </a:r>
            <a:r>
              <a:rPr lang="fi-FI" sz="1600" err="1">
                <a:latin typeface="Inter"/>
              </a:rPr>
              <a:t>most</a:t>
            </a:r>
            <a:r>
              <a:rPr lang="fi-FI" sz="1600">
                <a:latin typeface="Inter"/>
              </a:rPr>
              <a:t> </a:t>
            </a:r>
            <a:r>
              <a:rPr lang="fi-FI" sz="1600" err="1">
                <a:latin typeface="Inter"/>
              </a:rPr>
              <a:t>welcome</a:t>
            </a:r>
            <a:r>
              <a:rPr lang="fi-FI" sz="1600">
                <a:latin typeface="Inter"/>
              </a:rPr>
              <a:t> to join in </a:t>
            </a:r>
            <a:r>
              <a:rPr lang="fi-FI" sz="1600" err="1">
                <a:latin typeface="Inter"/>
              </a:rPr>
              <a:t>the</a:t>
            </a:r>
            <a:r>
              <a:rPr lang="fi-FI" sz="1600">
                <a:latin typeface="Inter"/>
              </a:rPr>
              <a:t> </a:t>
            </a:r>
            <a:r>
              <a:rPr lang="fi-FI" sz="1600" err="1">
                <a:latin typeface="Inter"/>
              </a:rPr>
              <a:t>lecture</a:t>
            </a:r>
            <a:r>
              <a:rPr lang="fi-FI" sz="1600">
                <a:latin typeface="Inter"/>
              </a:rPr>
              <a:t>. </a:t>
            </a:r>
            <a:r>
              <a:rPr lang="fi-FI" sz="1600" err="1">
                <a:latin typeface="Inter"/>
              </a:rPr>
              <a:t>See</a:t>
            </a:r>
            <a:r>
              <a:rPr lang="fi-FI" sz="1600">
                <a:latin typeface="Inter"/>
              </a:rPr>
              <a:t> </a:t>
            </a:r>
            <a:r>
              <a:rPr lang="fi-FI" sz="1600" err="1">
                <a:latin typeface="Inter"/>
              </a:rPr>
              <a:t>you</a:t>
            </a:r>
            <a:r>
              <a:rPr lang="fi-FI" sz="1600">
                <a:latin typeface="Inter"/>
              </a:rPr>
              <a:t> </a:t>
            </a:r>
            <a:r>
              <a:rPr lang="fi-FI" sz="1600" err="1">
                <a:latin typeface="Inter"/>
              </a:rPr>
              <a:t>soon</a:t>
            </a:r>
            <a:r>
              <a:rPr lang="fi-FI" sz="1600">
                <a:latin typeface="Inter"/>
              </a:rPr>
              <a:t>!</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4052639" y="3962400"/>
            <a:ext cx="739541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rPr>
              <a:t>Mikko Romppanen</a:t>
            </a:r>
            <a:endParaRPr lang="fi-FI"/>
          </a:p>
          <a:p>
            <a:endParaRPr lang="fi-FI" sz="1200">
              <a:latin typeface="Inter"/>
            </a:endParaRPr>
          </a:p>
          <a:p>
            <a:r>
              <a:rPr lang="fi-FI" sz="1200">
                <a:latin typeface="Inter"/>
              </a:rPr>
              <a:t>I am a music </a:t>
            </a:r>
            <a:r>
              <a:rPr lang="fi-FI" sz="1200" err="1">
                <a:latin typeface="Inter"/>
              </a:rPr>
              <a:t>therapist</a:t>
            </a:r>
            <a:r>
              <a:rPr lang="fi-FI" sz="1200">
                <a:latin typeface="Inter"/>
              </a:rPr>
              <a:t> </a:t>
            </a:r>
            <a:r>
              <a:rPr lang="fi-FI" sz="1200" err="1">
                <a:latin typeface="Inter"/>
              </a:rPr>
              <a:t>living</a:t>
            </a:r>
            <a:r>
              <a:rPr lang="fi-FI" sz="1200">
                <a:latin typeface="Inter"/>
              </a:rPr>
              <a:t> in Finland and </a:t>
            </a:r>
            <a:r>
              <a:rPr lang="fi-FI" sz="1200" err="1">
                <a:latin typeface="Inter"/>
              </a:rPr>
              <a:t>have</a:t>
            </a:r>
            <a:r>
              <a:rPr lang="fi-FI" sz="1200">
                <a:latin typeface="Inter"/>
              </a:rPr>
              <a:t> </a:t>
            </a:r>
            <a:r>
              <a:rPr lang="fi-FI" sz="1200" err="1">
                <a:latin typeface="Inter"/>
              </a:rPr>
              <a:t>been</a:t>
            </a:r>
            <a:r>
              <a:rPr lang="fi-FI" sz="1200">
                <a:latin typeface="Inter"/>
              </a:rPr>
              <a:t> </a:t>
            </a:r>
            <a:r>
              <a:rPr lang="fi-FI" sz="1200" err="1">
                <a:latin typeface="Inter"/>
              </a:rPr>
              <a:t>working</a:t>
            </a:r>
            <a:r>
              <a:rPr lang="fi-FI" sz="1200">
                <a:latin typeface="Inter"/>
              </a:rPr>
              <a:t> </a:t>
            </a:r>
            <a:r>
              <a:rPr lang="fi-FI" sz="1200" err="1">
                <a:latin typeface="Inter"/>
              </a:rPr>
              <a:t>with</a:t>
            </a:r>
            <a:r>
              <a:rPr lang="fi-FI" sz="1200">
                <a:latin typeface="Inter"/>
              </a:rPr>
              <a:t> </a:t>
            </a:r>
            <a:r>
              <a:rPr lang="fi-FI" sz="1200" err="1">
                <a:latin typeface="Inter"/>
              </a:rPr>
              <a:t>many</a:t>
            </a:r>
            <a:r>
              <a:rPr lang="fi-FI" sz="1200">
                <a:latin typeface="Inter"/>
              </a:rPr>
              <a:t> </a:t>
            </a:r>
            <a:r>
              <a:rPr lang="fi-FI" sz="1200" err="1">
                <a:latin typeface="Inter"/>
              </a:rPr>
              <a:t>kinds</a:t>
            </a:r>
            <a:r>
              <a:rPr lang="fi-FI" sz="1200">
                <a:latin typeface="Inter"/>
              </a:rPr>
              <a:t> of </a:t>
            </a:r>
            <a:r>
              <a:rPr lang="fi-FI" sz="1200" err="1">
                <a:latin typeface="Inter"/>
              </a:rPr>
              <a:t>people</a:t>
            </a:r>
            <a:r>
              <a:rPr lang="fi-FI" sz="1200">
                <a:latin typeface="Inter"/>
              </a:rPr>
              <a:t> in </a:t>
            </a:r>
            <a:r>
              <a:rPr lang="fi-FI" sz="1200" err="1">
                <a:latin typeface="Inter"/>
              </a:rPr>
              <a:t>different</a:t>
            </a:r>
            <a:r>
              <a:rPr lang="fi-FI" sz="1200">
                <a:latin typeface="Inter"/>
              </a:rPr>
              <a:t> </a:t>
            </a:r>
            <a:r>
              <a:rPr lang="fi-FI" sz="1200" err="1">
                <a:latin typeface="Inter"/>
              </a:rPr>
              <a:t>contexts</a:t>
            </a:r>
            <a:r>
              <a:rPr lang="fi-FI" sz="1200">
                <a:latin typeface="Inter"/>
              </a:rPr>
              <a:t> </a:t>
            </a:r>
            <a:r>
              <a:rPr lang="fi-FI" sz="1200" err="1">
                <a:latin typeface="Inter"/>
              </a:rPr>
              <a:t>throughout</a:t>
            </a:r>
            <a:r>
              <a:rPr lang="fi-FI" sz="1200">
                <a:latin typeface="Inter"/>
              </a:rPr>
              <a:t> my </a:t>
            </a:r>
            <a:r>
              <a:rPr lang="fi-FI" sz="1200" err="1">
                <a:latin typeface="Inter"/>
              </a:rPr>
              <a:t>working</a:t>
            </a:r>
            <a:r>
              <a:rPr lang="fi-FI" sz="1200">
                <a:latin typeface="Inter"/>
              </a:rPr>
              <a:t> </a:t>
            </a:r>
            <a:r>
              <a:rPr lang="fi-FI" sz="1200" err="1">
                <a:latin typeface="Inter"/>
              </a:rPr>
              <a:t>career</a:t>
            </a:r>
            <a:r>
              <a:rPr lang="fi-FI" sz="1200">
                <a:latin typeface="Inter"/>
              </a:rPr>
              <a:t>. At </a:t>
            </a:r>
            <a:r>
              <a:rPr lang="fi-FI" sz="1200" err="1">
                <a:latin typeface="Inter"/>
              </a:rPr>
              <a:t>the</a:t>
            </a:r>
            <a:r>
              <a:rPr lang="fi-FI" sz="1200">
                <a:latin typeface="Inter"/>
              </a:rPr>
              <a:t> </a:t>
            </a:r>
            <a:r>
              <a:rPr lang="fi-FI" sz="1200" err="1">
                <a:latin typeface="Inter"/>
              </a:rPr>
              <a:t>moment</a:t>
            </a:r>
            <a:r>
              <a:rPr lang="fi-FI" sz="1200">
                <a:latin typeface="Inter"/>
              </a:rPr>
              <a:t> I am a Senior </a:t>
            </a:r>
            <a:r>
              <a:rPr lang="fi-FI" sz="1200" err="1">
                <a:latin typeface="Inter"/>
              </a:rPr>
              <a:t>Lecturer</a:t>
            </a:r>
            <a:r>
              <a:rPr lang="fi-FI" sz="1200">
                <a:latin typeface="Inter"/>
              </a:rPr>
              <a:t> at Häme </a:t>
            </a:r>
            <a:r>
              <a:rPr lang="fi-FI" sz="1200" err="1">
                <a:latin typeface="Inter"/>
              </a:rPr>
              <a:t>University</a:t>
            </a:r>
            <a:r>
              <a:rPr lang="fi-FI" sz="1200">
                <a:latin typeface="Inter"/>
              </a:rPr>
              <a:t> of </a:t>
            </a:r>
            <a:r>
              <a:rPr lang="fi-FI" sz="1200" err="1">
                <a:latin typeface="Inter"/>
              </a:rPr>
              <a:t>Applied</a:t>
            </a:r>
            <a:r>
              <a:rPr lang="fi-FI" sz="1200">
                <a:latin typeface="Inter"/>
              </a:rPr>
              <a:t> Sciences (HAMK), </a:t>
            </a:r>
            <a:r>
              <a:rPr lang="fi-FI" sz="1200" err="1">
                <a:latin typeface="Inter"/>
              </a:rPr>
              <a:t>where</a:t>
            </a:r>
            <a:r>
              <a:rPr lang="fi-FI" sz="1200">
                <a:latin typeface="Inter"/>
              </a:rPr>
              <a:t> I </a:t>
            </a:r>
            <a:r>
              <a:rPr lang="fi-FI" sz="1200" err="1">
                <a:latin typeface="Inter"/>
              </a:rPr>
              <a:t>teach</a:t>
            </a:r>
            <a:r>
              <a:rPr lang="fi-FI" sz="1200">
                <a:latin typeface="Inter"/>
              </a:rPr>
              <a:t> </a:t>
            </a:r>
            <a:r>
              <a:rPr lang="fi-FI" sz="1200" err="1">
                <a:latin typeface="Inter"/>
              </a:rPr>
              <a:t>adult</a:t>
            </a:r>
            <a:r>
              <a:rPr lang="fi-FI" sz="1200">
                <a:latin typeface="Inter"/>
              </a:rPr>
              <a:t> </a:t>
            </a:r>
            <a:r>
              <a:rPr lang="fi-FI" sz="1200" err="1">
                <a:latin typeface="Inter"/>
              </a:rPr>
              <a:t>social</a:t>
            </a:r>
            <a:r>
              <a:rPr lang="fi-FI" sz="1200">
                <a:latin typeface="Inter"/>
              </a:rPr>
              <a:t> </a:t>
            </a:r>
            <a:r>
              <a:rPr lang="fi-FI" sz="1200" err="1">
                <a:latin typeface="Inter"/>
              </a:rPr>
              <a:t>work</a:t>
            </a:r>
            <a:r>
              <a:rPr lang="fi-FI" sz="1200">
                <a:latin typeface="Inter"/>
              </a:rPr>
              <a:t> and </a:t>
            </a:r>
            <a:r>
              <a:rPr lang="fi-FI" sz="1200" err="1">
                <a:latin typeface="Inter"/>
              </a:rPr>
              <a:t>creative</a:t>
            </a:r>
            <a:r>
              <a:rPr lang="fi-FI" sz="1200">
                <a:latin typeface="Inter"/>
              </a:rPr>
              <a:t> </a:t>
            </a:r>
            <a:r>
              <a:rPr lang="fi-FI" sz="1200" err="1">
                <a:latin typeface="Inter"/>
              </a:rPr>
              <a:t>methods</a:t>
            </a:r>
            <a:r>
              <a:rPr lang="fi-FI" sz="1200">
                <a:latin typeface="Inter"/>
              </a:rPr>
              <a:t> to </a:t>
            </a:r>
            <a:r>
              <a:rPr lang="fi-FI" sz="1200" err="1">
                <a:latin typeface="Inter"/>
              </a:rPr>
              <a:t>social</a:t>
            </a:r>
            <a:r>
              <a:rPr lang="fi-FI" sz="1200">
                <a:latin typeface="Inter"/>
              </a:rPr>
              <a:t> </a:t>
            </a:r>
            <a:r>
              <a:rPr lang="fi-FI" sz="1200" err="1">
                <a:latin typeface="Inter"/>
              </a:rPr>
              <a:t>services</a:t>
            </a:r>
            <a:r>
              <a:rPr lang="fi-FI" sz="1200">
                <a:latin typeface="Inter"/>
              </a:rPr>
              <a:t> </a:t>
            </a:r>
            <a:r>
              <a:rPr lang="fi-FI" sz="1200" err="1">
                <a:latin typeface="Inter"/>
              </a:rPr>
              <a:t>students</a:t>
            </a:r>
            <a:r>
              <a:rPr lang="fi-FI" sz="1200">
                <a:latin typeface="Inter"/>
              </a:rPr>
              <a:t>. I am </a:t>
            </a:r>
            <a:r>
              <a:rPr lang="fi-FI" sz="1200" err="1">
                <a:latin typeface="Inter"/>
              </a:rPr>
              <a:t>also</a:t>
            </a:r>
            <a:r>
              <a:rPr lang="fi-FI" sz="1200">
                <a:latin typeface="Inter"/>
              </a:rPr>
              <a:t> </a:t>
            </a:r>
            <a:r>
              <a:rPr lang="fi-FI" sz="1200" err="1">
                <a:latin typeface="Inter"/>
              </a:rPr>
              <a:t>part</a:t>
            </a:r>
            <a:r>
              <a:rPr lang="fi-FI" sz="1200">
                <a:latin typeface="Inter"/>
              </a:rPr>
              <a:t> of </a:t>
            </a:r>
            <a:r>
              <a:rPr lang="fi-FI" sz="1200" err="1">
                <a:latin typeface="Inter"/>
              </a:rPr>
              <a:t>the</a:t>
            </a:r>
            <a:r>
              <a:rPr lang="fi-FI" sz="1200">
                <a:latin typeface="Inter"/>
              </a:rPr>
              <a:t> </a:t>
            </a:r>
            <a:r>
              <a:rPr lang="fi-FI" sz="1200" err="1">
                <a:latin typeface="Inter"/>
              </a:rPr>
              <a:t>teaching</a:t>
            </a:r>
            <a:r>
              <a:rPr lang="fi-FI" sz="1200">
                <a:latin typeface="Inter"/>
              </a:rPr>
              <a:t> team in Basic </a:t>
            </a:r>
            <a:r>
              <a:rPr lang="fi-FI" sz="1200" err="1">
                <a:latin typeface="Inter"/>
              </a:rPr>
              <a:t>Studies</a:t>
            </a:r>
            <a:r>
              <a:rPr lang="fi-FI" sz="1200">
                <a:latin typeface="Inter"/>
              </a:rPr>
              <a:t> of Music </a:t>
            </a:r>
            <a:r>
              <a:rPr lang="fi-FI" sz="1200" err="1">
                <a:latin typeface="Inter"/>
              </a:rPr>
              <a:t>Therapy</a:t>
            </a:r>
            <a:r>
              <a:rPr lang="fi-FI" sz="1200">
                <a:latin typeface="Inter"/>
              </a:rPr>
              <a:t> in Jyväskylä </a:t>
            </a:r>
            <a:r>
              <a:rPr lang="fi-FI" sz="1200" err="1">
                <a:latin typeface="Inter"/>
              </a:rPr>
              <a:t>University</a:t>
            </a:r>
            <a:r>
              <a:rPr lang="fi-FI" sz="1200">
                <a:latin typeface="Inter"/>
              </a:rPr>
              <a:t> at </a:t>
            </a:r>
            <a:r>
              <a:rPr lang="fi-FI" sz="1200" err="1">
                <a:latin typeface="Inter"/>
              </a:rPr>
              <a:t>the</a:t>
            </a:r>
            <a:r>
              <a:rPr lang="fi-FI" sz="1200">
                <a:latin typeface="Inter"/>
              </a:rPr>
              <a:t> Department of Music, </a:t>
            </a:r>
            <a:r>
              <a:rPr lang="fi-FI" sz="1200" err="1">
                <a:latin typeface="Inter"/>
              </a:rPr>
              <a:t>Arts</a:t>
            </a:r>
            <a:r>
              <a:rPr lang="fi-FI" sz="1200">
                <a:latin typeface="Inter"/>
              </a:rPr>
              <a:t> and Culture </a:t>
            </a:r>
            <a:r>
              <a:rPr lang="fi-FI" sz="1200" err="1">
                <a:latin typeface="Inter"/>
              </a:rPr>
              <a:t>Studies</a:t>
            </a:r>
            <a:r>
              <a:rPr lang="fi-FI" sz="1200">
                <a:latin typeface="Inter"/>
              </a:rPr>
              <a:t>. I am </a:t>
            </a:r>
            <a:r>
              <a:rPr lang="fi-FI" sz="1200" err="1">
                <a:latin typeface="Inter"/>
              </a:rPr>
              <a:t>constantly</a:t>
            </a:r>
            <a:r>
              <a:rPr lang="fi-FI" sz="1200">
                <a:latin typeface="Inter"/>
              </a:rPr>
              <a:t> </a:t>
            </a:r>
            <a:r>
              <a:rPr lang="fi-FI" sz="1200" err="1">
                <a:latin typeface="Inter"/>
              </a:rPr>
              <a:t>learning</a:t>
            </a:r>
            <a:r>
              <a:rPr lang="fi-FI" sz="1200">
                <a:latin typeface="Inter"/>
              </a:rPr>
              <a:t> </a:t>
            </a:r>
            <a:r>
              <a:rPr lang="fi-FI" sz="1200" err="1">
                <a:latin typeface="Inter"/>
              </a:rPr>
              <a:t>the</a:t>
            </a:r>
            <a:r>
              <a:rPr lang="fi-FI" sz="1200">
                <a:latin typeface="Inter"/>
              </a:rPr>
              <a:t> </a:t>
            </a:r>
            <a:r>
              <a:rPr lang="fi-FI" sz="1200" err="1">
                <a:latin typeface="Inter"/>
              </a:rPr>
              <a:t>art</a:t>
            </a:r>
            <a:r>
              <a:rPr lang="fi-FI" sz="1200">
                <a:latin typeface="Inter"/>
              </a:rPr>
              <a:t> of </a:t>
            </a:r>
            <a:r>
              <a:rPr lang="fi-FI" sz="1200" err="1">
                <a:latin typeface="Inter"/>
              </a:rPr>
              <a:t>mindful</a:t>
            </a:r>
            <a:r>
              <a:rPr lang="fi-FI" sz="1200">
                <a:latin typeface="Inter"/>
              </a:rPr>
              <a:t> </a:t>
            </a:r>
            <a:r>
              <a:rPr lang="fi-FI" sz="1200" err="1">
                <a:latin typeface="Inter"/>
              </a:rPr>
              <a:t>living</a:t>
            </a:r>
            <a:r>
              <a:rPr lang="fi-FI" sz="1200">
                <a:latin typeface="Inter"/>
              </a:rPr>
              <a:t> and </a:t>
            </a:r>
            <a:r>
              <a:rPr lang="fi-FI" sz="1200" err="1">
                <a:latin typeface="Inter"/>
              </a:rPr>
              <a:t>exploring</a:t>
            </a:r>
            <a:r>
              <a:rPr lang="fi-FI" sz="1200">
                <a:latin typeface="Inter"/>
              </a:rPr>
              <a:t> </a:t>
            </a:r>
            <a:r>
              <a:rPr lang="fi-FI" sz="1200" err="1">
                <a:latin typeface="Inter"/>
              </a:rPr>
              <a:t>the</a:t>
            </a:r>
            <a:r>
              <a:rPr lang="fi-FI" sz="1200">
                <a:latin typeface="Inter"/>
              </a:rPr>
              <a:t> </a:t>
            </a:r>
            <a:r>
              <a:rPr lang="fi-FI" sz="1200" err="1">
                <a:latin typeface="Inter"/>
              </a:rPr>
              <a:t>mystery</a:t>
            </a:r>
            <a:r>
              <a:rPr lang="fi-FI" sz="1200">
                <a:latin typeface="Inter"/>
              </a:rPr>
              <a:t> of </a:t>
            </a:r>
            <a:r>
              <a:rPr lang="fi-FI" sz="1200" err="1">
                <a:latin typeface="Inter"/>
              </a:rPr>
              <a:t>being</a:t>
            </a:r>
            <a:r>
              <a:rPr lang="fi-FI" sz="1200">
                <a:latin typeface="Inter"/>
              </a:rPr>
              <a:t> </a:t>
            </a:r>
            <a:r>
              <a:rPr lang="fi-FI" sz="1200" err="1">
                <a:latin typeface="Inter"/>
              </a:rPr>
              <a:t>human</a:t>
            </a:r>
            <a:r>
              <a:rPr lang="fi-FI" sz="1200">
                <a:latin typeface="Inter"/>
              </a:rPr>
              <a:t>. Music, </a:t>
            </a:r>
            <a:r>
              <a:rPr lang="fi-FI" sz="1200" err="1">
                <a:latin typeface="Inter"/>
              </a:rPr>
              <a:t>Arts</a:t>
            </a:r>
            <a:r>
              <a:rPr lang="fi-FI" sz="1200">
                <a:latin typeface="Inter"/>
              </a:rPr>
              <a:t>, </a:t>
            </a:r>
            <a:r>
              <a:rPr lang="fi-FI" sz="1200" err="1">
                <a:latin typeface="Inter"/>
              </a:rPr>
              <a:t>Nature</a:t>
            </a:r>
            <a:r>
              <a:rPr lang="fi-FI" sz="1200">
                <a:latin typeface="Inter"/>
              </a:rPr>
              <a:t> and my </a:t>
            </a:r>
            <a:r>
              <a:rPr lang="fi-FI" sz="1200" err="1">
                <a:latin typeface="Inter"/>
              </a:rPr>
              <a:t>fellow</a:t>
            </a:r>
            <a:r>
              <a:rPr lang="fi-FI" sz="1200">
                <a:latin typeface="Inter"/>
              </a:rPr>
              <a:t> </a:t>
            </a:r>
            <a:r>
              <a:rPr lang="fi-FI" sz="1200" err="1">
                <a:latin typeface="Inter"/>
              </a:rPr>
              <a:t>travelers</a:t>
            </a:r>
            <a:r>
              <a:rPr lang="fi-FI" sz="1200">
                <a:latin typeface="Inter"/>
              </a:rPr>
              <a:t> </a:t>
            </a:r>
            <a:r>
              <a:rPr lang="fi-FI" sz="1200" err="1">
                <a:latin typeface="Inter"/>
              </a:rPr>
              <a:t>are</a:t>
            </a:r>
            <a:r>
              <a:rPr lang="fi-FI" sz="1200">
                <a:latin typeface="Inter"/>
              </a:rPr>
              <a:t> </a:t>
            </a:r>
            <a:r>
              <a:rPr lang="fi-FI" sz="1200" err="1">
                <a:latin typeface="Inter"/>
              </a:rPr>
              <a:t>helping</a:t>
            </a:r>
            <a:r>
              <a:rPr lang="fi-FI" sz="1200">
                <a:latin typeface="Inter"/>
              </a:rPr>
              <a:t> me on </a:t>
            </a:r>
            <a:r>
              <a:rPr lang="fi-FI" sz="1200" err="1">
                <a:latin typeface="Inter"/>
              </a:rPr>
              <a:t>this</a:t>
            </a:r>
            <a:r>
              <a:rPr lang="fi-FI" sz="1200">
                <a:latin typeface="Inter"/>
              </a:rPr>
              <a:t> </a:t>
            </a:r>
            <a:r>
              <a:rPr lang="fi-FI" sz="1200" err="1">
                <a:latin typeface="Inter"/>
              </a:rPr>
              <a:t>Journey</a:t>
            </a:r>
            <a:r>
              <a:rPr lang="fi-FI" sz="1200">
                <a:latin typeface="Inter"/>
              </a:rPr>
              <a:t>.</a:t>
            </a:r>
            <a:endParaRPr lang="fi-FI"/>
          </a:p>
          <a:p>
            <a:endParaRPr lang="fi-FI" sz="1200">
              <a:latin typeface="Inter"/>
              <a:cs typeface="Times New Roman"/>
            </a:endParaRPr>
          </a:p>
        </p:txBody>
      </p:sp>
      <p:pic>
        <p:nvPicPr>
          <p:cNvPr id="4" name="Kuva 3" descr="Kuva, joka sisältää kohteen soitin, henkilö, musiikki, puu&#10;&#10;Kuvaus luotu automaattisesti">
            <a:extLst>
              <a:ext uri="{FF2B5EF4-FFF2-40B4-BE49-F238E27FC236}">
                <a16:creationId xmlns:a16="http://schemas.microsoft.com/office/drawing/2014/main" id="{5EE1897E-7C8D-56F8-D0AC-E3B556C6C441}"/>
              </a:ext>
            </a:extLst>
          </p:cNvPr>
          <p:cNvPicPr>
            <a:picLocks noChangeAspect="1"/>
          </p:cNvPicPr>
          <p:nvPr/>
        </p:nvPicPr>
        <p:blipFill>
          <a:blip r:embed="rId3"/>
          <a:stretch>
            <a:fillRect/>
          </a:stretch>
        </p:blipFill>
        <p:spPr>
          <a:xfrm>
            <a:off x="595062" y="3581901"/>
            <a:ext cx="3331745" cy="2511593"/>
          </a:xfrm>
          <a:prstGeom prst="rect">
            <a:avLst/>
          </a:prstGeom>
        </p:spPr>
      </p:pic>
      <p:sp>
        <p:nvSpPr>
          <p:cNvPr id="5" name="Ellipsi 4">
            <a:extLst>
              <a:ext uri="{FF2B5EF4-FFF2-40B4-BE49-F238E27FC236}">
                <a16:creationId xmlns:a16="http://schemas.microsoft.com/office/drawing/2014/main" id="{6448A454-0B51-4B72-6EC9-BAA4D6F67709}"/>
              </a:ext>
            </a:extLst>
          </p:cNvPr>
          <p:cNvSpPr/>
          <p:nvPr/>
        </p:nvSpPr>
        <p:spPr>
          <a:xfrm>
            <a:off x="9635454"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13:45 – 15:00</a:t>
            </a:r>
            <a:endParaRPr lang="en-US"/>
          </a:p>
          <a:p>
            <a:r>
              <a:rPr lang="fi-FI"/>
              <a:t>​S-125</a:t>
            </a:r>
          </a:p>
        </p:txBody>
      </p:sp>
    </p:spTree>
    <p:extLst>
      <p:ext uri="{BB962C8B-B14F-4D97-AF65-F5344CB8AC3E}">
        <p14:creationId xmlns:p14="http://schemas.microsoft.com/office/powerpoint/2010/main" val="7149209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4ECE-AC87-774B-ECDB-6F5BC38C2096}"/>
              </a:ext>
            </a:extLst>
          </p:cNvPr>
          <p:cNvSpPr>
            <a:spLocks noGrp="1"/>
          </p:cNvSpPr>
          <p:nvPr>
            <p:ph type="title"/>
          </p:nvPr>
        </p:nvSpPr>
        <p:spPr>
          <a:xfrm>
            <a:off x="2118166" y="365125"/>
            <a:ext cx="6487437" cy="1350546"/>
          </a:xfrm>
        </p:spPr>
        <p:txBody>
          <a:bodyPr/>
          <a:lstStyle/>
          <a:p>
            <a:r>
              <a:rPr lang="fi-FI" err="1"/>
              <a:t>Friday</a:t>
            </a:r>
            <a:r>
              <a:rPr lang="fi-FI"/>
              <a:t>, </a:t>
            </a:r>
            <a:r>
              <a:rPr lang="fi-FI" err="1"/>
              <a:t>Feb</a:t>
            </a:r>
            <a:r>
              <a:rPr lang="fi-FI"/>
              <a:t> 21st,   </a:t>
            </a:r>
            <a:r>
              <a:rPr lang="fi-FI" sz="2800" err="1"/>
              <a:t>closing</a:t>
            </a:r>
            <a:r>
              <a:rPr lang="fi-FI" sz="2800"/>
              <a:t> session</a:t>
            </a:r>
          </a:p>
        </p:txBody>
      </p:sp>
      <p:sp>
        <p:nvSpPr>
          <p:cNvPr id="3" name="Content Placeholder 2">
            <a:extLst>
              <a:ext uri="{FF2B5EF4-FFF2-40B4-BE49-F238E27FC236}">
                <a16:creationId xmlns:a16="http://schemas.microsoft.com/office/drawing/2014/main" id="{321D7619-FFAC-758F-EF3C-BB1F6E0BB5F7}"/>
              </a:ext>
            </a:extLst>
          </p:cNvPr>
          <p:cNvSpPr>
            <a:spLocks noGrp="1"/>
          </p:cNvSpPr>
          <p:nvPr>
            <p:ph idx="1"/>
          </p:nvPr>
        </p:nvSpPr>
        <p:spPr>
          <a:xfrm>
            <a:off x="838200" y="2233913"/>
            <a:ext cx="10515600" cy="3943049"/>
          </a:xfrm>
        </p:spPr>
        <p:txBody>
          <a:bodyPr vert="horz" lIns="91440" tIns="45720" rIns="91440" bIns="45720" rtlCol="0" anchor="t">
            <a:normAutofit/>
          </a:bodyPr>
          <a:lstStyle/>
          <a:p>
            <a:pPr marL="0" indent="0">
              <a:buNone/>
            </a:pPr>
            <a:endParaRPr lang="fi-FI"/>
          </a:p>
          <a:p>
            <a:r>
              <a:rPr lang="fi-FI" dirty="0" err="1"/>
              <a:t>Keynotes</a:t>
            </a:r>
            <a:r>
              <a:rPr lang="fi-FI" dirty="0"/>
              <a:t>:</a:t>
            </a:r>
          </a:p>
          <a:p>
            <a:r>
              <a:rPr lang="fi-FI" dirty="0" err="1">
                <a:ea typeface="+mn-lt"/>
                <a:cs typeface="+mn-lt"/>
              </a:rPr>
              <a:t>Sexual</a:t>
            </a:r>
            <a:r>
              <a:rPr lang="fi-FI" dirty="0">
                <a:ea typeface="+mn-lt"/>
                <a:cs typeface="+mn-lt"/>
              </a:rPr>
              <a:t> </a:t>
            </a:r>
            <a:r>
              <a:rPr lang="fi-FI" dirty="0" err="1">
                <a:ea typeface="+mn-lt"/>
                <a:cs typeface="+mn-lt"/>
              </a:rPr>
              <a:t>violence</a:t>
            </a:r>
            <a:r>
              <a:rPr lang="fi-FI" dirty="0">
                <a:ea typeface="+mn-lt"/>
                <a:cs typeface="+mn-lt"/>
              </a:rPr>
              <a:t> in </a:t>
            </a:r>
            <a:r>
              <a:rPr lang="fi-FI" dirty="0" err="1">
                <a:ea typeface="+mn-lt"/>
                <a:cs typeface="+mn-lt"/>
              </a:rPr>
              <a:t>digital</a:t>
            </a:r>
            <a:r>
              <a:rPr lang="fi-FI" dirty="0">
                <a:ea typeface="+mn-lt"/>
                <a:cs typeface="+mn-lt"/>
              </a:rPr>
              <a:t> </a:t>
            </a:r>
            <a:r>
              <a:rPr lang="fi-FI" dirty="0" err="1">
                <a:ea typeface="+mn-lt"/>
                <a:cs typeface="+mn-lt"/>
              </a:rPr>
              <a:t>enviroments</a:t>
            </a:r>
            <a:r>
              <a:rPr lang="fi-FI" dirty="0">
                <a:ea typeface="+mn-lt"/>
                <a:cs typeface="+mn-lt"/>
              </a:rPr>
              <a:t> - </a:t>
            </a:r>
            <a:r>
              <a:rPr lang="fi-FI" dirty="0" err="1">
                <a:ea typeface="+mn-lt"/>
                <a:cs typeface="+mn-lt"/>
              </a:rPr>
              <a:t>how</a:t>
            </a:r>
            <a:r>
              <a:rPr lang="fi-FI" dirty="0">
                <a:ea typeface="+mn-lt"/>
                <a:cs typeface="+mn-lt"/>
              </a:rPr>
              <a:t> to </a:t>
            </a:r>
            <a:r>
              <a:rPr lang="fi-FI" dirty="0" err="1">
                <a:ea typeface="+mn-lt"/>
                <a:cs typeface="+mn-lt"/>
              </a:rPr>
              <a:t>build</a:t>
            </a:r>
            <a:r>
              <a:rPr lang="fi-FI" dirty="0">
                <a:ea typeface="+mn-lt"/>
                <a:cs typeface="+mn-lt"/>
              </a:rPr>
              <a:t> </a:t>
            </a:r>
            <a:r>
              <a:rPr lang="fi-FI" dirty="0" err="1">
                <a:ea typeface="+mn-lt"/>
                <a:cs typeface="+mn-lt"/>
              </a:rPr>
              <a:t>digital</a:t>
            </a:r>
            <a:r>
              <a:rPr lang="fi-FI" dirty="0">
                <a:ea typeface="+mn-lt"/>
                <a:cs typeface="+mn-lt"/>
              </a:rPr>
              <a:t> </a:t>
            </a:r>
            <a:r>
              <a:rPr lang="fi-FI" dirty="0" err="1">
                <a:ea typeface="+mn-lt"/>
                <a:cs typeface="+mn-lt"/>
              </a:rPr>
              <a:t>safety</a:t>
            </a:r>
            <a:r>
              <a:rPr lang="fi-FI" dirty="0">
                <a:ea typeface="+mn-lt"/>
                <a:cs typeface="+mn-lt"/>
              </a:rPr>
              <a:t> for </a:t>
            </a:r>
            <a:r>
              <a:rPr lang="fi-FI" dirty="0" err="1">
                <a:ea typeface="+mn-lt"/>
                <a:cs typeface="+mn-lt"/>
              </a:rPr>
              <a:t>children</a:t>
            </a:r>
            <a:r>
              <a:rPr lang="fi-FI" dirty="0">
                <a:ea typeface="+mn-lt"/>
                <a:cs typeface="+mn-lt"/>
              </a:rPr>
              <a:t>  </a:t>
            </a:r>
            <a:r>
              <a:rPr lang="fi-FI" dirty="0" err="1">
                <a:ea typeface="+mn-lt"/>
                <a:cs typeface="+mn-lt"/>
              </a:rPr>
              <a:t>by</a:t>
            </a:r>
            <a:r>
              <a:rPr lang="fi-FI" dirty="0">
                <a:ea typeface="+mn-lt"/>
                <a:cs typeface="+mn-lt"/>
              </a:rPr>
              <a:t> Mikko Ahtila, </a:t>
            </a:r>
            <a:r>
              <a:rPr lang="fi-FI" dirty="0" err="1">
                <a:ea typeface="+mn-lt"/>
                <a:cs typeface="+mn-lt"/>
              </a:rPr>
              <a:t>Save</a:t>
            </a:r>
            <a:r>
              <a:rPr lang="fi-FI" dirty="0">
                <a:ea typeface="+mn-lt"/>
                <a:cs typeface="+mn-lt"/>
              </a:rPr>
              <a:t> </a:t>
            </a:r>
            <a:r>
              <a:rPr lang="fi-FI" dirty="0" err="1">
                <a:ea typeface="+mn-lt"/>
                <a:cs typeface="+mn-lt"/>
              </a:rPr>
              <a:t>the</a:t>
            </a:r>
            <a:r>
              <a:rPr lang="fi-FI" dirty="0">
                <a:ea typeface="+mn-lt"/>
                <a:cs typeface="+mn-lt"/>
              </a:rPr>
              <a:t> </a:t>
            </a:r>
            <a:r>
              <a:rPr lang="fi-FI" dirty="0" err="1">
                <a:ea typeface="+mn-lt"/>
                <a:cs typeface="+mn-lt"/>
              </a:rPr>
              <a:t>children</a:t>
            </a:r>
            <a:r>
              <a:rPr lang="fi-FI" dirty="0">
                <a:ea typeface="+mn-lt"/>
                <a:cs typeface="+mn-lt"/>
              </a:rPr>
              <a:t> Finland </a:t>
            </a:r>
            <a:endParaRPr lang="fi-FI" dirty="0"/>
          </a:p>
          <a:p>
            <a:r>
              <a:rPr lang="fi-FI" dirty="0"/>
              <a:t>Police and </a:t>
            </a:r>
            <a:r>
              <a:rPr lang="fi-FI" dirty="0" err="1"/>
              <a:t>safer</a:t>
            </a:r>
            <a:r>
              <a:rPr lang="fi-FI" dirty="0"/>
              <a:t> </a:t>
            </a:r>
            <a:r>
              <a:rPr lang="fi-FI" dirty="0" err="1"/>
              <a:t>communities</a:t>
            </a:r>
            <a:r>
              <a:rPr lang="fi-FI" dirty="0"/>
              <a:t> </a:t>
            </a:r>
            <a:r>
              <a:rPr lang="fi-FI" dirty="0" err="1"/>
              <a:t>by</a:t>
            </a:r>
            <a:r>
              <a:rPr lang="fi-FI" dirty="0"/>
              <a:t> Juha Kuningas, Häme Police </a:t>
            </a:r>
            <a:r>
              <a:rPr lang="fi-FI" dirty="0" err="1"/>
              <a:t>department</a:t>
            </a:r>
            <a:r>
              <a:rPr lang="fi-FI" dirty="0"/>
              <a:t> </a:t>
            </a:r>
          </a:p>
          <a:p>
            <a:r>
              <a:rPr lang="fi-FI" dirty="0" err="1"/>
              <a:t>Panel</a:t>
            </a:r>
            <a:r>
              <a:rPr lang="fi-FI" dirty="0"/>
              <a:t> </a:t>
            </a:r>
            <a:r>
              <a:rPr lang="fi-FI" dirty="0" err="1"/>
              <a:t>discussion</a:t>
            </a:r>
            <a:r>
              <a:rPr lang="fi-FI" dirty="0"/>
              <a:t> </a:t>
            </a:r>
          </a:p>
          <a:p>
            <a:r>
              <a:rPr lang="fi-FI" dirty="0"/>
              <a:t>Feedback, </a:t>
            </a:r>
            <a:r>
              <a:rPr lang="fi-FI" dirty="0" err="1"/>
              <a:t>thank</a:t>
            </a:r>
            <a:r>
              <a:rPr lang="fi-FI" dirty="0"/>
              <a:t> </a:t>
            </a:r>
            <a:r>
              <a:rPr lang="fi-FI" dirty="0" err="1"/>
              <a:t>you</a:t>
            </a:r>
            <a:r>
              <a:rPr lang="fi-FI" dirty="0"/>
              <a:t> and </a:t>
            </a:r>
            <a:r>
              <a:rPr lang="fi-FI" dirty="0" err="1"/>
              <a:t>farewell</a:t>
            </a:r>
            <a:endParaRPr lang="fi-FI" dirty="0"/>
          </a:p>
        </p:txBody>
      </p:sp>
      <p:pic>
        <p:nvPicPr>
          <p:cNvPr id="4" name="Picture 3">
            <a:extLst>
              <a:ext uri="{FF2B5EF4-FFF2-40B4-BE49-F238E27FC236}">
                <a16:creationId xmlns:a16="http://schemas.microsoft.com/office/drawing/2014/main" id="{E2374579-C45F-C908-7271-11573F94067A}"/>
              </a:ext>
            </a:extLst>
          </p:cNvPr>
          <p:cNvPicPr>
            <a:picLocks noChangeAspect="1"/>
          </p:cNvPicPr>
          <p:nvPr/>
        </p:nvPicPr>
        <p:blipFill>
          <a:blip r:embed="rId2"/>
          <a:stretch>
            <a:fillRect/>
          </a:stretch>
        </p:blipFill>
        <p:spPr>
          <a:xfrm>
            <a:off x="580536" y="365125"/>
            <a:ext cx="1398735" cy="1674019"/>
          </a:xfrm>
          <a:prstGeom prst="rect">
            <a:avLst/>
          </a:prstGeom>
        </p:spPr>
      </p:pic>
      <p:pic>
        <p:nvPicPr>
          <p:cNvPr id="5" name="Picture 4">
            <a:extLst>
              <a:ext uri="{FF2B5EF4-FFF2-40B4-BE49-F238E27FC236}">
                <a16:creationId xmlns:a16="http://schemas.microsoft.com/office/drawing/2014/main" id="{7C8E3A7E-255D-94C8-13DC-8C032639B153}"/>
              </a:ext>
            </a:extLst>
          </p:cNvPr>
          <p:cNvPicPr>
            <a:picLocks noChangeAspect="1"/>
          </p:cNvPicPr>
          <p:nvPr/>
        </p:nvPicPr>
        <p:blipFill>
          <a:blip r:embed="rId3"/>
          <a:stretch>
            <a:fillRect/>
          </a:stretch>
        </p:blipFill>
        <p:spPr>
          <a:xfrm>
            <a:off x="8735076" y="5645458"/>
            <a:ext cx="3164098" cy="847417"/>
          </a:xfrm>
          <a:prstGeom prst="rect">
            <a:avLst/>
          </a:prstGeom>
        </p:spPr>
      </p:pic>
      <p:sp>
        <p:nvSpPr>
          <p:cNvPr id="7" name="Ellipsi 6">
            <a:extLst>
              <a:ext uri="{FF2B5EF4-FFF2-40B4-BE49-F238E27FC236}">
                <a16:creationId xmlns:a16="http://schemas.microsoft.com/office/drawing/2014/main" id="{E158A75E-F14D-C201-5B6A-2683FD4B8151}"/>
              </a:ext>
            </a:extLst>
          </p:cNvPr>
          <p:cNvSpPr/>
          <p:nvPr/>
        </p:nvSpPr>
        <p:spPr>
          <a:xfrm>
            <a:off x="9635454" y="364447"/>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fi-FI"/>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i-FI"/>
              <a:t>09:00 - 12:00</a:t>
            </a:r>
            <a:endParaRPr lang="en-US"/>
          </a:p>
          <a:p>
            <a:r>
              <a:rPr lang="fi-FI"/>
              <a:t>​C-102-104</a:t>
            </a:r>
          </a:p>
        </p:txBody>
      </p:sp>
    </p:spTree>
    <p:extLst>
      <p:ext uri="{BB962C8B-B14F-4D97-AF65-F5344CB8AC3E}">
        <p14:creationId xmlns:p14="http://schemas.microsoft.com/office/powerpoint/2010/main" val="1585303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42592" y="244809"/>
            <a:ext cx="6628374" cy="1566194"/>
          </a:xfrm>
        </p:spPr>
        <p:txBody>
          <a:bodyPr>
            <a:normAutofit fontScale="90000"/>
          </a:bodyPr>
          <a:lstStyle/>
          <a:p>
            <a:r>
              <a:rPr lang="fi-FI" err="1"/>
              <a:t>Protective</a:t>
            </a:r>
            <a:r>
              <a:rPr lang="fi-FI"/>
              <a:t> </a:t>
            </a:r>
            <a:r>
              <a:rPr lang="fi-FI" err="1"/>
              <a:t>Wraps</a:t>
            </a:r>
            <a:r>
              <a:rPr lang="fi-FI"/>
              <a:t>, </a:t>
            </a:r>
            <a:r>
              <a:rPr lang="fi-FI" err="1"/>
              <a:t>transcultural</a:t>
            </a:r>
            <a:r>
              <a:rPr lang="fi-FI"/>
              <a:t> aids for </a:t>
            </a:r>
            <a:r>
              <a:rPr lang="fi-FI" err="1"/>
              <a:t>families</a:t>
            </a:r>
            <a:r>
              <a:rPr lang="fi-FI"/>
              <a:t> </a:t>
            </a:r>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1923548"/>
            <a:ext cx="10852734" cy="1228141"/>
          </a:xfrm>
        </p:spPr>
        <p:txBody>
          <a:bodyPr vert="horz" lIns="91440" tIns="45720" rIns="91440" bIns="45720" rtlCol="0" anchor="t">
            <a:noAutofit/>
          </a:bodyPr>
          <a:lstStyle/>
          <a:p>
            <a:pPr>
              <a:buNone/>
            </a:pPr>
            <a:r>
              <a:rPr lang="fi-FI" sz="1600" err="1">
                <a:latin typeface="Inter"/>
              </a:rPr>
              <a:t>Sometimes</a:t>
            </a:r>
            <a:r>
              <a:rPr lang="fi-FI" sz="1600">
                <a:latin typeface="Inter"/>
              </a:rPr>
              <a:t> </a:t>
            </a:r>
            <a:r>
              <a:rPr lang="fi-FI" sz="1600" err="1">
                <a:latin typeface="Inter"/>
              </a:rPr>
              <a:t>significant</a:t>
            </a:r>
            <a:r>
              <a:rPr lang="fi-FI" sz="1600">
                <a:latin typeface="Inter"/>
              </a:rPr>
              <a:t> </a:t>
            </a:r>
            <a:r>
              <a:rPr lang="fi-FI" sz="1600" err="1">
                <a:latin typeface="Inter"/>
              </a:rPr>
              <a:t>events</a:t>
            </a:r>
            <a:r>
              <a:rPr lang="fi-FI" sz="1600">
                <a:latin typeface="Inter"/>
              </a:rPr>
              <a:t> </a:t>
            </a:r>
            <a:r>
              <a:rPr lang="fi-FI" sz="1600" err="1">
                <a:latin typeface="Inter"/>
              </a:rPr>
              <a:t>happen</a:t>
            </a:r>
            <a:r>
              <a:rPr lang="fi-FI" sz="1600">
                <a:latin typeface="Inter"/>
              </a:rPr>
              <a:t> in life: </a:t>
            </a:r>
            <a:r>
              <a:rPr lang="fi-FI" sz="1600" err="1">
                <a:latin typeface="Inter"/>
              </a:rPr>
              <a:t>the</a:t>
            </a:r>
            <a:r>
              <a:rPr lang="fi-FI" sz="1600">
                <a:latin typeface="Inter"/>
              </a:rPr>
              <a:t> </a:t>
            </a:r>
            <a:r>
              <a:rPr lang="fi-FI" sz="1600" err="1">
                <a:latin typeface="Inter"/>
              </a:rPr>
              <a:t>birth</a:t>
            </a:r>
            <a:r>
              <a:rPr lang="fi-FI" sz="1600">
                <a:latin typeface="Inter"/>
              </a:rPr>
              <a:t> of a </a:t>
            </a:r>
            <a:r>
              <a:rPr lang="fi-FI" sz="1600" err="1">
                <a:latin typeface="Inter"/>
              </a:rPr>
              <a:t>child</a:t>
            </a:r>
            <a:r>
              <a:rPr lang="fi-FI" sz="1600">
                <a:latin typeface="Inter"/>
              </a:rPr>
              <a:t>, </a:t>
            </a:r>
            <a:r>
              <a:rPr lang="fi-FI" sz="1600" err="1">
                <a:latin typeface="Inter"/>
              </a:rPr>
              <a:t>the</a:t>
            </a:r>
            <a:r>
              <a:rPr lang="fi-FI" sz="1600">
                <a:latin typeface="Inter"/>
              </a:rPr>
              <a:t> </a:t>
            </a:r>
            <a:r>
              <a:rPr lang="fi-FI" sz="1600" err="1">
                <a:latin typeface="Inter"/>
              </a:rPr>
              <a:t>loss</a:t>
            </a:r>
            <a:r>
              <a:rPr lang="fi-FI" sz="1600">
                <a:latin typeface="Inter"/>
              </a:rPr>
              <a:t> of a </a:t>
            </a:r>
            <a:r>
              <a:rPr lang="fi-FI" sz="1600" err="1">
                <a:latin typeface="Inter"/>
              </a:rPr>
              <a:t>loved</a:t>
            </a:r>
            <a:r>
              <a:rPr lang="fi-FI" sz="1600">
                <a:latin typeface="Inter"/>
              </a:rPr>
              <a:t> </a:t>
            </a:r>
            <a:r>
              <a:rPr lang="fi-FI" sz="1600" err="1">
                <a:latin typeface="Inter"/>
              </a:rPr>
              <a:t>one</a:t>
            </a:r>
            <a:r>
              <a:rPr lang="fi-FI" sz="1600">
                <a:latin typeface="Inter"/>
              </a:rPr>
              <a:t>, a </a:t>
            </a:r>
            <a:r>
              <a:rPr lang="fi-FI" sz="1600" err="1">
                <a:latin typeface="Inter"/>
              </a:rPr>
              <a:t>move</a:t>
            </a:r>
            <a:r>
              <a:rPr lang="fi-FI" sz="1600">
                <a:latin typeface="Inter"/>
              </a:rPr>
              <a:t>, </a:t>
            </a:r>
            <a:r>
              <a:rPr lang="fi-FI" sz="1600" err="1">
                <a:latin typeface="Inter"/>
              </a:rPr>
              <a:t>job</a:t>
            </a:r>
            <a:r>
              <a:rPr lang="fi-FI" sz="1600">
                <a:latin typeface="Inter"/>
              </a:rPr>
              <a:t> </a:t>
            </a:r>
            <a:r>
              <a:rPr lang="fi-FI" sz="1600" err="1">
                <a:latin typeface="Inter"/>
              </a:rPr>
              <a:t>loss</a:t>
            </a:r>
            <a:r>
              <a:rPr lang="fi-FI" sz="1600">
                <a:latin typeface="Inter"/>
              </a:rPr>
              <a:t>, a </a:t>
            </a:r>
            <a:r>
              <a:rPr lang="fi-FI" sz="1600" err="1">
                <a:latin typeface="Inter"/>
              </a:rPr>
              <a:t>merger</a:t>
            </a:r>
            <a:r>
              <a:rPr lang="fi-FI" sz="1600">
                <a:latin typeface="Inter"/>
              </a:rPr>
              <a:t>, </a:t>
            </a:r>
            <a:r>
              <a:rPr lang="fi-FI" sz="1600" err="1">
                <a:latin typeface="Inter"/>
              </a:rPr>
              <a:t>divorce</a:t>
            </a:r>
            <a:r>
              <a:rPr lang="fi-FI" sz="1600">
                <a:latin typeface="Inter"/>
              </a:rPr>
              <a:t>, </a:t>
            </a:r>
            <a:r>
              <a:rPr lang="fi-FI" sz="1600" err="1">
                <a:latin typeface="Inter"/>
              </a:rPr>
              <a:t>or</a:t>
            </a:r>
            <a:r>
              <a:rPr lang="fi-FI" sz="1600">
                <a:latin typeface="Inter"/>
              </a:rPr>
              <a:t> </a:t>
            </a:r>
            <a:r>
              <a:rPr lang="fi-FI" sz="1600" err="1">
                <a:latin typeface="Inter"/>
              </a:rPr>
              <a:t>other</a:t>
            </a:r>
            <a:r>
              <a:rPr lang="fi-FI" sz="1600">
                <a:latin typeface="Inter"/>
              </a:rPr>
              <a:t> </a:t>
            </a:r>
            <a:r>
              <a:rPr lang="fi-FI" sz="1600" err="1">
                <a:latin typeface="Inter"/>
              </a:rPr>
              <a:t>important</a:t>
            </a:r>
            <a:r>
              <a:rPr lang="fi-FI" sz="1600">
                <a:latin typeface="Inter"/>
              </a:rPr>
              <a:t> </a:t>
            </a:r>
            <a:r>
              <a:rPr lang="fi-FI" sz="1600" err="1">
                <a:latin typeface="Inter"/>
              </a:rPr>
              <a:t>events</a:t>
            </a:r>
            <a:r>
              <a:rPr lang="fi-FI" sz="1600">
                <a:latin typeface="Inter"/>
              </a:rPr>
              <a:t>. </a:t>
            </a:r>
            <a:r>
              <a:rPr lang="fi-FI" sz="1600" err="1">
                <a:latin typeface="Inter"/>
              </a:rPr>
              <a:t>What</a:t>
            </a:r>
            <a:r>
              <a:rPr lang="fi-FI" sz="1600">
                <a:latin typeface="Inter"/>
              </a:rPr>
              <a:t> </a:t>
            </a:r>
            <a:r>
              <a:rPr lang="fi-FI" sz="1600" err="1">
                <a:latin typeface="Inter"/>
              </a:rPr>
              <a:t>was</a:t>
            </a:r>
            <a:r>
              <a:rPr lang="fi-FI" sz="1600">
                <a:latin typeface="Inter"/>
              </a:rPr>
              <a:t>, is no </a:t>
            </a:r>
            <a:r>
              <a:rPr lang="fi-FI" sz="1600" err="1">
                <a:latin typeface="Inter"/>
              </a:rPr>
              <a:t>more</a:t>
            </a:r>
            <a:r>
              <a:rPr lang="fi-FI" sz="1600">
                <a:latin typeface="Inter"/>
              </a:rPr>
              <a:t>. </a:t>
            </a:r>
            <a:r>
              <a:rPr lang="fi-FI" sz="1600" err="1">
                <a:latin typeface="Inter"/>
              </a:rPr>
              <a:t>You</a:t>
            </a:r>
            <a:r>
              <a:rPr lang="fi-FI" sz="1600">
                <a:latin typeface="Inter"/>
              </a:rPr>
              <a:t> </a:t>
            </a:r>
            <a:r>
              <a:rPr lang="fi-FI" sz="1600" err="1">
                <a:latin typeface="Inter"/>
              </a:rPr>
              <a:t>have</a:t>
            </a:r>
            <a:r>
              <a:rPr lang="fi-FI" sz="1600">
                <a:latin typeface="Inter"/>
              </a:rPr>
              <a:t> to </a:t>
            </a:r>
            <a:r>
              <a:rPr lang="fi-FI" sz="1600" err="1">
                <a:latin typeface="Inter"/>
              </a:rPr>
              <a:t>say</a:t>
            </a:r>
            <a:r>
              <a:rPr lang="fi-FI" sz="1600">
                <a:latin typeface="Inter"/>
              </a:rPr>
              <a:t> </a:t>
            </a:r>
            <a:r>
              <a:rPr lang="fi-FI" sz="1600" err="1">
                <a:latin typeface="Inter"/>
              </a:rPr>
              <a:t>goodbye</a:t>
            </a:r>
            <a:r>
              <a:rPr lang="fi-FI" sz="1600">
                <a:latin typeface="Inter"/>
              </a:rPr>
              <a:t> to </a:t>
            </a:r>
            <a:r>
              <a:rPr lang="fi-FI" sz="1600" err="1">
                <a:latin typeface="Inter"/>
              </a:rPr>
              <a:t>the</a:t>
            </a:r>
            <a:r>
              <a:rPr lang="fi-FI" sz="1600">
                <a:latin typeface="Inter"/>
              </a:rPr>
              <a:t> </a:t>
            </a:r>
            <a:r>
              <a:rPr lang="fi-FI" sz="1600" err="1">
                <a:latin typeface="Inter"/>
              </a:rPr>
              <a:t>old</a:t>
            </a:r>
            <a:r>
              <a:rPr lang="fi-FI" sz="1600">
                <a:latin typeface="Inter"/>
              </a:rPr>
              <a:t> and </a:t>
            </a:r>
            <a:r>
              <a:rPr lang="fi-FI" sz="1600" err="1">
                <a:latin typeface="Inter"/>
              </a:rPr>
              <a:t>discover</a:t>
            </a:r>
            <a:r>
              <a:rPr lang="fi-FI" sz="1600">
                <a:latin typeface="Inter"/>
              </a:rPr>
              <a:t> </a:t>
            </a:r>
            <a:r>
              <a:rPr lang="fi-FI" sz="1600" err="1">
                <a:latin typeface="Inter"/>
              </a:rPr>
              <a:t>what</a:t>
            </a:r>
            <a:r>
              <a:rPr lang="fi-FI" sz="1600">
                <a:latin typeface="Inter"/>
              </a:rPr>
              <a:t> </a:t>
            </a:r>
            <a:r>
              <a:rPr lang="fi-FI" sz="1600" err="1">
                <a:latin typeface="Inter"/>
              </a:rPr>
              <a:t>helps</a:t>
            </a:r>
            <a:r>
              <a:rPr lang="fi-FI" sz="1600">
                <a:latin typeface="Inter"/>
              </a:rPr>
              <a:t> in </a:t>
            </a:r>
            <a:r>
              <a:rPr lang="fi-FI" sz="1600" err="1">
                <a:latin typeface="Inter"/>
              </a:rPr>
              <a:t>the</a:t>
            </a:r>
            <a:r>
              <a:rPr lang="fi-FI" sz="1600">
                <a:latin typeface="Inter"/>
              </a:rPr>
              <a:t> </a:t>
            </a:r>
            <a:r>
              <a:rPr lang="fi-FI" sz="1600" err="1">
                <a:latin typeface="Inter"/>
              </a:rPr>
              <a:t>new</a:t>
            </a:r>
            <a:r>
              <a:rPr lang="fi-FI" sz="1600">
                <a:latin typeface="Inter"/>
              </a:rPr>
              <a:t> </a:t>
            </a:r>
            <a:r>
              <a:rPr lang="fi-FI" sz="1600" err="1">
                <a:latin typeface="Inter"/>
              </a:rPr>
              <a:t>situation</a:t>
            </a:r>
            <a:r>
              <a:rPr lang="fi-FI" sz="1600">
                <a:latin typeface="Inter"/>
              </a:rPr>
              <a:t> to </a:t>
            </a:r>
            <a:r>
              <a:rPr lang="fi-FI" sz="1600" err="1">
                <a:latin typeface="Inter"/>
              </a:rPr>
              <a:t>endure</a:t>
            </a:r>
            <a:r>
              <a:rPr lang="fi-FI" sz="1600">
                <a:latin typeface="Inter"/>
              </a:rPr>
              <a:t> </a:t>
            </a:r>
            <a:r>
              <a:rPr lang="fi-FI" sz="1600" err="1">
                <a:latin typeface="Inter"/>
              </a:rPr>
              <a:t>the</a:t>
            </a:r>
            <a:r>
              <a:rPr lang="fi-FI" sz="1600">
                <a:latin typeface="Inter"/>
              </a:rPr>
              <a:t> </a:t>
            </a:r>
            <a:r>
              <a:rPr lang="fi-FI" sz="1600" err="1">
                <a:latin typeface="Inter"/>
              </a:rPr>
              <a:t>change</a:t>
            </a:r>
            <a:r>
              <a:rPr lang="fi-FI" sz="1600">
                <a:latin typeface="Inter"/>
              </a:rPr>
              <a:t> and </a:t>
            </a:r>
            <a:r>
              <a:rPr lang="fi-FI" sz="1600" err="1">
                <a:latin typeface="Inter"/>
              </a:rPr>
              <a:t>resist</a:t>
            </a:r>
            <a:r>
              <a:rPr lang="fi-FI" sz="1600">
                <a:latin typeface="Inter"/>
              </a:rPr>
              <a:t> </a:t>
            </a:r>
            <a:r>
              <a:rPr lang="fi-FI" sz="1600" err="1">
                <a:latin typeface="Inter"/>
              </a:rPr>
              <a:t>the</a:t>
            </a:r>
            <a:r>
              <a:rPr lang="fi-FI" sz="1600">
                <a:latin typeface="Inter"/>
              </a:rPr>
              <a:t> </a:t>
            </a:r>
            <a:r>
              <a:rPr lang="fi-FI" sz="1600" err="1">
                <a:latin typeface="Inter"/>
              </a:rPr>
              <a:t>problems</a:t>
            </a:r>
            <a:r>
              <a:rPr lang="fi-FI" sz="1600">
                <a:latin typeface="Inter"/>
              </a:rPr>
              <a:t> </a:t>
            </a:r>
            <a:r>
              <a:rPr lang="fi-FI" sz="1600" err="1">
                <a:latin typeface="Inter"/>
              </a:rPr>
              <a:t>that</a:t>
            </a:r>
            <a:r>
              <a:rPr lang="fi-FI" sz="1600">
                <a:latin typeface="Inter"/>
              </a:rPr>
              <a:t> </a:t>
            </a:r>
            <a:r>
              <a:rPr lang="fi-FI" sz="1600" err="1">
                <a:latin typeface="Inter"/>
              </a:rPr>
              <a:t>arise</a:t>
            </a:r>
            <a:r>
              <a:rPr lang="fi-FI" sz="1600">
                <a:latin typeface="Inter"/>
              </a:rPr>
              <a:t>. In </a:t>
            </a:r>
            <a:r>
              <a:rPr lang="fi-FI" sz="1600" err="1">
                <a:latin typeface="Inter"/>
              </a:rPr>
              <a:t>this</a:t>
            </a:r>
            <a:r>
              <a:rPr lang="fi-FI" sz="1600">
                <a:latin typeface="Inter"/>
              </a:rPr>
              <a:t> </a:t>
            </a:r>
            <a:r>
              <a:rPr lang="fi-FI" sz="1600" err="1">
                <a:latin typeface="Inter"/>
              </a:rPr>
              <a:t>interactive</a:t>
            </a:r>
            <a:r>
              <a:rPr lang="fi-FI" sz="1600">
                <a:latin typeface="Inter"/>
              </a:rPr>
              <a:t> workshop, </a:t>
            </a:r>
            <a:r>
              <a:rPr lang="fi-FI" sz="1600" err="1">
                <a:latin typeface="Inter"/>
              </a:rPr>
              <a:t>we</a:t>
            </a:r>
            <a:r>
              <a:rPr lang="fi-FI" sz="1600">
                <a:latin typeface="Inter"/>
              </a:rPr>
              <a:t> </a:t>
            </a:r>
            <a:r>
              <a:rPr lang="fi-FI" sz="1600" err="1">
                <a:latin typeface="Inter"/>
              </a:rPr>
              <a:t>explore</a:t>
            </a:r>
            <a:r>
              <a:rPr lang="fi-FI" sz="1600">
                <a:latin typeface="Inter"/>
              </a:rPr>
              <a:t>, </a:t>
            </a:r>
            <a:r>
              <a:rPr lang="fi-FI" sz="1600" err="1">
                <a:latin typeface="Inter"/>
              </a:rPr>
              <a:t>using</a:t>
            </a:r>
            <a:r>
              <a:rPr lang="fi-FI" sz="1600">
                <a:latin typeface="Inter"/>
              </a:rPr>
              <a:t> </a:t>
            </a:r>
            <a:r>
              <a:rPr lang="fi-FI" sz="1600" err="1">
                <a:latin typeface="Inter"/>
              </a:rPr>
              <a:t>Kitlyn</a:t>
            </a:r>
            <a:r>
              <a:rPr lang="fi-FI" sz="1600">
                <a:latin typeface="Inter"/>
              </a:rPr>
              <a:t> </a:t>
            </a:r>
            <a:r>
              <a:rPr lang="fi-FI" sz="1600" err="1">
                <a:latin typeface="Inter"/>
              </a:rPr>
              <a:t>Tjin</a:t>
            </a:r>
            <a:r>
              <a:rPr lang="fi-FI" sz="1600">
                <a:latin typeface="Inter"/>
              </a:rPr>
              <a:t> A </a:t>
            </a:r>
            <a:r>
              <a:rPr lang="fi-FI" sz="1600" err="1">
                <a:latin typeface="Inter"/>
              </a:rPr>
              <a:t>Djie's</a:t>
            </a:r>
            <a:r>
              <a:rPr lang="fi-FI" sz="1600">
                <a:latin typeface="Inter"/>
              </a:rPr>
              <a:t> '</a:t>
            </a:r>
            <a:r>
              <a:rPr lang="fi-FI" sz="1600" err="1">
                <a:latin typeface="Inter"/>
              </a:rPr>
              <a:t>Protective</a:t>
            </a:r>
            <a:r>
              <a:rPr lang="fi-FI" sz="1600">
                <a:latin typeface="Inter"/>
              </a:rPr>
              <a:t> </a:t>
            </a:r>
            <a:r>
              <a:rPr lang="fi-FI" sz="1600" err="1">
                <a:latin typeface="Inter"/>
              </a:rPr>
              <a:t>Wraps</a:t>
            </a:r>
            <a:r>
              <a:rPr lang="fi-FI" sz="1600">
                <a:latin typeface="Inter"/>
              </a:rPr>
              <a:t>' </a:t>
            </a:r>
            <a:r>
              <a:rPr lang="fi-FI" sz="1600" err="1">
                <a:latin typeface="Inter"/>
              </a:rPr>
              <a:t>methodology</a:t>
            </a:r>
            <a:r>
              <a:rPr lang="fi-FI" sz="1600">
                <a:latin typeface="Inter"/>
              </a:rPr>
              <a:t> and a </a:t>
            </a:r>
            <a:r>
              <a:rPr lang="fi-FI" sz="1600" err="1">
                <a:latin typeface="Inter"/>
              </a:rPr>
              <a:t>systemic</a:t>
            </a:r>
            <a:r>
              <a:rPr lang="fi-FI" sz="1600">
                <a:latin typeface="Inter"/>
              </a:rPr>
              <a:t> and </a:t>
            </a:r>
            <a:r>
              <a:rPr lang="fi-FI" sz="1600" err="1">
                <a:latin typeface="Inter"/>
              </a:rPr>
              <a:t>solution-focused</a:t>
            </a:r>
            <a:r>
              <a:rPr lang="fi-FI" sz="1600">
                <a:latin typeface="Inter"/>
              </a:rPr>
              <a:t> </a:t>
            </a:r>
            <a:r>
              <a:rPr lang="fi-FI" sz="1600" err="1">
                <a:latin typeface="Inter"/>
              </a:rPr>
              <a:t>approach</a:t>
            </a:r>
            <a:r>
              <a:rPr lang="fi-FI" sz="1600">
                <a:latin typeface="Inter"/>
              </a:rPr>
              <a:t>, </a:t>
            </a:r>
            <a:r>
              <a:rPr lang="fi-FI" sz="1600" err="1">
                <a:latin typeface="Inter"/>
              </a:rPr>
              <a:t>resources</a:t>
            </a:r>
            <a:r>
              <a:rPr lang="fi-FI" sz="1600">
                <a:latin typeface="Inter"/>
              </a:rPr>
              <a:t> </a:t>
            </a:r>
            <a:r>
              <a:rPr lang="fi-FI" sz="1600" err="1">
                <a:latin typeface="Inter"/>
              </a:rPr>
              <a:t>from</a:t>
            </a:r>
            <a:r>
              <a:rPr lang="fi-FI" sz="1600">
                <a:latin typeface="Inter"/>
              </a:rPr>
              <a:t> </a:t>
            </a:r>
            <a:r>
              <a:rPr lang="fi-FI" sz="1600" err="1">
                <a:latin typeface="Inter"/>
              </a:rPr>
              <a:t>the</a:t>
            </a:r>
            <a:r>
              <a:rPr lang="fi-FI" sz="1600">
                <a:latin typeface="Inter"/>
              </a:rPr>
              <a:t> </a:t>
            </a:r>
            <a:r>
              <a:rPr lang="fi-FI" sz="1600" err="1">
                <a:latin typeface="Inter"/>
              </a:rPr>
              <a:t>past</a:t>
            </a:r>
            <a:r>
              <a:rPr lang="fi-FI" sz="1600">
                <a:latin typeface="Inter"/>
              </a:rPr>
              <a:t> and </a:t>
            </a:r>
            <a:r>
              <a:rPr lang="fi-FI" sz="1600" err="1">
                <a:latin typeface="Inter"/>
              </a:rPr>
              <a:t>their</a:t>
            </a:r>
            <a:r>
              <a:rPr lang="fi-FI" sz="1600">
                <a:latin typeface="Inter"/>
              </a:rPr>
              <a:t> </a:t>
            </a:r>
            <a:r>
              <a:rPr lang="fi-FI" sz="1600" err="1">
                <a:latin typeface="Inter"/>
              </a:rPr>
              <a:t>value</a:t>
            </a:r>
            <a:r>
              <a:rPr lang="fi-FI" sz="1600">
                <a:latin typeface="Inter"/>
              </a:rPr>
              <a:t> for </a:t>
            </a:r>
            <a:r>
              <a:rPr lang="fi-FI" sz="1600" err="1">
                <a:latin typeface="Inter"/>
              </a:rPr>
              <a:t>building</a:t>
            </a:r>
            <a:r>
              <a:rPr lang="fi-FI" sz="1600">
                <a:latin typeface="Inter"/>
              </a:rPr>
              <a:t> a </a:t>
            </a:r>
            <a:r>
              <a:rPr lang="fi-FI" sz="1600" err="1">
                <a:latin typeface="Inter"/>
              </a:rPr>
              <a:t>strong</a:t>
            </a:r>
            <a:r>
              <a:rPr lang="fi-FI" sz="1600">
                <a:latin typeface="Inter"/>
              </a:rPr>
              <a:t> and </a:t>
            </a:r>
            <a:r>
              <a:rPr lang="fi-FI" sz="1600" err="1">
                <a:latin typeface="Inter"/>
              </a:rPr>
              <a:t>safe</a:t>
            </a:r>
            <a:r>
              <a:rPr lang="fi-FI" sz="1600">
                <a:latin typeface="Inter"/>
              </a:rPr>
              <a:t> </a:t>
            </a:r>
            <a:r>
              <a:rPr lang="fi-FI" sz="1600" err="1">
                <a:latin typeface="Inter"/>
              </a:rPr>
              <a:t>community</a:t>
            </a:r>
            <a:r>
              <a:rPr lang="fi-FI" sz="1600">
                <a:latin typeface="Inter"/>
              </a:rPr>
              <a:t> and life for </a:t>
            </a:r>
            <a:r>
              <a:rPr lang="fi-FI" sz="1600" err="1">
                <a:latin typeface="Inter"/>
              </a:rPr>
              <a:t>the</a:t>
            </a:r>
            <a:r>
              <a:rPr lang="fi-FI" sz="1600">
                <a:latin typeface="Inter"/>
              </a:rPr>
              <a:t> </a:t>
            </a:r>
            <a:r>
              <a:rPr lang="fi-FI" sz="1600" err="1">
                <a:latin typeface="Inter"/>
              </a:rPr>
              <a:t>present</a:t>
            </a:r>
            <a:r>
              <a:rPr lang="fi-FI" sz="1600">
                <a:latin typeface="Inter"/>
              </a:rPr>
              <a:t> and </a:t>
            </a:r>
            <a:r>
              <a:rPr lang="fi-FI" sz="1600" err="1">
                <a:latin typeface="Inter"/>
              </a:rPr>
              <a:t>future</a:t>
            </a:r>
            <a:r>
              <a:rPr lang="fi-FI" sz="1600">
                <a:latin typeface="Inter"/>
              </a:rPr>
              <a:t>.</a:t>
            </a:r>
          </a:p>
          <a:p>
            <a:pPr>
              <a:buNone/>
            </a:pPr>
            <a:r>
              <a:rPr lang="fi-FI" sz="1600" err="1">
                <a:latin typeface="Inter"/>
              </a:rPr>
              <a:t>Co-presenters</a:t>
            </a:r>
            <a:r>
              <a:rPr lang="fi-FI" sz="1600">
                <a:latin typeface="Inter"/>
              </a:rPr>
              <a:t>: Oksana </a:t>
            </a:r>
            <a:r>
              <a:rPr lang="fi-FI" sz="1600" err="1">
                <a:latin typeface="Inter"/>
              </a:rPr>
              <a:t>Filippova</a:t>
            </a:r>
            <a:r>
              <a:rPr lang="fi-FI" sz="1600">
                <a:latin typeface="Inter"/>
              </a:rPr>
              <a:t>, </a:t>
            </a:r>
            <a:r>
              <a:rPr lang="fi-FI" sz="1600" err="1">
                <a:latin typeface="Inter"/>
              </a:rPr>
              <a:t>Semira</a:t>
            </a:r>
            <a:r>
              <a:rPr lang="fi-FI" sz="1600">
                <a:latin typeface="Inter"/>
              </a:rPr>
              <a:t> </a:t>
            </a:r>
            <a:r>
              <a:rPr lang="fi-FI" sz="1600" err="1">
                <a:latin typeface="Inter"/>
              </a:rPr>
              <a:t>Köşker</a:t>
            </a:r>
            <a:r>
              <a:rPr lang="fi-FI" sz="1600">
                <a:latin typeface="Inter"/>
              </a:rPr>
              <a:t> and Evert </a:t>
            </a:r>
            <a:r>
              <a:rPr lang="fi-FI" sz="1600" err="1">
                <a:latin typeface="Inter"/>
              </a:rPr>
              <a:t>Schutte</a:t>
            </a:r>
            <a:endParaRPr lang="fi-FI" sz="1600">
              <a:latin typeface="Inter"/>
            </a:endParaRPr>
          </a:p>
          <a:p>
            <a:pPr marL="0" indent="0">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801979" y="3902242"/>
            <a:ext cx="739541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err="1">
                <a:latin typeface="Inter"/>
              </a:rPr>
              <a:t>Rozemarie</a:t>
            </a:r>
            <a:r>
              <a:rPr lang="fi-FI" sz="1400">
                <a:latin typeface="Inter"/>
              </a:rPr>
              <a:t> (Roos) </a:t>
            </a:r>
            <a:r>
              <a:rPr lang="fi-FI" sz="1400" err="1">
                <a:latin typeface="Inter"/>
              </a:rPr>
              <a:t>Herszkowicz-Spijkerman</a:t>
            </a:r>
            <a:r>
              <a:rPr lang="fi-FI" sz="1400">
                <a:latin typeface="Inter"/>
              </a:rPr>
              <a:t> MSWI </a:t>
            </a:r>
            <a:r>
              <a:rPr lang="fi-FI" sz="1400" err="1">
                <a:latin typeface="Inter"/>
              </a:rPr>
              <a:t>Specialization</a:t>
            </a:r>
            <a:r>
              <a:rPr lang="fi-FI" sz="1400">
                <a:latin typeface="Inter"/>
              </a:rPr>
              <a:t> </a:t>
            </a:r>
            <a:r>
              <a:rPr lang="fi-FI" sz="1400" err="1">
                <a:latin typeface="Inter"/>
              </a:rPr>
              <a:t>Youth</a:t>
            </a:r>
            <a:r>
              <a:rPr lang="fi-FI" sz="1400">
                <a:latin typeface="Inter"/>
              </a:rPr>
              <a:t> and </a:t>
            </a:r>
            <a:r>
              <a:rPr lang="fi-FI" sz="1400" err="1">
                <a:latin typeface="Inter"/>
              </a:rPr>
              <a:t>Family</a:t>
            </a:r>
            <a:r>
              <a:rPr lang="fi-FI" sz="1400">
                <a:latin typeface="Inter"/>
              </a:rPr>
              <a:t>, </a:t>
            </a:r>
            <a:r>
              <a:rPr lang="fi-FI" sz="1400" err="1">
                <a:latin typeface="Inter"/>
              </a:rPr>
              <a:t>Lecturer</a:t>
            </a:r>
            <a:r>
              <a:rPr lang="fi-FI" sz="1400">
                <a:latin typeface="Inter"/>
              </a:rPr>
              <a:t> and </a:t>
            </a:r>
            <a:r>
              <a:rPr lang="fi-FI" sz="1400" err="1">
                <a:latin typeface="Inter"/>
              </a:rPr>
              <a:t>Developer</a:t>
            </a:r>
            <a:r>
              <a:rPr lang="fi-FI" sz="1400">
                <a:latin typeface="Inter"/>
              </a:rPr>
              <a:t>, Master </a:t>
            </a:r>
            <a:r>
              <a:rPr lang="fi-FI" sz="1400" err="1">
                <a:latin typeface="Inter"/>
              </a:rPr>
              <a:t>Pedagogy</a:t>
            </a:r>
            <a:r>
              <a:rPr lang="fi-FI" sz="1400">
                <a:latin typeface="Inter"/>
              </a:rPr>
              <a:t> &amp; </a:t>
            </a:r>
            <a:r>
              <a:rPr lang="fi-FI" sz="1400" err="1">
                <a:latin typeface="Inter"/>
              </a:rPr>
              <a:t>Supervisor</a:t>
            </a:r>
            <a:r>
              <a:rPr lang="fi-FI" sz="1400">
                <a:latin typeface="Inter"/>
              </a:rPr>
              <a:t> at NHL </a:t>
            </a:r>
            <a:r>
              <a:rPr lang="fi-FI" sz="1400" err="1">
                <a:latin typeface="Inter"/>
              </a:rPr>
              <a:t>Stenden</a:t>
            </a:r>
            <a:r>
              <a:rPr lang="fi-FI" sz="1400">
                <a:latin typeface="Inter"/>
              </a:rPr>
              <a:t> </a:t>
            </a:r>
            <a:r>
              <a:rPr lang="fi-FI" sz="1400" err="1">
                <a:latin typeface="Inter"/>
              </a:rPr>
              <a:t>University</a:t>
            </a:r>
            <a:r>
              <a:rPr lang="fi-FI" sz="1400">
                <a:latin typeface="Inter"/>
              </a:rPr>
              <a:t> of </a:t>
            </a:r>
            <a:r>
              <a:rPr lang="fi-FI" sz="1400" err="1">
                <a:latin typeface="Inter"/>
              </a:rPr>
              <a:t>Applied</a:t>
            </a:r>
            <a:r>
              <a:rPr lang="fi-FI" sz="1400">
                <a:latin typeface="Inter"/>
              </a:rPr>
              <a:t> Sciences</a:t>
            </a:r>
            <a:endParaRPr lang="fi-FI" sz="1400"/>
          </a:p>
          <a:p>
            <a:endParaRPr lang="fi-FI" sz="1400">
              <a:latin typeface="Inter"/>
            </a:endParaRPr>
          </a:p>
          <a:p>
            <a:r>
              <a:rPr lang="fi-FI" sz="1400">
                <a:latin typeface="Inter"/>
              </a:rPr>
              <a:t>I am a </a:t>
            </a:r>
            <a:r>
              <a:rPr lang="fi-FI" sz="1400" err="1">
                <a:latin typeface="Inter"/>
              </a:rPr>
              <a:t>supervisor</a:t>
            </a:r>
            <a:r>
              <a:rPr lang="fi-FI" sz="1400">
                <a:latin typeface="Inter"/>
              </a:rPr>
              <a:t>, </a:t>
            </a:r>
            <a:r>
              <a:rPr lang="fi-FI" sz="1400" err="1">
                <a:latin typeface="Inter"/>
              </a:rPr>
              <a:t>coach</a:t>
            </a:r>
            <a:r>
              <a:rPr lang="fi-FI" sz="1400">
                <a:latin typeface="Inter"/>
              </a:rPr>
              <a:t>, </a:t>
            </a:r>
            <a:r>
              <a:rPr lang="fi-FI" sz="1400" err="1">
                <a:latin typeface="Inter"/>
              </a:rPr>
              <a:t>teacher</a:t>
            </a:r>
            <a:r>
              <a:rPr lang="fi-FI" sz="1400">
                <a:latin typeface="Inter"/>
              </a:rPr>
              <a:t>, </a:t>
            </a:r>
            <a:r>
              <a:rPr lang="fi-FI" sz="1400" err="1">
                <a:latin typeface="Inter"/>
              </a:rPr>
              <a:t>researcher</a:t>
            </a:r>
            <a:r>
              <a:rPr lang="fi-FI" sz="1400">
                <a:latin typeface="Inter"/>
              </a:rPr>
              <a:t>, and </a:t>
            </a:r>
            <a:r>
              <a:rPr lang="fi-FI" sz="1400" err="1">
                <a:latin typeface="Inter"/>
              </a:rPr>
              <a:t>manager</a:t>
            </a:r>
            <a:r>
              <a:rPr lang="fi-FI" sz="1400">
                <a:latin typeface="Inter"/>
              </a:rPr>
              <a:t>. In </a:t>
            </a:r>
            <a:r>
              <a:rPr lang="fi-FI" sz="1400" err="1">
                <a:latin typeface="Inter"/>
              </a:rPr>
              <a:t>various</a:t>
            </a:r>
            <a:r>
              <a:rPr lang="fi-FI" sz="1400">
                <a:latin typeface="Inter"/>
              </a:rPr>
              <a:t> </a:t>
            </a:r>
            <a:r>
              <a:rPr lang="fi-FI" sz="1400" err="1">
                <a:latin typeface="Inter"/>
              </a:rPr>
              <a:t>roles</a:t>
            </a:r>
            <a:r>
              <a:rPr lang="fi-FI" sz="1400">
                <a:latin typeface="Inter"/>
              </a:rPr>
              <a:t>, I </a:t>
            </a:r>
            <a:r>
              <a:rPr lang="fi-FI" sz="1400" err="1">
                <a:latin typeface="Inter"/>
              </a:rPr>
              <a:t>have</a:t>
            </a:r>
            <a:r>
              <a:rPr lang="fi-FI" sz="1400">
                <a:latin typeface="Inter"/>
              </a:rPr>
              <a:t> </a:t>
            </a:r>
            <a:r>
              <a:rPr lang="fi-FI" sz="1400" err="1">
                <a:latin typeface="Inter"/>
              </a:rPr>
              <a:t>experience</a:t>
            </a:r>
            <a:r>
              <a:rPr lang="fi-FI" sz="1400">
                <a:latin typeface="Inter"/>
              </a:rPr>
              <a:t> in </a:t>
            </a:r>
            <a:r>
              <a:rPr lang="fi-FI" sz="1400" err="1">
                <a:latin typeface="Inter"/>
              </a:rPr>
              <a:t>youth</a:t>
            </a:r>
            <a:r>
              <a:rPr lang="fi-FI" sz="1400">
                <a:latin typeface="Inter"/>
              </a:rPr>
              <a:t> </a:t>
            </a:r>
            <a:r>
              <a:rPr lang="fi-FI" sz="1400" err="1">
                <a:latin typeface="Inter"/>
              </a:rPr>
              <a:t>care</a:t>
            </a:r>
            <a:r>
              <a:rPr lang="fi-FI" sz="1400">
                <a:latin typeface="Inter"/>
              </a:rPr>
              <a:t> and </a:t>
            </a:r>
            <a:r>
              <a:rPr lang="fi-FI" sz="1400" err="1">
                <a:latin typeface="Inter"/>
              </a:rPr>
              <a:t>education</a:t>
            </a:r>
            <a:r>
              <a:rPr lang="fi-FI" sz="1400">
                <a:latin typeface="Inter"/>
              </a:rPr>
              <a:t>. As a </a:t>
            </a:r>
            <a:r>
              <a:rPr lang="fi-FI" sz="1400" err="1">
                <a:latin typeface="Inter"/>
              </a:rPr>
              <a:t>teacher</a:t>
            </a:r>
            <a:r>
              <a:rPr lang="fi-FI" sz="1400">
                <a:latin typeface="Inter"/>
              </a:rPr>
              <a:t> in </a:t>
            </a:r>
            <a:r>
              <a:rPr lang="fi-FI" sz="1400" err="1">
                <a:latin typeface="Inter"/>
              </a:rPr>
              <a:t>the</a:t>
            </a:r>
            <a:r>
              <a:rPr lang="fi-FI" sz="1400">
                <a:latin typeface="Inter"/>
              </a:rPr>
              <a:t> </a:t>
            </a:r>
            <a:r>
              <a:rPr lang="fi-FI" sz="1400" err="1">
                <a:latin typeface="Inter"/>
              </a:rPr>
              <a:t>master's</a:t>
            </a:r>
            <a:r>
              <a:rPr lang="fi-FI" sz="1400">
                <a:latin typeface="Inter"/>
              </a:rPr>
              <a:t> </a:t>
            </a:r>
            <a:r>
              <a:rPr lang="fi-FI" sz="1400" err="1">
                <a:latin typeface="Inter"/>
              </a:rPr>
              <a:t>program</a:t>
            </a:r>
            <a:r>
              <a:rPr lang="fi-FI" sz="1400">
                <a:latin typeface="Inter"/>
              </a:rPr>
              <a:t> in </a:t>
            </a:r>
            <a:r>
              <a:rPr lang="fi-FI" sz="1400" err="1">
                <a:latin typeface="Inter"/>
              </a:rPr>
              <a:t>pedagogy</a:t>
            </a:r>
            <a:r>
              <a:rPr lang="fi-FI" sz="1400">
                <a:latin typeface="Inter"/>
              </a:rPr>
              <a:t>, I </a:t>
            </a:r>
            <a:r>
              <a:rPr lang="fi-FI" sz="1400" err="1">
                <a:latin typeface="Inter"/>
              </a:rPr>
              <a:t>focus</a:t>
            </a:r>
            <a:r>
              <a:rPr lang="fi-FI" sz="1400">
                <a:latin typeface="Inter"/>
              </a:rPr>
              <a:t> on </a:t>
            </a:r>
            <a:r>
              <a:rPr lang="fi-FI" sz="1400" err="1">
                <a:latin typeface="Inter"/>
              </a:rPr>
              <a:t>systemic</a:t>
            </a:r>
            <a:r>
              <a:rPr lang="fi-FI" sz="1400">
                <a:latin typeface="Inter"/>
              </a:rPr>
              <a:t> </a:t>
            </a:r>
            <a:r>
              <a:rPr lang="fi-FI" sz="1400" err="1">
                <a:latin typeface="Inter"/>
              </a:rPr>
              <a:t>pedagogy</a:t>
            </a:r>
            <a:r>
              <a:rPr lang="fi-FI" sz="1400">
                <a:latin typeface="Inter"/>
              </a:rPr>
              <a:t> for </a:t>
            </a:r>
            <a:r>
              <a:rPr lang="fi-FI" sz="1400" err="1">
                <a:latin typeface="Inter"/>
              </a:rPr>
              <a:t>the</a:t>
            </a:r>
            <a:r>
              <a:rPr lang="fi-FI" sz="1400">
                <a:latin typeface="Inter"/>
              </a:rPr>
              <a:t> </a:t>
            </a:r>
            <a:r>
              <a:rPr lang="fi-FI" sz="1400" err="1">
                <a:latin typeface="Inter"/>
              </a:rPr>
              <a:t>education</a:t>
            </a:r>
            <a:r>
              <a:rPr lang="fi-FI" sz="1400">
                <a:latin typeface="Inter"/>
              </a:rPr>
              <a:t> and </a:t>
            </a:r>
            <a:r>
              <a:rPr lang="fi-FI" sz="1400" err="1">
                <a:latin typeface="Inter"/>
              </a:rPr>
              <a:t>care</a:t>
            </a:r>
            <a:r>
              <a:rPr lang="fi-FI" sz="1400">
                <a:latin typeface="Inter"/>
              </a:rPr>
              <a:t> </a:t>
            </a:r>
            <a:r>
              <a:rPr lang="fi-FI" sz="1400" err="1">
                <a:latin typeface="Inter"/>
              </a:rPr>
              <a:t>domains</a:t>
            </a:r>
            <a:r>
              <a:rPr lang="fi-FI" sz="1400">
                <a:latin typeface="Inter"/>
              </a:rPr>
              <a:t>. At </a:t>
            </a:r>
            <a:r>
              <a:rPr lang="fi-FI" sz="1400" err="1">
                <a:latin typeface="Inter"/>
              </a:rPr>
              <a:t>the</a:t>
            </a:r>
            <a:r>
              <a:rPr lang="fi-FI" sz="1400">
                <a:latin typeface="Inter"/>
              </a:rPr>
              <a:t> </a:t>
            </a:r>
            <a:r>
              <a:rPr lang="fi-FI" sz="1400" err="1">
                <a:latin typeface="Inter"/>
              </a:rPr>
              <a:t>research</a:t>
            </a:r>
            <a:r>
              <a:rPr lang="fi-FI" sz="1400">
                <a:latin typeface="Inter"/>
              </a:rPr>
              <a:t> </a:t>
            </a:r>
            <a:r>
              <a:rPr lang="fi-FI" sz="1400" err="1">
                <a:latin typeface="Inter"/>
              </a:rPr>
              <a:t>group</a:t>
            </a:r>
            <a:r>
              <a:rPr lang="fi-FI" sz="1400">
                <a:latin typeface="Inter"/>
              </a:rPr>
              <a:t> for </a:t>
            </a:r>
            <a:r>
              <a:rPr lang="fi-FI" sz="1400" err="1">
                <a:latin typeface="Inter"/>
              </a:rPr>
              <a:t>Parenting</a:t>
            </a:r>
            <a:r>
              <a:rPr lang="fi-FI" sz="1400">
                <a:latin typeface="Inter"/>
              </a:rPr>
              <a:t> and </a:t>
            </a:r>
            <a:r>
              <a:rPr lang="fi-FI" sz="1400" err="1">
                <a:latin typeface="Inter"/>
              </a:rPr>
              <a:t>Education</a:t>
            </a:r>
            <a:r>
              <a:rPr lang="fi-FI" sz="1400">
                <a:latin typeface="Inter"/>
              </a:rPr>
              <a:t> </a:t>
            </a:r>
            <a:r>
              <a:rPr lang="fi-FI" sz="1400" err="1">
                <a:latin typeface="Inter"/>
              </a:rPr>
              <a:t>towards</a:t>
            </a:r>
            <a:r>
              <a:rPr lang="fi-FI" sz="1400">
                <a:latin typeface="Inter"/>
              </a:rPr>
              <a:t> </a:t>
            </a:r>
            <a:r>
              <a:rPr lang="fi-FI" sz="1400" err="1">
                <a:latin typeface="Inter"/>
              </a:rPr>
              <a:t>Sustainable</a:t>
            </a:r>
            <a:r>
              <a:rPr lang="fi-FI" sz="1400">
                <a:latin typeface="Inter"/>
              </a:rPr>
              <a:t> and </a:t>
            </a:r>
            <a:r>
              <a:rPr lang="fi-FI" sz="1400" err="1">
                <a:latin typeface="Inter"/>
              </a:rPr>
              <a:t>Democratic</a:t>
            </a:r>
            <a:r>
              <a:rPr lang="fi-FI" sz="1400">
                <a:latin typeface="Inter"/>
              </a:rPr>
              <a:t> </a:t>
            </a:r>
            <a:r>
              <a:rPr lang="fi-FI" sz="1400" err="1">
                <a:latin typeface="Inter"/>
              </a:rPr>
              <a:t>Living</a:t>
            </a:r>
            <a:r>
              <a:rPr lang="fi-FI" sz="1400">
                <a:latin typeface="Inter"/>
              </a:rPr>
              <a:t>, I </a:t>
            </a:r>
            <a:r>
              <a:rPr lang="fi-FI" sz="1400" err="1">
                <a:latin typeface="Inter"/>
              </a:rPr>
              <a:t>conduct</a:t>
            </a:r>
            <a:r>
              <a:rPr lang="fi-FI" sz="1400">
                <a:latin typeface="Inter"/>
              </a:rPr>
              <a:t> </a:t>
            </a:r>
            <a:r>
              <a:rPr lang="fi-FI" sz="1400" err="1">
                <a:latin typeface="Inter"/>
              </a:rPr>
              <a:t>research</a:t>
            </a:r>
            <a:r>
              <a:rPr lang="fi-FI" sz="1400">
                <a:latin typeface="Inter"/>
              </a:rPr>
              <a:t> on </a:t>
            </a:r>
            <a:r>
              <a:rPr lang="fi-FI" sz="1400" err="1">
                <a:latin typeface="Inter"/>
              </a:rPr>
              <a:t>systemic</a:t>
            </a:r>
            <a:r>
              <a:rPr lang="fi-FI" sz="1400">
                <a:latin typeface="Inter"/>
              </a:rPr>
              <a:t> </a:t>
            </a:r>
            <a:r>
              <a:rPr lang="fi-FI" sz="1400" err="1">
                <a:latin typeface="Inter"/>
              </a:rPr>
              <a:t>work</a:t>
            </a:r>
            <a:r>
              <a:rPr lang="fi-FI" sz="1400">
                <a:latin typeface="Inter"/>
              </a:rPr>
              <a:t> in </a:t>
            </a:r>
            <a:r>
              <a:rPr lang="fi-FI" sz="1400" err="1">
                <a:latin typeface="Inter"/>
              </a:rPr>
              <a:t>education</a:t>
            </a:r>
            <a:r>
              <a:rPr lang="fi-FI" sz="1400">
                <a:latin typeface="Inter"/>
              </a:rPr>
              <a:t>. </a:t>
            </a:r>
            <a:r>
              <a:rPr lang="fi-FI" sz="1400" err="1">
                <a:latin typeface="Inter"/>
              </a:rPr>
              <a:t>Additionally</a:t>
            </a:r>
            <a:r>
              <a:rPr lang="fi-FI" sz="1400">
                <a:latin typeface="Inter"/>
              </a:rPr>
              <a:t>, I am </a:t>
            </a:r>
            <a:r>
              <a:rPr lang="fi-FI" sz="1400" err="1">
                <a:latin typeface="Inter"/>
              </a:rPr>
              <a:t>the</a:t>
            </a:r>
            <a:r>
              <a:rPr lang="fi-FI" sz="1400">
                <a:latin typeface="Inter"/>
              </a:rPr>
              <a:t> </a:t>
            </a:r>
            <a:r>
              <a:rPr lang="fi-FI" sz="1400" err="1">
                <a:latin typeface="Inter"/>
              </a:rPr>
              <a:t>developer</a:t>
            </a:r>
            <a:r>
              <a:rPr lang="fi-FI" sz="1400">
                <a:latin typeface="Inter"/>
              </a:rPr>
              <a:t> of </a:t>
            </a:r>
            <a:r>
              <a:rPr lang="fi-FI" sz="1400" err="1">
                <a:latin typeface="Inter"/>
              </a:rPr>
              <a:t>the</a:t>
            </a:r>
            <a:r>
              <a:rPr lang="fi-FI" sz="1400">
                <a:latin typeface="Inter"/>
              </a:rPr>
              <a:t> IAG </a:t>
            </a:r>
            <a:r>
              <a:rPr lang="fi-FI" sz="1400" err="1">
                <a:latin typeface="Inter"/>
              </a:rPr>
              <a:t>reflection</a:t>
            </a:r>
            <a:r>
              <a:rPr lang="fi-FI" sz="1400">
                <a:latin typeface="Inter"/>
              </a:rPr>
              <a:t> </a:t>
            </a:r>
            <a:r>
              <a:rPr lang="fi-FI" sz="1400" err="1">
                <a:latin typeface="Inter"/>
              </a:rPr>
              <a:t>model</a:t>
            </a:r>
            <a:r>
              <a:rPr lang="fi-FI" sz="1400">
                <a:latin typeface="Inter"/>
              </a:rPr>
              <a:t>, a </a:t>
            </a:r>
            <a:r>
              <a:rPr lang="fi-FI" sz="1400" err="1">
                <a:latin typeface="Inter"/>
              </a:rPr>
              <a:t>model</a:t>
            </a:r>
            <a:r>
              <a:rPr lang="fi-FI" sz="1400">
                <a:latin typeface="Inter"/>
              </a:rPr>
              <a:t> </a:t>
            </a:r>
            <a:r>
              <a:rPr lang="fi-FI" sz="1400" err="1">
                <a:latin typeface="Inter"/>
              </a:rPr>
              <a:t>used</a:t>
            </a:r>
            <a:r>
              <a:rPr lang="fi-FI" sz="1400">
                <a:latin typeface="Inter"/>
              </a:rPr>
              <a:t> in </a:t>
            </a:r>
            <a:r>
              <a:rPr lang="fi-FI" sz="1400" err="1">
                <a:latin typeface="Inter"/>
              </a:rPr>
              <a:t>family</a:t>
            </a:r>
            <a:r>
              <a:rPr lang="fi-FI" sz="1400">
                <a:latin typeface="Inter"/>
              </a:rPr>
              <a:t> </a:t>
            </a:r>
            <a:r>
              <a:rPr lang="fi-FI" sz="1400" err="1">
                <a:latin typeface="Inter"/>
              </a:rPr>
              <a:t>therapy</a:t>
            </a:r>
            <a:r>
              <a:rPr lang="fi-FI" sz="1400">
                <a:latin typeface="Inter"/>
              </a:rPr>
              <a:t> </a:t>
            </a:r>
            <a:r>
              <a:rPr lang="fi-FI" sz="1400" err="1">
                <a:latin typeface="Inter"/>
              </a:rPr>
              <a:t>where</a:t>
            </a:r>
            <a:r>
              <a:rPr lang="fi-FI" sz="1400">
                <a:latin typeface="Inter"/>
              </a:rPr>
              <a:t> </a:t>
            </a:r>
            <a:r>
              <a:rPr lang="fi-FI" sz="1400" err="1">
                <a:latin typeface="Inter"/>
              </a:rPr>
              <a:t>family</a:t>
            </a:r>
            <a:r>
              <a:rPr lang="fi-FI" sz="1400">
                <a:latin typeface="Inter"/>
              </a:rPr>
              <a:t> </a:t>
            </a:r>
            <a:r>
              <a:rPr lang="fi-FI" sz="1400" err="1">
                <a:latin typeface="Inter"/>
              </a:rPr>
              <a:t>therapists</a:t>
            </a:r>
            <a:r>
              <a:rPr lang="fi-FI" sz="1400">
                <a:latin typeface="Inter"/>
              </a:rPr>
              <a:t> </a:t>
            </a:r>
            <a:r>
              <a:rPr lang="fi-FI" sz="1400" err="1">
                <a:latin typeface="Inter"/>
              </a:rPr>
              <a:t>reflect</a:t>
            </a:r>
            <a:r>
              <a:rPr lang="fi-FI" sz="1400">
                <a:latin typeface="Inter"/>
              </a:rPr>
              <a:t> on </a:t>
            </a:r>
            <a:r>
              <a:rPr lang="fi-FI" sz="1400" err="1">
                <a:latin typeface="Inter"/>
              </a:rPr>
              <a:t>their</a:t>
            </a:r>
            <a:r>
              <a:rPr lang="fi-FI" sz="1400">
                <a:latin typeface="Inter"/>
              </a:rPr>
              <a:t> </a:t>
            </a:r>
            <a:r>
              <a:rPr lang="fi-FI" sz="1400" err="1">
                <a:latin typeface="Inter"/>
              </a:rPr>
              <a:t>actions</a:t>
            </a:r>
            <a:r>
              <a:rPr lang="fi-FI" sz="1400">
                <a:latin typeface="Inter"/>
              </a:rPr>
              <a:t> </a:t>
            </a:r>
            <a:r>
              <a:rPr lang="fi-FI" sz="1400" err="1">
                <a:latin typeface="Inter"/>
              </a:rPr>
              <a:t>within</a:t>
            </a:r>
            <a:r>
              <a:rPr lang="fi-FI" sz="1400">
                <a:latin typeface="Inter"/>
              </a:rPr>
              <a:t> </a:t>
            </a:r>
            <a:r>
              <a:rPr lang="fi-FI" sz="1400" err="1">
                <a:latin typeface="Inter"/>
              </a:rPr>
              <a:t>families</a:t>
            </a:r>
            <a:r>
              <a:rPr lang="fi-FI" sz="1400">
                <a:latin typeface="Inter"/>
              </a:rPr>
              <a:t> </a:t>
            </a:r>
            <a:r>
              <a:rPr lang="fi-FI" sz="1400" err="1">
                <a:latin typeface="Inter"/>
              </a:rPr>
              <a:t>dealing</a:t>
            </a:r>
            <a:r>
              <a:rPr lang="fi-FI" sz="1400">
                <a:latin typeface="Inter"/>
              </a:rPr>
              <a:t> </a:t>
            </a:r>
            <a:r>
              <a:rPr lang="fi-FI" sz="1400" err="1">
                <a:latin typeface="Inter"/>
              </a:rPr>
              <a:t>with</a:t>
            </a:r>
            <a:r>
              <a:rPr lang="fi-FI" sz="1400">
                <a:latin typeface="Inter"/>
              </a:rPr>
              <a:t> </a:t>
            </a:r>
            <a:r>
              <a:rPr lang="fi-FI" sz="1400" err="1">
                <a:latin typeface="Inter"/>
              </a:rPr>
              <a:t>complex</a:t>
            </a:r>
            <a:r>
              <a:rPr lang="fi-FI" sz="1400">
                <a:latin typeface="Inter"/>
              </a:rPr>
              <a:t> </a:t>
            </a:r>
            <a:r>
              <a:rPr lang="fi-FI" sz="1400" err="1">
                <a:latin typeface="Inter"/>
              </a:rPr>
              <a:t>issues</a:t>
            </a:r>
            <a:r>
              <a:rPr lang="fi-FI" sz="1400">
                <a:latin typeface="Inter"/>
                <a:cs typeface="Times New Roman"/>
              </a:rPr>
              <a:t>.</a:t>
            </a:r>
            <a:endParaRPr lang="fi-FI" sz="1400"/>
          </a:p>
          <a:p>
            <a:endParaRPr lang="fi-FI" sz="1200">
              <a:latin typeface="Inter"/>
              <a:cs typeface="Times New Roman"/>
            </a:endParaRPr>
          </a:p>
        </p:txBody>
      </p:sp>
      <p:sp>
        <p:nvSpPr>
          <p:cNvPr id="13" name="Tekstiruutu 12">
            <a:extLst>
              <a:ext uri="{FF2B5EF4-FFF2-40B4-BE49-F238E27FC236}">
                <a16:creationId xmlns:a16="http://schemas.microsoft.com/office/drawing/2014/main" id="{D3522708-892B-A86E-2CDF-E55658939D28}"/>
              </a:ext>
            </a:extLst>
          </p:cNvPr>
          <p:cNvSpPr txBox="1"/>
          <p:nvPr/>
        </p:nvSpPr>
        <p:spPr>
          <a:xfrm>
            <a:off x="10198768" y="152400"/>
            <a:ext cx="184083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solidFill>
                  <a:schemeClr val="lt1"/>
                </a:solidFill>
                <a:latin typeface="Aptos"/>
                <a:cs typeface="Times New Roman"/>
              </a:rPr>
              <a:t>1</a:t>
            </a:r>
            <a:endParaRPr lang="fi-FI">
              <a:solidFill>
                <a:schemeClr val="lt1"/>
              </a:solidFill>
            </a:endParaRPr>
          </a:p>
          <a:p>
            <a:endParaRPr lang="fi-FI" sz="2800">
              <a:latin typeface="Aptos"/>
              <a:cs typeface="Times New Roman"/>
            </a:endParaRPr>
          </a:p>
        </p:txBody>
      </p:sp>
      <p:pic>
        <p:nvPicPr>
          <p:cNvPr id="5" name="Sisällön paikkamerkki 4" descr="Kuva, joka sisältää kohteen henkilö, Ihmisen kasvot, vaate, hymy&#10;&#10;Kuvaus luotu automaattisesti">
            <a:extLst>
              <a:ext uri="{FF2B5EF4-FFF2-40B4-BE49-F238E27FC236}">
                <a16:creationId xmlns:a16="http://schemas.microsoft.com/office/drawing/2014/main" id="{122F2DC5-7156-36B2-8649-6E2E103DEDB8}"/>
              </a:ext>
            </a:extLst>
          </p:cNvPr>
          <p:cNvPicPr>
            <a:picLocks noGrp="1" noChangeAspect="1"/>
          </p:cNvPicPr>
          <p:nvPr>
            <p:ph sz="quarter" idx="4"/>
          </p:nvPr>
        </p:nvPicPr>
        <p:blipFill>
          <a:blip r:embed="rId3"/>
          <a:stretch>
            <a:fillRect/>
          </a:stretch>
        </p:blipFill>
        <p:spPr>
          <a:xfrm>
            <a:off x="1405194" y="3897861"/>
            <a:ext cx="2096829" cy="2823197"/>
          </a:xfrm>
        </p:spPr>
      </p:pic>
      <p:sp>
        <p:nvSpPr>
          <p:cNvPr id="4" name="Ellipsi 3">
            <a:extLst>
              <a:ext uri="{FF2B5EF4-FFF2-40B4-BE49-F238E27FC236}">
                <a16:creationId xmlns:a16="http://schemas.microsoft.com/office/drawing/2014/main" id="{52E486AF-AA57-76D1-84C8-7D53A8BEA4C4}"/>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l" rtl="0"/>
            <a:r>
              <a:rPr lang="fi-FI"/>
              <a:t>13:00-15:30</a:t>
            </a:r>
            <a:r>
              <a:rPr lang="en-US"/>
              <a:t>​</a:t>
            </a:r>
          </a:p>
          <a:p>
            <a:pPr algn="l" rtl="0"/>
            <a:r>
              <a:rPr lang="fi-FI"/>
              <a:t>​S-301</a:t>
            </a:r>
          </a:p>
        </p:txBody>
      </p:sp>
    </p:spTree>
    <p:extLst>
      <p:ext uri="{BB962C8B-B14F-4D97-AF65-F5344CB8AC3E}">
        <p14:creationId xmlns:p14="http://schemas.microsoft.com/office/powerpoint/2010/main" val="3983246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3032566" y="365125"/>
            <a:ext cx="8322821" cy="1325563"/>
          </a:xfrm>
        </p:spPr>
        <p:txBody>
          <a:bodyPr/>
          <a:lstStyle/>
          <a:p>
            <a:r>
              <a:rPr lang="fi-FI" err="1"/>
              <a:t>Research</a:t>
            </a:r>
            <a:r>
              <a:rPr lang="fi-FI"/>
              <a:t> </a:t>
            </a:r>
            <a:r>
              <a:rPr lang="fi-FI" err="1"/>
              <a:t>with</a:t>
            </a:r>
            <a:r>
              <a:rPr lang="fi-FI"/>
              <a:t> </a:t>
            </a:r>
            <a:r>
              <a:rPr lang="fi-FI" err="1"/>
              <a:t>Vulnerable</a:t>
            </a:r>
            <a:r>
              <a:rPr lang="fi-FI"/>
              <a:t> </a:t>
            </a:r>
            <a:r>
              <a:rPr lang="fi-FI" err="1"/>
              <a:t>Populations</a:t>
            </a:r>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1943601"/>
            <a:ext cx="10852734" cy="656641"/>
          </a:xfrm>
        </p:spPr>
        <p:txBody>
          <a:bodyPr vert="horz" lIns="91440" tIns="45720" rIns="91440" bIns="45720" rtlCol="0" anchor="t">
            <a:noAutofit/>
          </a:bodyPr>
          <a:lstStyle/>
          <a:p>
            <a:pPr>
              <a:buNone/>
            </a:pPr>
            <a:r>
              <a:rPr lang="fi-FI" sz="1600" err="1">
                <a:latin typeface="Inter"/>
              </a:rPr>
              <a:t>What</a:t>
            </a:r>
            <a:r>
              <a:rPr lang="fi-FI" sz="1600">
                <a:latin typeface="Inter"/>
              </a:rPr>
              <a:t> is a </a:t>
            </a:r>
            <a:r>
              <a:rPr lang="fi-FI" sz="1600" err="1">
                <a:latin typeface="Inter"/>
              </a:rPr>
              <a:t>vulnerable</a:t>
            </a:r>
            <a:r>
              <a:rPr lang="fi-FI" sz="1600">
                <a:latin typeface="Inter"/>
              </a:rPr>
              <a:t> </a:t>
            </a:r>
            <a:r>
              <a:rPr lang="fi-FI" sz="1600" err="1">
                <a:latin typeface="Inter"/>
              </a:rPr>
              <a:t>population</a:t>
            </a:r>
            <a:r>
              <a:rPr lang="fi-FI" sz="1600">
                <a:latin typeface="Inter"/>
              </a:rPr>
              <a:t>? Is it </a:t>
            </a:r>
            <a:r>
              <a:rPr lang="fi-FI" sz="1600" err="1">
                <a:latin typeface="Inter"/>
              </a:rPr>
              <a:t>ethically</a:t>
            </a:r>
            <a:r>
              <a:rPr lang="fi-FI" sz="1600">
                <a:latin typeface="Inter"/>
              </a:rPr>
              <a:t> </a:t>
            </a:r>
            <a:r>
              <a:rPr lang="fi-FI" sz="1600" err="1">
                <a:latin typeface="Inter"/>
              </a:rPr>
              <a:t>right</a:t>
            </a:r>
            <a:r>
              <a:rPr lang="fi-FI" sz="1600">
                <a:latin typeface="Inter"/>
              </a:rPr>
              <a:t> </a:t>
            </a:r>
            <a:r>
              <a:rPr lang="fi-FI" sz="1600" err="1">
                <a:latin typeface="Inter"/>
              </a:rPr>
              <a:t>that</a:t>
            </a:r>
            <a:r>
              <a:rPr lang="fi-FI" sz="1600">
                <a:latin typeface="Inter"/>
              </a:rPr>
              <a:t> </a:t>
            </a:r>
            <a:r>
              <a:rPr lang="fi-FI" sz="1600" err="1">
                <a:latin typeface="Inter"/>
              </a:rPr>
              <a:t>they</a:t>
            </a:r>
            <a:r>
              <a:rPr lang="fi-FI" sz="1600">
                <a:latin typeface="Inter"/>
              </a:rPr>
              <a:t> </a:t>
            </a:r>
            <a:r>
              <a:rPr lang="fi-FI" sz="1600" err="1">
                <a:latin typeface="Inter"/>
              </a:rPr>
              <a:t>be</a:t>
            </a:r>
            <a:r>
              <a:rPr lang="fi-FI" sz="1600">
                <a:latin typeface="Inter"/>
              </a:rPr>
              <a:t> </a:t>
            </a:r>
            <a:r>
              <a:rPr lang="fi-FI" sz="1600" err="1">
                <a:latin typeface="Inter"/>
              </a:rPr>
              <a:t>included</a:t>
            </a:r>
            <a:r>
              <a:rPr lang="fi-FI" sz="1600">
                <a:latin typeface="Inter"/>
              </a:rPr>
              <a:t> in </a:t>
            </a:r>
            <a:r>
              <a:rPr lang="fi-FI" sz="1600" err="1">
                <a:latin typeface="Inter"/>
              </a:rPr>
              <a:t>research</a:t>
            </a:r>
            <a:r>
              <a:rPr lang="fi-FI" sz="1600">
                <a:latin typeface="Inter"/>
              </a:rPr>
              <a:t>? </a:t>
            </a:r>
            <a:r>
              <a:rPr lang="fi-FI" sz="1600" err="1">
                <a:latin typeface="Inter"/>
              </a:rPr>
              <a:t>Why</a:t>
            </a:r>
            <a:r>
              <a:rPr lang="fi-FI" sz="1600">
                <a:latin typeface="Inter"/>
              </a:rPr>
              <a:t> is it </a:t>
            </a:r>
            <a:r>
              <a:rPr lang="fi-FI" sz="1600" err="1">
                <a:latin typeface="Inter"/>
              </a:rPr>
              <a:t>vital</a:t>
            </a:r>
            <a:r>
              <a:rPr lang="fi-FI" sz="1600">
                <a:latin typeface="Inter"/>
              </a:rPr>
              <a:t> </a:t>
            </a:r>
            <a:r>
              <a:rPr lang="fi-FI" sz="1600" err="1">
                <a:latin typeface="Inter"/>
              </a:rPr>
              <a:t>that</a:t>
            </a:r>
            <a:r>
              <a:rPr lang="fi-FI" sz="1600">
                <a:latin typeface="Inter"/>
              </a:rPr>
              <a:t> </a:t>
            </a:r>
            <a:r>
              <a:rPr lang="fi-FI" sz="1600" err="1">
                <a:latin typeface="Inter"/>
              </a:rPr>
              <a:t>their</a:t>
            </a:r>
            <a:r>
              <a:rPr lang="fi-FI" sz="1600">
                <a:latin typeface="Inter"/>
              </a:rPr>
              <a:t> voices </a:t>
            </a:r>
            <a:r>
              <a:rPr lang="fi-FI" sz="1600" err="1">
                <a:latin typeface="Inter"/>
              </a:rPr>
              <a:t>are</a:t>
            </a:r>
            <a:r>
              <a:rPr lang="fi-FI" sz="1600">
                <a:latin typeface="Inter"/>
              </a:rPr>
              <a:t> </a:t>
            </a:r>
            <a:r>
              <a:rPr lang="fi-FI" sz="1600" err="1">
                <a:latin typeface="Inter"/>
              </a:rPr>
              <a:t>heard</a:t>
            </a:r>
            <a:r>
              <a:rPr lang="fi-FI" sz="1600">
                <a:latin typeface="Inter"/>
              </a:rPr>
              <a:t>? </a:t>
            </a:r>
            <a:r>
              <a:rPr lang="fi-FI" sz="1600" err="1">
                <a:latin typeface="Inter"/>
              </a:rPr>
              <a:t>These</a:t>
            </a:r>
            <a:r>
              <a:rPr lang="fi-FI" sz="1600">
                <a:latin typeface="Inter"/>
              </a:rPr>
              <a:t> </a:t>
            </a:r>
            <a:r>
              <a:rPr lang="fi-FI" sz="1600" err="1">
                <a:latin typeface="Inter"/>
              </a:rPr>
              <a:t>are</a:t>
            </a:r>
            <a:r>
              <a:rPr lang="fi-FI" sz="1600">
                <a:latin typeface="Inter"/>
              </a:rPr>
              <a:t> just some </a:t>
            </a:r>
            <a:r>
              <a:rPr lang="fi-FI" sz="1600" err="1">
                <a:latin typeface="Inter"/>
              </a:rPr>
              <a:t>questions</a:t>
            </a:r>
            <a:r>
              <a:rPr lang="fi-FI" sz="1600">
                <a:latin typeface="Inter"/>
              </a:rPr>
              <a:t> </a:t>
            </a:r>
            <a:r>
              <a:rPr lang="fi-FI" sz="1600" err="1">
                <a:latin typeface="Inter"/>
              </a:rPr>
              <a:t>that</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explored</a:t>
            </a:r>
            <a:r>
              <a:rPr lang="fi-FI" sz="1600">
                <a:latin typeface="Inter"/>
              </a:rPr>
              <a:t> </a:t>
            </a:r>
            <a:r>
              <a:rPr lang="fi-FI" sz="1600" err="1">
                <a:latin typeface="Inter"/>
              </a:rPr>
              <a:t>by</a:t>
            </a:r>
            <a:r>
              <a:rPr lang="fi-FI" sz="1600">
                <a:latin typeface="Inter"/>
              </a:rPr>
              <a:t> Ms. </a:t>
            </a:r>
            <a:r>
              <a:rPr lang="fi-FI" sz="1600" err="1">
                <a:latin typeface="Inter"/>
              </a:rPr>
              <a:t>Séana</a:t>
            </a:r>
            <a:r>
              <a:rPr lang="fi-FI" sz="1600">
                <a:latin typeface="Inter"/>
              </a:rPr>
              <a:t> </a:t>
            </a:r>
            <a:r>
              <a:rPr lang="fi-FI" sz="1600" err="1">
                <a:latin typeface="Inter"/>
              </a:rPr>
              <a:t>Nic</a:t>
            </a:r>
            <a:r>
              <a:rPr lang="fi-FI" sz="1600">
                <a:latin typeface="Inter"/>
              </a:rPr>
              <a:t> </a:t>
            </a:r>
            <a:r>
              <a:rPr lang="fi-FI" sz="1600" err="1">
                <a:latin typeface="Inter"/>
              </a:rPr>
              <a:t>Dhonnacha</a:t>
            </a:r>
            <a:r>
              <a:rPr lang="fi-FI" sz="1600">
                <a:latin typeface="Inter"/>
              </a:rPr>
              <a:t> and Dr. </a:t>
            </a:r>
            <a:r>
              <a:rPr lang="fi-FI" sz="1600" err="1">
                <a:latin typeface="Inter"/>
              </a:rPr>
              <a:t>Alison</a:t>
            </a:r>
            <a:r>
              <a:rPr lang="fi-FI" sz="1600">
                <a:latin typeface="Inter"/>
              </a:rPr>
              <a:t> </a:t>
            </a:r>
            <a:r>
              <a:rPr lang="fi-FI" sz="1600" err="1">
                <a:latin typeface="Inter"/>
              </a:rPr>
              <a:t>Fagan</a:t>
            </a:r>
            <a:r>
              <a:rPr lang="fi-FI" sz="1600">
                <a:latin typeface="Inter"/>
              </a:rPr>
              <a:t>, TUS, </a:t>
            </a:r>
            <a:r>
              <a:rPr lang="fi-FI" sz="1600" err="1">
                <a:latin typeface="Inter"/>
              </a:rPr>
              <a:t>Ireland</a:t>
            </a:r>
            <a:r>
              <a:rPr lang="fi-FI" sz="1600">
                <a:latin typeface="Inter"/>
              </a:rPr>
              <a:t> in </a:t>
            </a:r>
            <a:r>
              <a:rPr lang="fi-FI" sz="1600" err="1">
                <a:latin typeface="Inter"/>
              </a:rPr>
              <a:t>this</a:t>
            </a:r>
            <a:r>
              <a:rPr lang="fi-FI" sz="1600">
                <a:latin typeface="Inter"/>
              </a:rPr>
              <a:t> </a:t>
            </a:r>
            <a:r>
              <a:rPr lang="fi-FI" sz="1600" err="1">
                <a:latin typeface="Inter"/>
              </a:rPr>
              <a:t>collaborative</a:t>
            </a:r>
            <a:r>
              <a:rPr lang="fi-FI" sz="1600">
                <a:latin typeface="Inter"/>
              </a:rPr>
              <a:t> workshop </a:t>
            </a:r>
            <a:r>
              <a:rPr lang="fi-FI" sz="1600" err="1">
                <a:latin typeface="Inter"/>
              </a:rPr>
              <a:t>that</a:t>
            </a:r>
            <a:r>
              <a:rPr lang="fi-FI" sz="1600">
                <a:latin typeface="Inter"/>
              </a:rPr>
              <a:t> </a:t>
            </a:r>
            <a:r>
              <a:rPr lang="fi-FI" sz="1600" err="1">
                <a:latin typeface="Inter"/>
              </a:rPr>
              <a:t>stresses</a:t>
            </a:r>
            <a:r>
              <a:rPr lang="fi-FI" sz="1600">
                <a:latin typeface="Inter"/>
              </a:rPr>
              <a:t> </a:t>
            </a:r>
            <a:r>
              <a:rPr lang="fi-FI" sz="1600" err="1">
                <a:latin typeface="Inter"/>
              </a:rPr>
              <a:t>while</a:t>
            </a:r>
            <a:r>
              <a:rPr lang="fi-FI" sz="1600">
                <a:latin typeface="Inter"/>
              </a:rPr>
              <a:t> extra </a:t>
            </a:r>
            <a:r>
              <a:rPr lang="fi-FI" sz="1600" err="1">
                <a:latin typeface="Inter"/>
              </a:rPr>
              <a:t>supports</a:t>
            </a:r>
            <a:r>
              <a:rPr lang="fi-FI" sz="1600">
                <a:latin typeface="Inter"/>
              </a:rPr>
              <a:t> </a:t>
            </a:r>
            <a:r>
              <a:rPr lang="fi-FI" sz="1600" err="1">
                <a:latin typeface="Inter"/>
              </a:rPr>
              <a:t>may</a:t>
            </a:r>
            <a:r>
              <a:rPr lang="fi-FI" sz="1600">
                <a:latin typeface="Inter"/>
              </a:rPr>
              <a:t> </a:t>
            </a:r>
            <a:r>
              <a:rPr lang="fi-FI" sz="1600" err="1">
                <a:latin typeface="Inter"/>
              </a:rPr>
              <a:t>be</a:t>
            </a:r>
            <a:r>
              <a:rPr lang="fi-FI" sz="1600">
                <a:latin typeface="Inter"/>
              </a:rPr>
              <a:t> </a:t>
            </a:r>
            <a:r>
              <a:rPr lang="fi-FI" sz="1600" err="1">
                <a:latin typeface="Inter"/>
              </a:rPr>
              <a:t>needed</a:t>
            </a:r>
            <a:r>
              <a:rPr lang="fi-FI" sz="1600">
                <a:latin typeface="Inter"/>
              </a:rPr>
              <a:t> and </a:t>
            </a:r>
            <a:r>
              <a:rPr lang="fi-FI" sz="1600" err="1">
                <a:latin typeface="Inter"/>
              </a:rPr>
              <a:t>different</a:t>
            </a:r>
            <a:r>
              <a:rPr lang="fi-FI" sz="1600">
                <a:latin typeface="Inter"/>
              </a:rPr>
              <a:t> </a:t>
            </a:r>
            <a:r>
              <a:rPr lang="fi-FI" sz="1600" err="1">
                <a:latin typeface="Inter"/>
              </a:rPr>
              <a:t>processes</a:t>
            </a:r>
            <a:r>
              <a:rPr lang="fi-FI" sz="1600">
                <a:latin typeface="Inter"/>
              </a:rPr>
              <a:t> </a:t>
            </a:r>
            <a:r>
              <a:rPr lang="fi-FI" sz="1600" err="1">
                <a:latin typeface="Inter"/>
              </a:rPr>
              <a:t>may</a:t>
            </a:r>
            <a:r>
              <a:rPr lang="fi-FI" sz="1600">
                <a:latin typeface="Inter"/>
              </a:rPr>
              <a:t> </a:t>
            </a:r>
            <a:r>
              <a:rPr lang="fi-FI" sz="1600" err="1">
                <a:latin typeface="Inter"/>
              </a:rPr>
              <a:t>be</a:t>
            </a:r>
            <a:r>
              <a:rPr lang="fi-FI" sz="1600">
                <a:latin typeface="Inter"/>
              </a:rPr>
              <a:t> </a:t>
            </a:r>
            <a:r>
              <a:rPr lang="fi-FI" sz="1600" err="1">
                <a:latin typeface="Inter"/>
              </a:rPr>
              <a:t>used</a:t>
            </a:r>
            <a:r>
              <a:rPr lang="fi-FI" sz="1600">
                <a:latin typeface="Inter"/>
              </a:rPr>
              <a:t> </a:t>
            </a:r>
            <a:r>
              <a:rPr lang="fi-FI" sz="1600" err="1">
                <a:latin typeface="Inter"/>
              </a:rPr>
              <a:t>with</a:t>
            </a:r>
            <a:r>
              <a:rPr lang="fi-FI" sz="1600">
                <a:latin typeface="Inter"/>
              </a:rPr>
              <a:t> </a:t>
            </a:r>
            <a:r>
              <a:rPr lang="fi-FI" sz="1600" err="1">
                <a:latin typeface="Inter"/>
              </a:rPr>
              <a:t>populations</a:t>
            </a:r>
            <a:r>
              <a:rPr lang="fi-FI" sz="1600">
                <a:latin typeface="Inter"/>
              </a:rPr>
              <a:t> at </a:t>
            </a:r>
            <a:r>
              <a:rPr lang="fi-FI" sz="1600" err="1">
                <a:latin typeface="Inter"/>
              </a:rPr>
              <a:t>risk</a:t>
            </a:r>
            <a:r>
              <a:rPr lang="fi-FI" sz="1600">
                <a:latin typeface="Inter"/>
              </a:rPr>
              <a:t> of </a:t>
            </a:r>
            <a:r>
              <a:rPr lang="fi-FI" sz="1600" err="1">
                <a:latin typeface="Inter"/>
              </a:rPr>
              <a:t>vulnerability</a:t>
            </a:r>
            <a:r>
              <a:rPr lang="fi-FI" sz="1600">
                <a:latin typeface="Inter"/>
              </a:rPr>
              <a:t>, </a:t>
            </a:r>
            <a:r>
              <a:rPr lang="fi-FI" sz="1600" err="1">
                <a:latin typeface="Inter"/>
              </a:rPr>
              <a:t>research</a:t>
            </a:r>
            <a:r>
              <a:rPr lang="fi-FI" sz="1600">
                <a:latin typeface="Inter"/>
              </a:rPr>
              <a:t> </a:t>
            </a:r>
            <a:r>
              <a:rPr lang="fi-FI" sz="1600" err="1">
                <a:latin typeface="Inter"/>
              </a:rPr>
              <a:t>with</a:t>
            </a:r>
            <a:r>
              <a:rPr lang="fi-FI" sz="1600">
                <a:latin typeface="Inter"/>
              </a:rPr>
              <a:t> a </a:t>
            </a:r>
            <a:r>
              <a:rPr lang="fi-FI" sz="1600" err="1">
                <a:latin typeface="Inter"/>
              </a:rPr>
              <a:t>vulnerable</a:t>
            </a:r>
            <a:r>
              <a:rPr lang="fi-FI" sz="1600">
                <a:latin typeface="Inter"/>
              </a:rPr>
              <a:t> </a:t>
            </a:r>
            <a:r>
              <a:rPr lang="fi-FI" sz="1600" err="1">
                <a:latin typeface="Inter"/>
              </a:rPr>
              <a:t>group</a:t>
            </a:r>
            <a:r>
              <a:rPr lang="fi-FI" sz="1600">
                <a:latin typeface="Inter"/>
              </a:rPr>
              <a:t> is </a:t>
            </a:r>
            <a:r>
              <a:rPr lang="fi-FI" sz="1600" err="1">
                <a:latin typeface="Inter"/>
              </a:rPr>
              <a:t>paramount</a:t>
            </a:r>
            <a:r>
              <a:rPr lang="fi-FI" sz="1600">
                <a:latin typeface="Inter"/>
              </a:rPr>
              <a:t> </a:t>
            </a:r>
            <a:r>
              <a:rPr lang="fi-FI" sz="1600" err="1">
                <a:latin typeface="Inter"/>
              </a:rPr>
              <a:t>when</a:t>
            </a:r>
            <a:r>
              <a:rPr lang="fi-FI" sz="1600">
                <a:latin typeface="Inter"/>
              </a:rPr>
              <a:t> it is </a:t>
            </a:r>
            <a:r>
              <a:rPr lang="fi-FI" sz="1600" err="1">
                <a:latin typeface="Inter"/>
              </a:rPr>
              <a:t>responsive</a:t>
            </a:r>
            <a:r>
              <a:rPr lang="fi-FI" sz="1600">
                <a:latin typeface="Inter"/>
              </a:rPr>
              <a:t> to </a:t>
            </a:r>
            <a:r>
              <a:rPr lang="fi-FI" sz="1600" err="1">
                <a:latin typeface="Inter"/>
              </a:rPr>
              <a:t>the</a:t>
            </a:r>
            <a:r>
              <a:rPr lang="fi-FI" sz="1600">
                <a:latin typeface="Inter"/>
              </a:rPr>
              <a:t> </a:t>
            </a:r>
            <a:r>
              <a:rPr lang="fi-FI" sz="1600" err="1">
                <a:latin typeface="Inter"/>
              </a:rPr>
              <a:t>needs</a:t>
            </a:r>
            <a:r>
              <a:rPr lang="fi-FI" sz="1600">
                <a:latin typeface="Inter"/>
              </a:rPr>
              <a:t> </a:t>
            </a:r>
            <a:r>
              <a:rPr lang="fi-FI" sz="1600" err="1">
                <a:latin typeface="Inter"/>
              </a:rPr>
              <a:t>or</a:t>
            </a:r>
            <a:r>
              <a:rPr lang="fi-FI" sz="1600">
                <a:latin typeface="Inter"/>
              </a:rPr>
              <a:t> </a:t>
            </a:r>
            <a:r>
              <a:rPr lang="fi-FI" sz="1600" err="1">
                <a:latin typeface="Inter"/>
              </a:rPr>
              <a:t>priorities</a:t>
            </a:r>
            <a:r>
              <a:rPr lang="fi-FI" sz="1600">
                <a:latin typeface="Inter"/>
              </a:rPr>
              <a:t> of </a:t>
            </a:r>
            <a:r>
              <a:rPr lang="fi-FI" sz="1600" err="1">
                <a:latin typeface="Inter"/>
              </a:rPr>
              <a:t>these</a:t>
            </a:r>
            <a:r>
              <a:rPr lang="fi-FI" sz="1600">
                <a:latin typeface="Inter"/>
              </a:rPr>
              <a:t> </a:t>
            </a:r>
            <a:r>
              <a:rPr lang="fi-FI" sz="1600" err="1">
                <a:latin typeface="Inter"/>
              </a:rPr>
              <a:t>populations</a:t>
            </a:r>
            <a:r>
              <a:rPr lang="fi-FI" sz="1600">
                <a:latin typeface="Inter"/>
              </a:rPr>
              <a:t>.</a:t>
            </a:r>
            <a:endParaRPr lang="fi-FI" sz="1600"/>
          </a:p>
          <a:p>
            <a:pPr marL="0" indent="0">
              <a:buNone/>
            </a:pPr>
            <a:endParaRPr lang="fi-FI" sz="16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3250532" y="3272183"/>
            <a:ext cx="3124344" cy="28161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100">
                <a:latin typeface="Inter"/>
              </a:rPr>
              <a:t>Ms </a:t>
            </a:r>
            <a:r>
              <a:rPr lang="fi-FI" sz="1100" err="1">
                <a:latin typeface="Inter"/>
              </a:rPr>
              <a:t>Seána</a:t>
            </a:r>
            <a:r>
              <a:rPr lang="fi-FI" sz="1100">
                <a:latin typeface="Inter"/>
              </a:rPr>
              <a:t> </a:t>
            </a:r>
            <a:r>
              <a:rPr lang="fi-FI" sz="1100" err="1">
                <a:latin typeface="Inter"/>
              </a:rPr>
              <a:t>Nic</a:t>
            </a:r>
            <a:r>
              <a:rPr lang="fi-FI" sz="1100">
                <a:latin typeface="Inter"/>
              </a:rPr>
              <a:t> </a:t>
            </a:r>
            <a:r>
              <a:rPr lang="fi-FI" sz="1100" err="1">
                <a:latin typeface="Inter"/>
              </a:rPr>
              <a:t>Dhonnacha</a:t>
            </a:r>
            <a:r>
              <a:rPr lang="fi-FI" sz="1100">
                <a:latin typeface="Inter"/>
              </a:rPr>
              <a:t> is an Assistant </a:t>
            </a:r>
            <a:r>
              <a:rPr lang="fi-FI" sz="1100" err="1">
                <a:latin typeface="Inter"/>
              </a:rPr>
              <a:t>Lecturer</a:t>
            </a:r>
            <a:r>
              <a:rPr lang="fi-FI" sz="1100">
                <a:latin typeface="Inter"/>
              </a:rPr>
              <a:t> in </a:t>
            </a:r>
            <a:r>
              <a:rPr lang="fi-FI" sz="1100" err="1">
                <a:latin typeface="Inter"/>
              </a:rPr>
              <a:t>the</a:t>
            </a:r>
            <a:r>
              <a:rPr lang="fi-FI" sz="1100">
                <a:latin typeface="Inter"/>
              </a:rPr>
              <a:t> Department of </a:t>
            </a:r>
            <a:r>
              <a:rPr lang="fi-FI" sz="1100" err="1">
                <a:latin typeface="Inter"/>
              </a:rPr>
              <a:t>Nursing</a:t>
            </a:r>
            <a:r>
              <a:rPr lang="fi-FI" sz="1100">
                <a:latin typeface="Inter"/>
              </a:rPr>
              <a:t> and Healthcare in </a:t>
            </a:r>
            <a:r>
              <a:rPr lang="fi-FI" sz="1100" err="1">
                <a:latin typeface="Inter"/>
              </a:rPr>
              <a:t>the</a:t>
            </a:r>
            <a:r>
              <a:rPr lang="fi-FI" sz="1100">
                <a:latin typeface="Inter"/>
              </a:rPr>
              <a:t> </a:t>
            </a:r>
            <a:r>
              <a:rPr lang="fi-FI" sz="1100" err="1">
                <a:latin typeface="Inter"/>
              </a:rPr>
              <a:t>Technological</a:t>
            </a:r>
            <a:r>
              <a:rPr lang="fi-FI" sz="1100">
                <a:latin typeface="Inter"/>
              </a:rPr>
              <a:t> </a:t>
            </a:r>
            <a:r>
              <a:rPr lang="fi-FI" sz="1100" err="1">
                <a:latin typeface="Inter"/>
              </a:rPr>
              <a:t>University</a:t>
            </a:r>
            <a:r>
              <a:rPr lang="fi-FI" sz="1100">
                <a:latin typeface="Inter"/>
              </a:rPr>
              <a:t> of </a:t>
            </a:r>
            <a:r>
              <a:rPr lang="fi-FI" sz="1100" err="1">
                <a:latin typeface="Inter"/>
              </a:rPr>
              <a:t>the</a:t>
            </a:r>
            <a:r>
              <a:rPr lang="fi-FI" sz="1100">
                <a:latin typeface="Inter"/>
              </a:rPr>
              <a:t> Shannon: </a:t>
            </a:r>
            <a:r>
              <a:rPr lang="fi-FI" sz="1100" err="1">
                <a:latin typeface="Inter"/>
              </a:rPr>
              <a:t>Midlands</a:t>
            </a:r>
            <a:r>
              <a:rPr lang="fi-FI" sz="1100">
                <a:latin typeface="Inter"/>
              </a:rPr>
              <a:t> and </a:t>
            </a:r>
            <a:r>
              <a:rPr lang="fi-FI" sz="1100" err="1">
                <a:latin typeface="Inter"/>
              </a:rPr>
              <a:t>Midwest</a:t>
            </a:r>
            <a:r>
              <a:rPr lang="fi-FI" sz="1100">
                <a:latin typeface="Inter"/>
              </a:rPr>
              <a:t>. </a:t>
            </a:r>
            <a:r>
              <a:rPr lang="fi-FI" sz="1100" err="1">
                <a:latin typeface="Inter"/>
              </a:rPr>
              <a:t>Seána</a:t>
            </a:r>
            <a:r>
              <a:rPr lang="fi-FI" sz="1100">
                <a:latin typeface="Inter"/>
              </a:rPr>
              <a:t> </a:t>
            </a:r>
            <a:r>
              <a:rPr lang="fi-FI" sz="1100" err="1">
                <a:latin typeface="Inter"/>
              </a:rPr>
              <a:t>holds</a:t>
            </a:r>
            <a:r>
              <a:rPr lang="fi-FI" sz="1100">
                <a:latin typeface="Inter"/>
              </a:rPr>
              <a:t> a Bachelor of Science (</a:t>
            </a:r>
            <a:r>
              <a:rPr lang="fi-FI" sz="1100" err="1">
                <a:latin typeface="Inter"/>
              </a:rPr>
              <a:t>Hons</a:t>
            </a:r>
            <a:r>
              <a:rPr lang="fi-FI" sz="1100">
                <a:latin typeface="Inter"/>
              </a:rPr>
              <a:t>) in General </a:t>
            </a:r>
            <a:r>
              <a:rPr lang="fi-FI" sz="1100" err="1">
                <a:latin typeface="Inter"/>
              </a:rPr>
              <a:t>Nursing</a:t>
            </a:r>
            <a:r>
              <a:rPr lang="fi-FI" sz="1100">
                <a:latin typeface="Inter"/>
              </a:rPr>
              <a:t> and </a:t>
            </a:r>
            <a:r>
              <a:rPr lang="fi-FI" sz="1100" err="1">
                <a:latin typeface="Inter"/>
              </a:rPr>
              <a:t>worked</a:t>
            </a:r>
            <a:r>
              <a:rPr lang="fi-FI" sz="1100">
                <a:latin typeface="Inter"/>
              </a:rPr>
              <a:t> </a:t>
            </a:r>
            <a:r>
              <a:rPr lang="fi-FI" sz="1100" err="1">
                <a:latin typeface="Inter"/>
              </a:rPr>
              <a:t>clinically</a:t>
            </a:r>
            <a:r>
              <a:rPr lang="fi-FI" sz="1100">
                <a:latin typeface="Inter"/>
              </a:rPr>
              <a:t> as an </a:t>
            </a:r>
            <a:r>
              <a:rPr lang="fi-FI" sz="1100" err="1">
                <a:latin typeface="Inter"/>
              </a:rPr>
              <a:t>Enhanced</a:t>
            </a:r>
            <a:r>
              <a:rPr lang="fi-FI" sz="1100">
                <a:latin typeface="Inter"/>
              </a:rPr>
              <a:t> </a:t>
            </a:r>
            <a:r>
              <a:rPr lang="fi-FI" sz="1100" err="1">
                <a:latin typeface="Inter"/>
              </a:rPr>
              <a:t>Nurse</a:t>
            </a:r>
            <a:r>
              <a:rPr lang="fi-FI" sz="1100">
                <a:latin typeface="Inter"/>
              </a:rPr>
              <a:t> in </a:t>
            </a:r>
            <a:r>
              <a:rPr lang="fi-FI" sz="1100" err="1">
                <a:latin typeface="Inter"/>
              </a:rPr>
              <a:t>the</a:t>
            </a:r>
            <a:r>
              <a:rPr lang="fi-FI" sz="1100">
                <a:latin typeface="Inter"/>
              </a:rPr>
              <a:t> </a:t>
            </a:r>
            <a:r>
              <a:rPr lang="fi-FI" sz="1100" err="1">
                <a:latin typeface="Inter"/>
              </a:rPr>
              <a:t>acute</a:t>
            </a:r>
            <a:r>
              <a:rPr lang="fi-FI" sz="1100">
                <a:latin typeface="Inter"/>
              </a:rPr>
              <a:t> </a:t>
            </a:r>
            <a:r>
              <a:rPr lang="fi-FI" sz="1100" err="1">
                <a:latin typeface="Inter"/>
              </a:rPr>
              <a:t>hospital</a:t>
            </a:r>
            <a:r>
              <a:rPr lang="fi-FI" sz="1100">
                <a:latin typeface="Inter"/>
              </a:rPr>
              <a:t> </a:t>
            </a:r>
            <a:r>
              <a:rPr lang="fi-FI" sz="1100" err="1">
                <a:latin typeface="Inter"/>
              </a:rPr>
              <a:t>setting</a:t>
            </a:r>
            <a:r>
              <a:rPr lang="fi-FI" sz="1100">
                <a:latin typeface="Inter"/>
              </a:rPr>
              <a:t> and in </a:t>
            </a:r>
            <a:r>
              <a:rPr lang="fi-FI" sz="1100" err="1">
                <a:latin typeface="Inter"/>
              </a:rPr>
              <a:t>care</a:t>
            </a:r>
            <a:r>
              <a:rPr lang="fi-FI" sz="1100">
                <a:latin typeface="Inter"/>
              </a:rPr>
              <a:t> of </a:t>
            </a:r>
            <a:r>
              <a:rPr lang="fi-FI" sz="1100" err="1">
                <a:latin typeface="Inter"/>
              </a:rPr>
              <a:t>the</a:t>
            </a:r>
            <a:r>
              <a:rPr lang="fi-FI" sz="1100">
                <a:latin typeface="Inter"/>
              </a:rPr>
              <a:t> </a:t>
            </a:r>
            <a:r>
              <a:rPr lang="fi-FI" sz="1100" err="1">
                <a:latin typeface="Inter"/>
              </a:rPr>
              <a:t>older</a:t>
            </a:r>
            <a:r>
              <a:rPr lang="fi-FI" sz="1100">
                <a:latin typeface="Inter"/>
              </a:rPr>
              <a:t> person. </a:t>
            </a:r>
            <a:r>
              <a:rPr lang="fi-FI" sz="1100" err="1">
                <a:latin typeface="Inter"/>
              </a:rPr>
              <a:t>Seána</a:t>
            </a:r>
            <a:r>
              <a:rPr lang="fi-FI" sz="1100">
                <a:latin typeface="Inter"/>
              </a:rPr>
              <a:t> is a PhD </a:t>
            </a:r>
            <a:r>
              <a:rPr lang="fi-FI" sz="1100" err="1">
                <a:latin typeface="Inter"/>
              </a:rPr>
              <a:t>student</a:t>
            </a:r>
            <a:r>
              <a:rPr lang="fi-FI" sz="1100">
                <a:latin typeface="Inter"/>
              </a:rPr>
              <a:t>, and </a:t>
            </a:r>
            <a:r>
              <a:rPr lang="fi-FI" sz="1100" err="1">
                <a:latin typeface="Inter"/>
              </a:rPr>
              <a:t>her</a:t>
            </a:r>
            <a:r>
              <a:rPr lang="fi-FI" sz="1100">
                <a:latin typeface="Inter"/>
              </a:rPr>
              <a:t> </a:t>
            </a:r>
            <a:r>
              <a:rPr lang="fi-FI" sz="1100" err="1">
                <a:latin typeface="Inter"/>
              </a:rPr>
              <a:t>research</a:t>
            </a:r>
            <a:r>
              <a:rPr lang="fi-FI" sz="1100">
                <a:latin typeface="Inter"/>
              </a:rPr>
              <a:t> </a:t>
            </a:r>
            <a:r>
              <a:rPr lang="fi-FI" sz="1100" err="1">
                <a:latin typeface="Inter"/>
              </a:rPr>
              <a:t>involves</a:t>
            </a:r>
            <a:r>
              <a:rPr lang="fi-FI" sz="1100">
                <a:latin typeface="Inter"/>
              </a:rPr>
              <a:t> </a:t>
            </a:r>
            <a:r>
              <a:rPr lang="fi-FI" sz="1100" err="1">
                <a:latin typeface="Inter"/>
              </a:rPr>
              <a:t>exploring</a:t>
            </a:r>
            <a:r>
              <a:rPr lang="fi-FI" sz="1100">
                <a:latin typeface="Inter"/>
              </a:rPr>
              <a:t> </a:t>
            </a:r>
            <a:r>
              <a:rPr lang="fi-FI" sz="1100" err="1">
                <a:latin typeface="Inter"/>
              </a:rPr>
              <a:t>the</a:t>
            </a:r>
            <a:r>
              <a:rPr lang="fi-FI" sz="1100">
                <a:latin typeface="Inter"/>
              </a:rPr>
              <a:t> </a:t>
            </a:r>
            <a:r>
              <a:rPr lang="fi-FI" sz="1100" err="1">
                <a:latin typeface="Inter"/>
              </a:rPr>
              <a:t>experiences</a:t>
            </a:r>
            <a:r>
              <a:rPr lang="fi-FI" sz="1100">
                <a:latin typeface="Inter"/>
              </a:rPr>
              <a:t> of </a:t>
            </a:r>
            <a:r>
              <a:rPr lang="fi-FI" sz="1100" err="1">
                <a:latin typeface="Inter"/>
              </a:rPr>
              <a:t>parents</a:t>
            </a:r>
            <a:r>
              <a:rPr lang="fi-FI" sz="1100">
                <a:latin typeface="Inter"/>
              </a:rPr>
              <a:t> of </a:t>
            </a:r>
            <a:r>
              <a:rPr lang="fi-FI" sz="1100" err="1">
                <a:latin typeface="Inter"/>
              </a:rPr>
              <a:t>adolescents</a:t>
            </a:r>
            <a:r>
              <a:rPr lang="fi-FI" sz="1100">
                <a:latin typeface="Inter"/>
              </a:rPr>
              <a:t> </a:t>
            </a:r>
            <a:r>
              <a:rPr lang="fi-FI" sz="1100" err="1">
                <a:latin typeface="Inter"/>
              </a:rPr>
              <a:t>with</a:t>
            </a:r>
            <a:r>
              <a:rPr lang="fi-FI" sz="1100">
                <a:latin typeface="Inter"/>
              </a:rPr>
              <a:t> </a:t>
            </a:r>
            <a:r>
              <a:rPr lang="fi-FI" sz="1100" err="1">
                <a:latin typeface="Inter"/>
              </a:rPr>
              <a:t>mental</a:t>
            </a:r>
            <a:r>
              <a:rPr lang="fi-FI" sz="1100">
                <a:latin typeface="Inter"/>
              </a:rPr>
              <a:t> </a:t>
            </a:r>
            <a:r>
              <a:rPr lang="fi-FI" sz="1100" err="1">
                <a:latin typeface="Inter"/>
              </a:rPr>
              <a:t>health</a:t>
            </a:r>
            <a:r>
              <a:rPr lang="fi-FI" sz="1100">
                <a:latin typeface="Inter"/>
              </a:rPr>
              <a:t> </a:t>
            </a:r>
            <a:r>
              <a:rPr lang="fi-FI" sz="1100" err="1">
                <a:latin typeface="Inter"/>
              </a:rPr>
              <a:t>difficulties</a:t>
            </a:r>
            <a:r>
              <a:rPr lang="fi-FI" sz="1100">
                <a:latin typeface="Inter"/>
              </a:rPr>
              <a:t> </a:t>
            </a:r>
            <a:r>
              <a:rPr lang="fi-FI" sz="1100" err="1">
                <a:latin typeface="Inter"/>
              </a:rPr>
              <a:t>who</a:t>
            </a:r>
            <a:r>
              <a:rPr lang="fi-FI" sz="1100">
                <a:latin typeface="Inter"/>
              </a:rPr>
              <a:t> </a:t>
            </a:r>
            <a:r>
              <a:rPr lang="fi-FI" sz="1100" err="1">
                <a:latin typeface="Inter"/>
              </a:rPr>
              <a:t>access</a:t>
            </a:r>
            <a:r>
              <a:rPr lang="fi-FI" sz="1100">
                <a:latin typeface="Inter"/>
              </a:rPr>
              <a:t> </a:t>
            </a:r>
            <a:r>
              <a:rPr lang="fi-FI" sz="1100" err="1">
                <a:latin typeface="Inter"/>
              </a:rPr>
              <a:t>mental</a:t>
            </a:r>
            <a:r>
              <a:rPr lang="fi-FI" sz="1100">
                <a:latin typeface="Inter"/>
              </a:rPr>
              <a:t> </a:t>
            </a:r>
            <a:r>
              <a:rPr lang="fi-FI" sz="1100" err="1">
                <a:latin typeface="Inter"/>
              </a:rPr>
              <a:t>health</a:t>
            </a:r>
            <a:r>
              <a:rPr lang="fi-FI" sz="1100">
                <a:latin typeface="Inter"/>
              </a:rPr>
              <a:t> </a:t>
            </a:r>
            <a:r>
              <a:rPr lang="fi-FI" sz="1100" err="1">
                <a:latin typeface="Inter"/>
              </a:rPr>
              <a:t>services</a:t>
            </a:r>
            <a:r>
              <a:rPr lang="fi-FI" sz="1100">
                <a:latin typeface="Inter"/>
              </a:rPr>
              <a:t> </a:t>
            </a:r>
            <a:r>
              <a:rPr lang="fi-FI" sz="1100" err="1">
                <a:latin typeface="Inter"/>
              </a:rPr>
              <a:t>through</a:t>
            </a:r>
            <a:r>
              <a:rPr lang="fi-FI" sz="1100">
                <a:latin typeface="Inter"/>
              </a:rPr>
              <a:t> </a:t>
            </a:r>
            <a:r>
              <a:rPr lang="fi-FI" sz="1100" err="1">
                <a:latin typeface="Inter"/>
              </a:rPr>
              <a:t>the</a:t>
            </a:r>
            <a:r>
              <a:rPr lang="fi-FI" sz="1100">
                <a:latin typeface="Inter"/>
              </a:rPr>
              <a:t> </a:t>
            </a:r>
            <a:r>
              <a:rPr lang="fi-FI" sz="1100" err="1">
                <a:latin typeface="Inter"/>
              </a:rPr>
              <a:t>emergency</a:t>
            </a:r>
            <a:r>
              <a:rPr lang="fi-FI" sz="1100">
                <a:latin typeface="Inter"/>
              </a:rPr>
              <a:t> </a:t>
            </a:r>
            <a:r>
              <a:rPr lang="fi-FI" sz="1100" err="1">
                <a:latin typeface="Inter"/>
              </a:rPr>
              <a:t>department</a:t>
            </a:r>
            <a:r>
              <a:rPr lang="fi-FI" sz="1100">
                <a:latin typeface="Inter"/>
              </a:rPr>
              <a:t>. </a:t>
            </a:r>
            <a:r>
              <a:rPr lang="fi-FI" sz="1100" err="1">
                <a:latin typeface="Inter"/>
              </a:rPr>
              <a:t>Her</a:t>
            </a:r>
            <a:r>
              <a:rPr lang="fi-FI" sz="1100">
                <a:latin typeface="Inter"/>
              </a:rPr>
              <a:t> </a:t>
            </a:r>
            <a:r>
              <a:rPr lang="fi-FI" sz="1100" err="1">
                <a:latin typeface="Inter"/>
              </a:rPr>
              <a:t>work</a:t>
            </a:r>
            <a:r>
              <a:rPr lang="fi-FI" sz="1100">
                <a:latin typeface="Inter"/>
              </a:rPr>
              <a:t> to </a:t>
            </a:r>
            <a:r>
              <a:rPr lang="fi-FI" sz="1100" err="1">
                <a:latin typeface="Inter"/>
              </a:rPr>
              <a:t>date</a:t>
            </a:r>
            <a:r>
              <a:rPr lang="fi-FI" sz="1100">
                <a:latin typeface="Inter"/>
              </a:rPr>
              <a:t> </a:t>
            </a:r>
            <a:r>
              <a:rPr lang="fi-FI" sz="1100" err="1">
                <a:latin typeface="Inter"/>
              </a:rPr>
              <a:t>has</a:t>
            </a:r>
            <a:r>
              <a:rPr lang="fi-FI" sz="1100">
                <a:latin typeface="Inter"/>
              </a:rPr>
              <a:t> </a:t>
            </a:r>
            <a:r>
              <a:rPr lang="fi-FI" sz="1100" err="1">
                <a:latin typeface="Inter"/>
              </a:rPr>
              <a:t>been</a:t>
            </a:r>
            <a:r>
              <a:rPr lang="fi-FI" sz="1100">
                <a:latin typeface="Inter"/>
              </a:rPr>
              <a:t> </a:t>
            </a:r>
            <a:r>
              <a:rPr lang="fi-FI" sz="1100" err="1">
                <a:latin typeface="Inter"/>
              </a:rPr>
              <a:t>disseminated</a:t>
            </a:r>
            <a:r>
              <a:rPr lang="fi-FI" sz="1100">
                <a:latin typeface="Inter"/>
              </a:rPr>
              <a:t> </a:t>
            </a:r>
            <a:r>
              <a:rPr lang="fi-FI" sz="1100" err="1">
                <a:latin typeface="Inter"/>
              </a:rPr>
              <a:t>through</a:t>
            </a:r>
            <a:r>
              <a:rPr lang="fi-FI" sz="1100">
                <a:latin typeface="Inter"/>
              </a:rPr>
              <a:t> </a:t>
            </a:r>
            <a:r>
              <a:rPr lang="fi-FI" sz="1100" err="1">
                <a:latin typeface="Inter"/>
              </a:rPr>
              <a:t>international</a:t>
            </a:r>
            <a:r>
              <a:rPr lang="fi-FI" sz="1100">
                <a:latin typeface="Inter"/>
              </a:rPr>
              <a:t> and </a:t>
            </a:r>
            <a:r>
              <a:rPr lang="fi-FI" sz="1100" err="1">
                <a:latin typeface="Inter"/>
              </a:rPr>
              <a:t>interdisciplinary</a:t>
            </a:r>
            <a:r>
              <a:rPr lang="fi-FI" sz="1100">
                <a:latin typeface="Inter"/>
              </a:rPr>
              <a:t> </a:t>
            </a:r>
            <a:r>
              <a:rPr lang="fi-FI" sz="1100" err="1">
                <a:latin typeface="Inter"/>
              </a:rPr>
              <a:t>conferences</a:t>
            </a:r>
            <a:r>
              <a:rPr lang="fi-FI" sz="1100">
                <a:latin typeface="Inter"/>
              </a:rPr>
              <a:t> and </a:t>
            </a:r>
            <a:r>
              <a:rPr lang="fi-FI" sz="1100" err="1">
                <a:latin typeface="Inter"/>
              </a:rPr>
              <a:t>she</a:t>
            </a:r>
            <a:r>
              <a:rPr lang="fi-FI" sz="1100">
                <a:latin typeface="Inter"/>
              </a:rPr>
              <a:t> </a:t>
            </a:r>
            <a:r>
              <a:rPr lang="fi-FI" sz="1100" err="1">
                <a:latin typeface="Inter"/>
              </a:rPr>
              <a:t>has</a:t>
            </a:r>
            <a:r>
              <a:rPr lang="fi-FI" sz="1100">
                <a:latin typeface="Inter"/>
              </a:rPr>
              <a:t> </a:t>
            </a:r>
            <a:r>
              <a:rPr lang="fi-FI" sz="1100" err="1">
                <a:latin typeface="Inter"/>
              </a:rPr>
              <a:t>recently</a:t>
            </a:r>
            <a:r>
              <a:rPr lang="fi-FI" sz="1100">
                <a:latin typeface="Inter"/>
              </a:rPr>
              <a:t> </a:t>
            </a:r>
            <a:r>
              <a:rPr lang="fi-FI" sz="1100" err="1">
                <a:latin typeface="Inter"/>
              </a:rPr>
              <a:t>published</a:t>
            </a:r>
            <a:r>
              <a:rPr lang="fi-FI" sz="1100">
                <a:latin typeface="Inter"/>
              </a:rPr>
              <a:t> in </a:t>
            </a:r>
            <a:r>
              <a:rPr lang="fi-FI" sz="1100" err="1">
                <a:latin typeface="Inter"/>
              </a:rPr>
              <a:t>the</a:t>
            </a:r>
            <a:r>
              <a:rPr lang="fi-FI" sz="1100">
                <a:latin typeface="Inter"/>
              </a:rPr>
              <a:t> Journal of </a:t>
            </a:r>
            <a:r>
              <a:rPr lang="fi-FI" sz="1100" err="1">
                <a:latin typeface="Inter"/>
              </a:rPr>
              <a:t>Clinical</a:t>
            </a:r>
            <a:r>
              <a:rPr lang="fi-FI" sz="1100">
                <a:latin typeface="Inter"/>
              </a:rPr>
              <a:t> </a:t>
            </a:r>
            <a:r>
              <a:rPr lang="fi-FI" sz="1100" err="1">
                <a:latin typeface="Inter"/>
              </a:rPr>
              <a:t>Nursing</a:t>
            </a:r>
            <a:r>
              <a:rPr lang="fi-FI" sz="1100">
                <a:latin typeface="Inter"/>
                <a:cs typeface="Times New Roman"/>
              </a:rPr>
              <a:t>.</a:t>
            </a:r>
            <a:endParaRPr lang="fi-FI" sz="1100"/>
          </a:p>
          <a:p>
            <a:endParaRPr lang="fi-FI" sz="1200">
              <a:latin typeface="Inter"/>
              <a:cs typeface="Times New Roman"/>
            </a:endParaRPr>
          </a:p>
        </p:txBody>
      </p:sp>
      <p:pic>
        <p:nvPicPr>
          <p:cNvPr id="5" name="Sisällön paikkamerkki 4" descr="Kuva, joka sisältää kohteen Ihmisen kasvot, henkilö, vaate, hymy&#10;&#10;Kuvaus luotu automaattisesti">
            <a:extLst>
              <a:ext uri="{FF2B5EF4-FFF2-40B4-BE49-F238E27FC236}">
                <a16:creationId xmlns:a16="http://schemas.microsoft.com/office/drawing/2014/main" id="{917C30E9-601A-B112-0D85-64153A5E5F40}"/>
              </a:ext>
            </a:extLst>
          </p:cNvPr>
          <p:cNvPicPr>
            <a:picLocks noGrp="1" noChangeAspect="1"/>
          </p:cNvPicPr>
          <p:nvPr>
            <p:ph sz="quarter" idx="4"/>
          </p:nvPr>
        </p:nvPicPr>
        <p:blipFill>
          <a:blip r:embed="rId3"/>
          <a:stretch>
            <a:fillRect/>
          </a:stretch>
        </p:blipFill>
        <p:spPr>
          <a:xfrm>
            <a:off x="801981" y="3277536"/>
            <a:ext cx="2458573" cy="3152759"/>
          </a:xfrm>
        </p:spPr>
      </p:pic>
      <p:sp>
        <p:nvSpPr>
          <p:cNvPr id="6" name="Tekstiruutu 5">
            <a:extLst>
              <a:ext uri="{FF2B5EF4-FFF2-40B4-BE49-F238E27FC236}">
                <a16:creationId xmlns:a16="http://schemas.microsoft.com/office/drawing/2014/main" id="{3F8E668D-D18A-FE99-2BAF-6039C3BBA5D5}"/>
              </a:ext>
            </a:extLst>
          </p:cNvPr>
          <p:cNvSpPr txBox="1"/>
          <p:nvPr/>
        </p:nvSpPr>
        <p:spPr>
          <a:xfrm>
            <a:off x="8914528" y="3272183"/>
            <a:ext cx="3114173"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Inter"/>
                <a:cs typeface="Times New Roman"/>
              </a:rPr>
              <a:t>Dr. Fagan is a lecturer in the Department of Nursing and Healthcare in the Technological University of the Shannon: Midlands and Midwest. Alison holds a Bachelor’s of Science (Hons) in General Nursing and before pursuing doctoral research Alison worked as an registered general nurse specializing in acute surgery before taking a role as a Clinical Nurse Manager in both community health and wellbeing and care of the older person settings. Alison’s PhD research explored the social factors and characteristics of Irish centenarians. Her work has been presented both nationally and internationally and has been published academically in Age and Ageing and The Journal of Aging Studies, with a number of additional scholarly publications forthcoming from this research.</a:t>
            </a:r>
            <a:endParaRPr lang="fi-FI" sz="1100"/>
          </a:p>
        </p:txBody>
      </p:sp>
      <p:pic>
        <p:nvPicPr>
          <p:cNvPr id="8" name="Kuva 7" descr="Kuva, joka sisältää kohteen Ihmisen kasvot, vaate, henkilö, hymy&#10;&#10;Kuvaus luotu automaattisesti">
            <a:extLst>
              <a:ext uri="{FF2B5EF4-FFF2-40B4-BE49-F238E27FC236}">
                <a16:creationId xmlns:a16="http://schemas.microsoft.com/office/drawing/2014/main" id="{05017C99-E0FA-8742-AF40-107BB1C61683}"/>
              </a:ext>
            </a:extLst>
          </p:cNvPr>
          <p:cNvPicPr>
            <a:picLocks noChangeAspect="1"/>
          </p:cNvPicPr>
          <p:nvPr/>
        </p:nvPicPr>
        <p:blipFill>
          <a:blip r:embed="rId4"/>
          <a:stretch>
            <a:fillRect/>
          </a:stretch>
        </p:blipFill>
        <p:spPr>
          <a:xfrm>
            <a:off x="6553814" y="3270887"/>
            <a:ext cx="2107671" cy="3142197"/>
          </a:xfrm>
          <a:prstGeom prst="rect">
            <a:avLst/>
          </a:prstGeom>
        </p:spPr>
      </p:pic>
      <p:sp>
        <p:nvSpPr>
          <p:cNvPr id="4" name="Ellipsi 3">
            <a:extLst>
              <a:ext uri="{FF2B5EF4-FFF2-40B4-BE49-F238E27FC236}">
                <a16:creationId xmlns:a16="http://schemas.microsoft.com/office/drawing/2014/main" id="{D39009B6-8FA8-7180-8720-C9D3C9861DB0}"/>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l" rtl="0"/>
            <a:r>
              <a:rPr lang="fi-FI"/>
              <a:t>13:00-15:30</a:t>
            </a:r>
            <a:r>
              <a:rPr lang="en-US"/>
              <a:t>​</a:t>
            </a:r>
          </a:p>
          <a:p>
            <a:pPr algn="l" rtl="0"/>
            <a:r>
              <a:rPr lang="fi-FI"/>
              <a:t>​S-125</a:t>
            </a:r>
          </a:p>
        </p:txBody>
      </p:sp>
    </p:spTree>
    <p:extLst>
      <p:ext uri="{BB962C8B-B14F-4D97-AF65-F5344CB8AC3E}">
        <p14:creationId xmlns:p14="http://schemas.microsoft.com/office/powerpoint/2010/main" val="2600077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2843810" y="237833"/>
            <a:ext cx="7136375" cy="1332539"/>
          </a:xfrm>
        </p:spPr>
        <p:txBody>
          <a:bodyPr>
            <a:normAutofit fontScale="90000"/>
          </a:bodyPr>
          <a:lstStyle/>
          <a:p>
            <a:r>
              <a:rPr lang="fi-FI"/>
              <a:t>Personal </a:t>
            </a:r>
            <a:r>
              <a:rPr lang="fi-FI" err="1"/>
              <a:t>sustainability</a:t>
            </a:r>
            <a:r>
              <a:rPr lang="fi-FI"/>
              <a:t> in </a:t>
            </a:r>
            <a:r>
              <a:rPr lang="fi-FI" err="1"/>
              <a:t>helping</a:t>
            </a:r>
            <a:r>
              <a:rPr lang="fi-FI"/>
              <a:t> </a:t>
            </a:r>
            <a:r>
              <a:rPr lang="fi-FI" err="1"/>
              <a:t>professions</a:t>
            </a:r>
            <a:r>
              <a:rPr lang="fi-FI"/>
              <a:t>: </a:t>
            </a:r>
            <a:r>
              <a:rPr lang="fi-FI" err="1"/>
              <a:t>Stress</a:t>
            </a:r>
            <a:r>
              <a:rPr lang="fi-FI"/>
              <a:t> management, </a:t>
            </a:r>
            <a:r>
              <a:rPr lang="fi-FI" err="1"/>
              <a:t>resilience</a:t>
            </a:r>
            <a:r>
              <a:rPr lang="fi-FI"/>
              <a:t> and </a:t>
            </a:r>
            <a:r>
              <a:rPr lang="fi-FI" err="1"/>
              <a:t>wellbeing</a:t>
            </a:r>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pic>
        <p:nvPicPr>
          <p:cNvPr id="5" name="Sisällön paikkamerkki 4" descr="Kuva, joka sisältää kohteen vaate, henkilö, Ihmisen kasvot, hymy&#10;&#10;Kuvaus luotu automaattisesti">
            <a:extLst>
              <a:ext uri="{FF2B5EF4-FFF2-40B4-BE49-F238E27FC236}">
                <a16:creationId xmlns:a16="http://schemas.microsoft.com/office/drawing/2014/main" id="{45A4853C-5218-8B9B-2BC7-AB2A1CD2A5B6}"/>
              </a:ext>
            </a:extLst>
          </p:cNvPr>
          <p:cNvPicPr>
            <a:picLocks noGrp="1" noChangeAspect="1"/>
          </p:cNvPicPr>
          <p:nvPr>
            <p:ph sz="half" idx="2"/>
          </p:nvPr>
        </p:nvPicPr>
        <p:blipFill>
          <a:blip r:embed="rId3"/>
          <a:stretch>
            <a:fillRect/>
          </a:stretch>
        </p:blipFill>
        <p:spPr>
          <a:xfrm>
            <a:off x="4706710" y="3112127"/>
            <a:ext cx="2346864" cy="3583405"/>
          </a:xfrm>
        </p:spPr>
      </p:pic>
      <p:sp>
        <p:nvSpPr>
          <p:cNvPr id="12" name="Tekstiruutu 11">
            <a:extLst>
              <a:ext uri="{FF2B5EF4-FFF2-40B4-BE49-F238E27FC236}">
                <a16:creationId xmlns:a16="http://schemas.microsoft.com/office/drawing/2014/main" id="{912CB92A-3162-5C61-86B4-1E55720799AA}"/>
              </a:ext>
            </a:extLst>
          </p:cNvPr>
          <p:cNvSpPr txBox="1"/>
          <p:nvPr/>
        </p:nvSpPr>
        <p:spPr>
          <a:xfrm>
            <a:off x="844216" y="3170322"/>
            <a:ext cx="3184358"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rPr>
              <a:t>Helen </a:t>
            </a:r>
            <a:r>
              <a:rPr lang="fi-FI" sz="1200" err="1">
                <a:latin typeface="Inter"/>
              </a:rPr>
              <a:t>Kool</a:t>
            </a:r>
            <a:endParaRPr lang="fi-FI" sz="1200">
              <a:latin typeface="Inter"/>
            </a:endParaRPr>
          </a:p>
          <a:p>
            <a:endParaRPr lang="fi-FI" sz="1200">
              <a:latin typeface="Inter"/>
            </a:endParaRPr>
          </a:p>
          <a:p>
            <a:r>
              <a:rPr lang="fi-FI" sz="1200">
                <a:latin typeface="Inter"/>
              </a:rPr>
              <a:t>Helen </a:t>
            </a:r>
            <a:r>
              <a:rPr lang="fi-FI" sz="1200" err="1">
                <a:latin typeface="Inter"/>
              </a:rPr>
              <a:t>Kool</a:t>
            </a:r>
            <a:r>
              <a:rPr lang="fi-FI" sz="1200">
                <a:latin typeface="Inter"/>
              </a:rPr>
              <a:t> is a </a:t>
            </a:r>
            <a:r>
              <a:rPr lang="fi-FI" sz="1200" err="1">
                <a:latin typeface="Inter"/>
              </a:rPr>
              <a:t>leading</a:t>
            </a:r>
            <a:r>
              <a:rPr lang="fi-FI" sz="1200">
                <a:latin typeface="Inter"/>
              </a:rPr>
              <a:t> </a:t>
            </a:r>
            <a:r>
              <a:rPr lang="fi-FI" sz="1200" err="1">
                <a:latin typeface="Inter"/>
              </a:rPr>
              <a:t>lector</a:t>
            </a:r>
            <a:r>
              <a:rPr lang="fi-FI" sz="1200">
                <a:latin typeface="Inter"/>
              </a:rPr>
              <a:t> of </a:t>
            </a:r>
            <a:r>
              <a:rPr lang="fi-FI" sz="1200" err="1">
                <a:latin typeface="Inter"/>
              </a:rPr>
              <a:t>Social</a:t>
            </a:r>
            <a:r>
              <a:rPr lang="fi-FI" sz="1200">
                <a:latin typeface="Inter"/>
              </a:rPr>
              <a:t> </a:t>
            </a:r>
            <a:r>
              <a:rPr lang="fi-FI" sz="1200" err="1">
                <a:latin typeface="Inter"/>
              </a:rPr>
              <a:t>Work</a:t>
            </a:r>
            <a:r>
              <a:rPr lang="fi-FI" sz="1200">
                <a:latin typeface="Inter"/>
              </a:rPr>
              <a:t> at TTK </a:t>
            </a:r>
            <a:r>
              <a:rPr lang="fi-FI" sz="1200" err="1">
                <a:latin typeface="Inter"/>
              </a:rPr>
              <a:t>University</a:t>
            </a:r>
            <a:r>
              <a:rPr lang="fi-FI" sz="1200">
                <a:latin typeface="Inter"/>
              </a:rPr>
              <a:t> of </a:t>
            </a:r>
            <a:r>
              <a:rPr lang="fi-FI" sz="1200" err="1">
                <a:latin typeface="Inter"/>
              </a:rPr>
              <a:t>Applied</a:t>
            </a:r>
            <a:r>
              <a:rPr lang="fi-FI" sz="1200">
                <a:latin typeface="Inter"/>
              </a:rPr>
              <a:t> Sciences (UAS), </a:t>
            </a:r>
            <a:r>
              <a:rPr lang="fi-FI" sz="1200" err="1">
                <a:latin typeface="Inter"/>
              </a:rPr>
              <a:t>where</a:t>
            </a:r>
            <a:r>
              <a:rPr lang="fi-FI" sz="1200">
                <a:latin typeface="Inter"/>
              </a:rPr>
              <a:t> </a:t>
            </a:r>
            <a:r>
              <a:rPr lang="fi-FI" sz="1200" err="1">
                <a:latin typeface="Inter"/>
              </a:rPr>
              <a:t>she´s</a:t>
            </a:r>
            <a:r>
              <a:rPr lang="fi-FI" sz="1200">
                <a:latin typeface="Inter"/>
              </a:rPr>
              <a:t>  </a:t>
            </a:r>
            <a:r>
              <a:rPr lang="fi-FI" sz="1200" err="1">
                <a:latin typeface="Inter"/>
              </a:rPr>
              <a:t>managing</a:t>
            </a:r>
            <a:r>
              <a:rPr lang="fi-FI" sz="1200">
                <a:latin typeface="Inter"/>
              </a:rPr>
              <a:t> </a:t>
            </a:r>
            <a:r>
              <a:rPr lang="fi-FI" sz="1200" err="1">
                <a:latin typeface="Inter"/>
              </a:rPr>
              <a:t>the</a:t>
            </a:r>
            <a:r>
              <a:rPr lang="fi-FI" sz="1200">
                <a:latin typeface="Inter"/>
              </a:rPr>
              <a:t> </a:t>
            </a:r>
            <a:r>
              <a:rPr lang="fi-FI" sz="1200" err="1">
                <a:latin typeface="Inter"/>
              </a:rPr>
              <a:t>university's</a:t>
            </a:r>
            <a:r>
              <a:rPr lang="fi-FI" sz="1200">
                <a:latin typeface="Inter"/>
              </a:rPr>
              <a:t> </a:t>
            </a:r>
            <a:r>
              <a:rPr lang="fi-FI" sz="1200" err="1">
                <a:latin typeface="Inter"/>
              </a:rPr>
              <a:t>Social</a:t>
            </a:r>
            <a:r>
              <a:rPr lang="fi-FI" sz="1200">
                <a:latin typeface="Inter"/>
              </a:rPr>
              <a:t> </a:t>
            </a:r>
            <a:r>
              <a:rPr lang="fi-FI" sz="1200" err="1">
                <a:latin typeface="Inter"/>
              </a:rPr>
              <a:t>Work</a:t>
            </a:r>
            <a:r>
              <a:rPr lang="fi-FI" sz="1200">
                <a:latin typeface="Inter"/>
              </a:rPr>
              <a:t> </a:t>
            </a:r>
            <a:r>
              <a:rPr lang="fi-FI" sz="1200" err="1">
                <a:latin typeface="Inter"/>
              </a:rPr>
              <a:t>curricula</a:t>
            </a:r>
            <a:r>
              <a:rPr lang="fi-FI" sz="1200">
                <a:latin typeface="Inter"/>
              </a:rPr>
              <a:t>. </a:t>
            </a:r>
            <a:r>
              <a:rPr lang="fi-FI" sz="1200" err="1">
                <a:latin typeface="Inter"/>
              </a:rPr>
              <a:t>She</a:t>
            </a:r>
            <a:r>
              <a:rPr lang="fi-FI" sz="1200">
                <a:latin typeface="Inter"/>
              </a:rPr>
              <a:t> </a:t>
            </a:r>
            <a:r>
              <a:rPr lang="fi-FI" sz="1200" err="1">
                <a:latin typeface="Inter"/>
              </a:rPr>
              <a:t>integrates</a:t>
            </a:r>
            <a:r>
              <a:rPr lang="fi-FI" sz="1200">
                <a:latin typeface="Inter"/>
              </a:rPr>
              <a:t> </a:t>
            </a:r>
            <a:r>
              <a:rPr lang="fi-FI" sz="1200" err="1">
                <a:latin typeface="Inter"/>
              </a:rPr>
              <a:t>innovative</a:t>
            </a:r>
            <a:r>
              <a:rPr lang="fi-FI" sz="1200">
                <a:latin typeface="Inter"/>
              </a:rPr>
              <a:t> </a:t>
            </a:r>
            <a:r>
              <a:rPr lang="fi-FI" sz="1200" err="1">
                <a:latin typeface="Inter"/>
              </a:rPr>
              <a:t>teaching</a:t>
            </a:r>
            <a:r>
              <a:rPr lang="fi-FI" sz="1200">
                <a:latin typeface="Inter"/>
              </a:rPr>
              <a:t> </a:t>
            </a:r>
            <a:r>
              <a:rPr lang="fi-FI" sz="1200" err="1">
                <a:latin typeface="Inter"/>
              </a:rPr>
              <a:t>methods</a:t>
            </a:r>
            <a:r>
              <a:rPr lang="fi-FI" sz="1200">
                <a:latin typeface="Inter"/>
              </a:rPr>
              <a:t> and </a:t>
            </a:r>
            <a:r>
              <a:rPr lang="fi-FI" sz="1200" err="1">
                <a:latin typeface="Inter"/>
              </a:rPr>
              <a:t>practical</a:t>
            </a:r>
            <a:r>
              <a:rPr lang="fi-FI" sz="1200">
                <a:latin typeface="Inter"/>
              </a:rPr>
              <a:t> </a:t>
            </a:r>
            <a:r>
              <a:rPr lang="fi-FI" sz="1200" err="1">
                <a:latin typeface="Inter"/>
              </a:rPr>
              <a:t>learning</a:t>
            </a:r>
            <a:r>
              <a:rPr lang="fi-FI" sz="1200">
                <a:latin typeface="Inter"/>
              </a:rPr>
              <a:t> </a:t>
            </a:r>
            <a:r>
              <a:rPr lang="fi-FI" sz="1200" err="1">
                <a:latin typeface="Inter"/>
              </a:rPr>
              <a:t>experiences</a:t>
            </a:r>
            <a:r>
              <a:rPr lang="fi-FI" sz="1200">
                <a:latin typeface="Inter"/>
              </a:rPr>
              <a:t> into </a:t>
            </a:r>
            <a:r>
              <a:rPr lang="fi-FI" sz="1200" err="1">
                <a:latin typeface="Inter"/>
              </a:rPr>
              <a:t>her</a:t>
            </a:r>
            <a:r>
              <a:rPr lang="fi-FI" sz="1200">
                <a:latin typeface="Inter"/>
              </a:rPr>
              <a:t> </a:t>
            </a:r>
            <a:r>
              <a:rPr lang="fi-FI" sz="1200" err="1">
                <a:latin typeface="Inter"/>
              </a:rPr>
              <a:t>courses</a:t>
            </a:r>
            <a:r>
              <a:rPr lang="fi-FI" sz="1200">
                <a:latin typeface="Inter"/>
              </a:rPr>
              <a:t>. In addition to </a:t>
            </a:r>
            <a:r>
              <a:rPr lang="fi-FI" sz="1200" err="1">
                <a:latin typeface="Inter"/>
              </a:rPr>
              <a:t>her</a:t>
            </a:r>
            <a:r>
              <a:rPr lang="fi-FI" sz="1200">
                <a:latin typeface="Inter"/>
              </a:rPr>
              <a:t> </a:t>
            </a:r>
            <a:r>
              <a:rPr lang="fi-FI" sz="1200" err="1">
                <a:latin typeface="Inter"/>
              </a:rPr>
              <a:t>academic</a:t>
            </a:r>
            <a:r>
              <a:rPr lang="fi-FI" sz="1200">
                <a:latin typeface="Inter"/>
              </a:rPr>
              <a:t> </a:t>
            </a:r>
            <a:r>
              <a:rPr lang="fi-FI" sz="1200" err="1">
                <a:latin typeface="Inter"/>
              </a:rPr>
              <a:t>responsibilities</a:t>
            </a:r>
            <a:r>
              <a:rPr lang="fi-FI" sz="1200">
                <a:latin typeface="Inter"/>
              </a:rPr>
              <a:t>, Helen is </a:t>
            </a:r>
            <a:r>
              <a:rPr lang="fi-FI" sz="1200" err="1">
                <a:latin typeface="Inter"/>
              </a:rPr>
              <a:t>also</a:t>
            </a:r>
            <a:r>
              <a:rPr lang="fi-FI" sz="1200">
                <a:latin typeface="Inter"/>
              </a:rPr>
              <a:t> in </a:t>
            </a:r>
            <a:r>
              <a:rPr lang="fi-FI" sz="1200" err="1">
                <a:latin typeface="Inter"/>
              </a:rPr>
              <a:t>charge</a:t>
            </a:r>
            <a:r>
              <a:rPr lang="fi-FI" sz="1200">
                <a:latin typeface="Inter"/>
              </a:rPr>
              <a:t> of </a:t>
            </a:r>
            <a:r>
              <a:rPr lang="fi-FI" sz="1200" err="1">
                <a:latin typeface="Inter"/>
              </a:rPr>
              <a:t>the</a:t>
            </a:r>
            <a:r>
              <a:rPr lang="fi-FI" sz="1200">
                <a:latin typeface="Inter"/>
              </a:rPr>
              <a:t> </a:t>
            </a:r>
            <a:r>
              <a:rPr lang="fi-FI" sz="1200" err="1">
                <a:latin typeface="Inter"/>
              </a:rPr>
              <a:t>Lab</a:t>
            </a:r>
            <a:r>
              <a:rPr lang="fi-FI" sz="1200">
                <a:latin typeface="Inter"/>
              </a:rPr>
              <a:t> of </a:t>
            </a:r>
            <a:r>
              <a:rPr lang="fi-FI" sz="1200" err="1">
                <a:latin typeface="Inter"/>
              </a:rPr>
              <a:t>Wellbeing</a:t>
            </a:r>
            <a:r>
              <a:rPr lang="fi-FI" sz="1200">
                <a:latin typeface="Inter"/>
              </a:rPr>
              <a:t> Technologies, </a:t>
            </a:r>
            <a:r>
              <a:rPr lang="fi-FI" sz="1200" err="1">
                <a:latin typeface="Inter"/>
              </a:rPr>
              <a:t>where</a:t>
            </a:r>
            <a:r>
              <a:rPr lang="fi-FI" sz="1200">
                <a:latin typeface="Inter"/>
              </a:rPr>
              <a:t> </a:t>
            </a:r>
            <a:r>
              <a:rPr lang="fi-FI" sz="1200" err="1">
                <a:latin typeface="Inter"/>
              </a:rPr>
              <a:t>she</a:t>
            </a:r>
            <a:r>
              <a:rPr lang="fi-FI" sz="1200">
                <a:latin typeface="Inter"/>
              </a:rPr>
              <a:t> </a:t>
            </a:r>
            <a:r>
              <a:rPr lang="fi-FI" sz="1200" err="1">
                <a:latin typeface="Inter"/>
              </a:rPr>
              <a:t>explores</a:t>
            </a:r>
            <a:r>
              <a:rPr lang="fi-FI" sz="1200">
                <a:latin typeface="Inter"/>
              </a:rPr>
              <a:t> </a:t>
            </a:r>
            <a:r>
              <a:rPr lang="fi-FI" sz="1200" err="1">
                <a:latin typeface="Inter"/>
              </a:rPr>
              <a:t>the</a:t>
            </a:r>
            <a:r>
              <a:rPr lang="fi-FI" sz="1200">
                <a:latin typeface="Inter"/>
              </a:rPr>
              <a:t> </a:t>
            </a:r>
            <a:r>
              <a:rPr lang="fi-FI" sz="1200" err="1">
                <a:latin typeface="Inter"/>
              </a:rPr>
              <a:t>intersection</a:t>
            </a:r>
            <a:r>
              <a:rPr lang="fi-FI" sz="1200">
                <a:latin typeface="Inter"/>
              </a:rPr>
              <a:t> of </a:t>
            </a:r>
            <a:r>
              <a:rPr lang="fi-FI" sz="1200" err="1">
                <a:latin typeface="Inter"/>
              </a:rPr>
              <a:t>technology</a:t>
            </a:r>
            <a:r>
              <a:rPr lang="fi-FI" sz="1200">
                <a:latin typeface="Inter"/>
              </a:rPr>
              <a:t> and </a:t>
            </a:r>
            <a:r>
              <a:rPr lang="fi-FI" sz="1200" err="1">
                <a:latin typeface="Inter"/>
              </a:rPr>
              <a:t>social</a:t>
            </a:r>
            <a:r>
              <a:rPr lang="fi-FI" sz="1200">
                <a:latin typeface="Inter"/>
              </a:rPr>
              <a:t> </a:t>
            </a:r>
            <a:r>
              <a:rPr lang="fi-FI" sz="1200" err="1">
                <a:latin typeface="Inter"/>
              </a:rPr>
              <a:t>work</a:t>
            </a:r>
            <a:r>
              <a:rPr lang="fi-FI" sz="1200">
                <a:latin typeface="Inter"/>
              </a:rPr>
              <a:t> to </a:t>
            </a:r>
            <a:r>
              <a:rPr lang="fi-FI" sz="1200" err="1">
                <a:latin typeface="Inter"/>
              </a:rPr>
              <a:t>enhance</a:t>
            </a:r>
            <a:r>
              <a:rPr lang="fi-FI" sz="1200">
                <a:latin typeface="Inter"/>
              </a:rPr>
              <a:t> </a:t>
            </a:r>
            <a:r>
              <a:rPr lang="fi-FI" sz="1200" err="1">
                <a:latin typeface="Inter"/>
              </a:rPr>
              <a:t>well-being</a:t>
            </a:r>
            <a:r>
              <a:rPr lang="fi-FI" sz="1200">
                <a:latin typeface="Inter"/>
              </a:rPr>
              <a:t> and </a:t>
            </a:r>
            <a:r>
              <a:rPr lang="fi-FI" sz="1200" err="1">
                <a:latin typeface="Inter"/>
              </a:rPr>
              <a:t>improve</a:t>
            </a:r>
            <a:r>
              <a:rPr lang="fi-FI" sz="1200">
                <a:latin typeface="Inter"/>
              </a:rPr>
              <a:t> </a:t>
            </a:r>
            <a:r>
              <a:rPr lang="fi-FI" sz="1200" err="1">
                <a:latin typeface="Inter"/>
              </a:rPr>
              <a:t>social</a:t>
            </a:r>
            <a:r>
              <a:rPr lang="fi-FI" sz="1200">
                <a:latin typeface="Inter"/>
              </a:rPr>
              <a:t> </a:t>
            </a:r>
            <a:r>
              <a:rPr lang="fi-FI" sz="1200" err="1">
                <a:latin typeface="Inter"/>
              </a:rPr>
              <a:t>services</a:t>
            </a:r>
            <a:r>
              <a:rPr lang="fi-FI" sz="1200">
                <a:latin typeface="Inter"/>
              </a:rPr>
              <a:t>. </a:t>
            </a:r>
            <a:r>
              <a:rPr lang="fi-FI" sz="1200" err="1">
                <a:latin typeface="Inter"/>
              </a:rPr>
              <a:t>Her</a:t>
            </a:r>
            <a:r>
              <a:rPr lang="fi-FI" sz="1200">
                <a:latin typeface="Inter"/>
              </a:rPr>
              <a:t> </a:t>
            </a:r>
            <a:r>
              <a:rPr lang="fi-FI" sz="1200" err="1">
                <a:latin typeface="Inter"/>
              </a:rPr>
              <a:t>work</a:t>
            </a:r>
            <a:r>
              <a:rPr lang="fi-FI" sz="1200">
                <a:latin typeface="Inter"/>
              </a:rPr>
              <a:t> </a:t>
            </a:r>
            <a:r>
              <a:rPr lang="fi-FI" sz="1200" err="1">
                <a:latin typeface="Inter"/>
              </a:rPr>
              <a:t>bridges</a:t>
            </a:r>
            <a:r>
              <a:rPr lang="fi-FI" sz="1200">
                <a:latin typeface="Inter"/>
              </a:rPr>
              <a:t> </a:t>
            </a:r>
            <a:r>
              <a:rPr lang="fi-FI" sz="1200" err="1">
                <a:latin typeface="Inter"/>
              </a:rPr>
              <a:t>theory</a:t>
            </a:r>
            <a:r>
              <a:rPr lang="fi-FI" sz="1200">
                <a:latin typeface="Inter"/>
              </a:rPr>
              <a:t> and </a:t>
            </a:r>
            <a:r>
              <a:rPr lang="fi-FI" sz="1200" err="1">
                <a:latin typeface="Inter"/>
              </a:rPr>
              <a:t>practice</a:t>
            </a:r>
            <a:r>
              <a:rPr lang="fi-FI" sz="1200">
                <a:latin typeface="Inter"/>
              </a:rPr>
              <a:t>, </a:t>
            </a:r>
            <a:r>
              <a:rPr lang="fi-FI" sz="1200" err="1">
                <a:latin typeface="Inter"/>
              </a:rPr>
              <a:t>ensuring</a:t>
            </a:r>
            <a:r>
              <a:rPr lang="fi-FI" sz="1200">
                <a:latin typeface="Inter"/>
              </a:rPr>
              <a:t> </a:t>
            </a:r>
            <a:r>
              <a:rPr lang="fi-FI" sz="1200" err="1">
                <a:latin typeface="Inter"/>
              </a:rPr>
              <a:t>that</a:t>
            </a:r>
            <a:r>
              <a:rPr lang="fi-FI" sz="1200">
                <a:latin typeface="Inter"/>
              </a:rPr>
              <a:t> </a:t>
            </a:r>
            <a:r>
              <a:rPr lang="fi-FI" sz="1200" err="1">
                <a:latin typeface="Inter"/>
              </a:rPr>
              <a:t>students</a:t>
            </a:r>
            <a:r>
              <a:rPr lang="fi-FI" sz="1200">
                <a:latin typeface="Inter"/>
              </a:rPr>
              <a:t> </a:t>
            </a:r>
            <a:r>
              <a:rPr lang="fi-FI" sz="1200" err="1">
                <a:latin typeface="Inter"/>
              </a:rPr>
              <a:t>are</a:t>
            </a:r>
            <a:r>
              <a:rPr lang="fi-FI" sz="1200">
                <a:latin typeface="Inter"/>
              </a:rPr>
              <a:t> </a:t>
            </a:r>
            <a:r>
              <a:rPr lang="fi-FI" sz="1200" err="1">
                <a:latin typeface="Inter"/>
              </a:rPr>
              <a:t>equipped</a:t>
            </a:r>
            <a:r>
              <a:rPr lang="fi-FI" sz="1200">
                <a:latin typeface="Inter"/>
              </a:rPr>
              <a:t> </a:t>
            </a:r>
            <a:r>
              <a:rPr lang="fi-FI" sz="1200" err="1">
                <a:latin typeface="Inter"/>
              </a:rPr>
              <a:t>with</a:t>
            </a:r>
            <a:r>
              <a:rPr lang="fi-FI" sz="1200">
                <a:latin typeface="Inter"/>
              </a:rPr>
              <a:t> </a:t>
            </a:r>
            <a:r>
              <a:rPr lang="fi-FI" sz="1200" err="1">
                <a:latin typeface="Inter"/>
              </a:rPr>
              <a:t>the</a:t>
            </a:r>
            <a:r>
              <a:rPr lang="fi-FI" sz="1200">
                <a:latin typeface="Inter"/>
              </a:rPr>
              <a:t> </a:t>
            </a:r>
            <a:r>
              <a:rPr lang="fi-FI" sz="1200" err="1">
                <a:latin typeface="Inter"/>
              </a:rPr>
              <a:t>knowledge</a:t>
            </a:r>
            <a:r>
              <a:rPr lang="fi-FI" sz="1200">
                <a:latin typeface="Inter"/>
              </a:rPr>
              <a:t> and </a:t>
            </a:r>
            <a:r>
              <a:rPr lang="fi-FI" sz="1200" err="1">
                <a:latin typeface="Inter"/>
              </a:rPr>
              <a:t>skills</a:t>
            </a:r>
            <a:r>
              <a:rPr lang="fi-FI" sz="1200">
                <a:latin typeface="Inter"/>
              </a:rPr>
              <a:t> to </a:t>
            </a:r>
            <a:r>
              <a:rPr lang="fi-FI" sz="1200" err="1">
                <a:latin typeface="Inter"/>
              </a:rPr>
              <a:t>address</a:t>
            </a:r>
            <a:r>
              <a:rPr lang="fi-FI" sz="1200">
                <a:latin typeface="Inter"/>
              </a:rPr>
              <a:t> </a:t>
            </a:r>
            <a:r>
              <a:rPr lang="fi-FI" sz="1200" err="1">
                <a:latin typeface="Inter"/>
              </a:rPr>
              <a:t>contemporary</a:t>
            </a:r>
            <a:r>
              <a:rPr lang="fi-FI" sz="1200">
                <a:latin typeface="Inter"/>
              </a:rPr>
              <a:t> </a:t>
            </a:r>
            <a:r>
              <a:rPr lang="fi-FI" sz="1200" err="1">
                <a:latin typeface="Inter"/>
              </a:rPr>
              <a:t>social</a:t>
            </a:r>
            <a:r>
              <a:rPr lang="fi-FI" sz="1200">
                <a:latin typeface="Inter"/>
              </a:rPr>
              <a:t> </a:t>
            </a:r>
            <a:r>
              <a:rPr lang="fi-FI" sz="1200" err="1">
                <a:latin typeface="Inter"/>
              </a:rPr>
              <a:t>challenges</a:t>
            </a:r>
            <a:r>
              <a:rPr lang="fi-FI" sz="1200">
                <a:latin typeface="Inter"/>
                <a:cs typeface="Times New Roman"/>
              </a:rPr>
              <a:t>.</a:t>
            </a:r>
            <a:endParaRPr lang="fi-FI" sz="1200">
              <a:latin typeface="Inter"/>
            </a:endParaRPr>
          </a:p>
          <a:p>
            <a:endParaRPr lang="fi-FI" sz="1200">
              <a:latin typeface="Inter"/>
              <a:cs typeface="Times New Roman"/>
            </a:endParaRPr>
          </a:p>
        </p:txBody>
      </p:sp>
      <p:sp>
        <p:nvSpPr>
          <p:cNvPr id="6" name="Tekstiruutu 5">
            <a:extLst>
              <a:ext uri="{FF2B5EF4-FFF2-40B4-BE49-F238E27FC236}">
                <a16:creationId xmlns:a16="http://schemas.microsoft.com/office/drawing/2014/main" id="{844651AB-1A05-5AF3-501E-B837EAD3CB28}"/>
              </a:ext>
            </a:extLst>
          </p:cNvPr>
          <p:cNvSpPr txBox="1"/>
          <p:nvPr/>
        </p:nvSpPr>
        <p:spPr>
          <a:xfrm>
            <a:off x="7972926" y="3170321"/>
            <a:ext cx="354530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Inter"/>
                <a:cs typeface="Arial"/>
              </a:rPr>
              <a:t>Merli Tammi-</a:t>
            </a:r>
            <a:r>
              <a:rPr lang="en-US" sz="1200" err="1">
                <a:latin typeface="Inter"/>
                <a:cs typeface="Arial"/>
              </a:rPr>
              <a:t>Jõeveer</a:t>
            </a:r>
            <a:r>
              <a:rPr lang="en-US" sz="1200">
                <a:latin typeface="Inter"/>
                <a:cs typeface="Arial"/>
              </a:rPr>
              <a:t> </a:t>
            </a:r>
            <a:endParaRPr lang="fi-FI"/>
          </a:p>
          <a:p>
            <a:endParaRPr lang="en-US" sz="1200">
              <a:latin typeface="Inter"/>
              <a:cs typeface="Arial"/>
            </a:endParaRPr>
          </a:p>
          <a:p>
            <a:r>
              <a:rPr lang="en-US" sz="1200">
                <a:latin typeface="Inter"/>
                <a:cs typeface="Arial"/>
              </a:rPr>
              <a:t>Merli Tammi-</a:t>
            </a:r>
            <a:r>
              <a:rPr lang="en-US" sz="1200" err="1">
                <a:latin typeface="Inter"/>
                <a:cs typeface="Arial"/>
              </a:rPr>
              <a:t>Jõeveer</a:t>
            </a:r>
            <a:r>
              <a:rPr lang="en-US" sz="1200">
                <a:latin typeface="Inter"/>
                <a:cs typeface="Arial"/>
              </a:rPr>
              <a:t> is an experienced educator in the field of social work, serving as a lecturer of Social Work at the TTK University of Applied Sciences (TTK UAS) in Estonia. In addition, she is a student counselor, offering guidance and support to students throughout their academic journey. Her expertise spans several areas, including domestic violence prevention, conflict management and addictive behavior. Merli teaches courses that equip students with the knowledge and skills to address these complex social issues. Merli also participates the university’s </a:t>
            </a:r>
            <a:r>
              <a:rPr lang="en-US" sz="1200" err="1">
                <a:latin typeface="Inter"/>
                <a:cs typeface="Arial"/>
              </a:rPr>
              <a:t>ChildWork</a:t>
            </a:r>
            <a:r>
              <a:rPr lang="en-US" sz="1200">
                <a:latin typeface="Inter"/>
                <a:cs typeface="Arial"/>
              </a:rPr>
              <a:t> Lab, where students engage in practical training related to working with children in vulnerable situations.</a:t>
            </a:r>
            <a:endParaRPr lang="en-US"/>
          </a:p>
        </p:txBody>
      </p:sp>
      <p:sp>
        <p:nvSpPr>
          <p:cNvPr id="8" name="Tekstiruutu 7">
            <a:extLst>
              <a:ext uri="{FF2B5EF4-FFF2-40B4-BE49-F238E27FC236}">
                <a16:creationId xmlns:a16="http://schemas.microsoft.com/office/drawing/2014/main" id="{8F8BE088-5290-7298-8EFB-1E93881DCA01}"/>
              </a:ext>
            </a:extLst>
          </p:cNvPr>
          <p:cNvSpPr txBox="1"/>
          <p:nvPr/>
        </p:nvSpPr>
        <p:spPr>
          <a:xfrm>
            <a:off x="593558" y="1816768"/>
            <a:ext cx="1128562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latin typeface="Inter"/>
              <a:cs typeface="Arial"/>
            </a:endParaRPr>
          </a:p>
          <a:p>
            <a:r>
              <a:rPr lang="en-US" sz="1600">
                <a:latin typeface="Inter"/>
                <a:cs typeface="Arial"/>
              </a:rPr>
              <a:t>Our lecture and workshop is about "Personal Sustainability in Helping Professions: Stress Management, Resilience, and Wellbeing." This session will explore essential strategies to enhance personal sustainability in the helping professions, focusing on practical tools for stress management and fostering resilience.  </a:t>
            </a:r>
            <a:endParaRPr lang="en-US"/>
          </a:p>
        </p:txBody>
      </p:sp>
      <p:sp>
        <p:nvSpPr>
          <p:cNvPr id="4" name="Ellipsi 3">
            <a:extLst>
              <a:ext uri="{FF2B5EF4-FFF2-40B4-BE49-F238E27FC236}">
                <a16:creationId xmlns:a16="http://schemas.microsoft.com/office/drawing/2014/main" id="{624A23DD-39F9-351A-EE85-22132767BCDA}"/>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l" rtl="0"/>
            <a:r>
              <a:rPr lang="fi-FI"/>
              <a:t>13:00-15:30</a:t>
            </a:r>
            <a:r>
              <a:rPr lang="en-US"/>
              <a:t>​</a:t>
            </a:r>
          </a:p>
          <a:p>
            <a:pPr algn="l" rtl="0"/>
            <a:r>
              <a:rPr lang="fi-FI"/>
              <a:t>​S-312</a:t>
            </a:r>
          </a:p>
        </p:txBody>
      </p:sp>
    </p:spTree>
    <p:extLst>
      <p:ext uri="{BB962C8B-B14F-4D97-AF65-F5344CB8AC3E}">
        <p14:creationId xmlns:p14="http://schemas.microsoft.com/office/powerpoint/2010/main" val="2714194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A5AD-7EAA-BEBC-AD46-7490A344A1AB}"/>
              </a:ext>
            </a:extLst>
          </p:cNvPr>
          <p:cNvSpPr>
            <a:spLocks noGrp="1"/>
          </p:cNvSpPr>
          <p:nvPr>
            <p:ph type="title"/>
          </p:nvPr>
        </p:nvSpPr>
        <p:spPr>
          <a:xfrm>
            <a:off x="2468332" y="365125"/>
            <a:ext cx="7060667" cy="1423936"/>
          </a:xfrm>
        </p:spPr>
        <p:txBody>
          <a:bodyPr>
            <a:normAutofit fontScale="90000"/>
          </a:bodyPr>
          <a:lstStyle/>
          <a:p>
            <a:r>
              <a:rPr lang="fi-FI" sz="4900"/>
              <a:t> Escape </a:t>
            </a:r>
            <a:r>
              <a:rPr lang="fi-FI" sz="4900" err="1"/>
              <a:t>room</a:t>
            </a:r>
            <a:r>
              <a:rPr lang="fi-FI" sz="4900"/>
              <a:t>, </a:t>
            </a:r>
            <a:r>
              <a:rPr lang="fi-FI" sz="4900" err="1"/>
              <a:t>multisensory</a:t>
            </a:r>
            <a:r>
              <a:rPr lang="fi-FI" sz="4900"/>
              <a:t> </a:t>
            </a:r>
            <a:r>
              <a:rPr lang="fi-FI" sz="4900" err="1"/>
              <a:t>room</a:t>
            </a:r>
            <a:r>
              <a:rPr lang="fi-FI" sz="4900"/>
              <a:t> and </a:t>
            </a:r>
            <a:r>
              <a:rPr lang="fi-FI" sz="4900" err="1"/>
              <a:t>tips</a:t>
            </a:r>
            <a:r>
              <a:rPr lang="fi-FI" sz="4900"/>
              <a:t> for </a:t>
            </a:r>
            <a:r>
              <a:rPr lang="fi-FI" sz="4900" err="1"/>
              <a:t>safe</a:t>
            </a:r>
            <a:r>
              <a:rPr lang="fi-FI" sz="4900"/>
              <a:t> </a:t>
            </a:r>
            <a:r>
              <a:rPr lang="fi-FI" sz="4900" err="1"/>
              <a:t>client</a:t>
            </a:r>
            <a:r>
              <a:rPr lang="fi-FI" sz="4900"/>
              <a:t> </a:t>
            </a:r>
            <a:r>
              <a:rPr lang="fi-FI" sz="4900" err="1"/>
              <a:t>encounters</a:t>
            </a:r>
            <a:endParaRPr lang="fi-FI" err="1"/>
          </a:p>
        </p:txBody>
      </p:sp>
      <p:pic>
        <p:nvPicPr>
          <p:cNvPr id="7" name="Picture 6">
            <a:extLst>
              <a:ext uri="{FF2B5EF4-FFF2-40B4-BE49-F238E27FC236}">
                <a16:creationId xmlns:a16="http://schemas.microsoft.com/office/drawing/2014/main" id="{A29910B0-AF22-2635-D605-33783B70796E}"/>
              </a:ext>
            </a:extLst>
          </p:cNvPr>
          <p:cNvPicPr>
            <a:picLocks noChangeAspect="1"/>
          </p:cNvPicPr>
          <p:nvPr/>
        </p:nvPicPr>
        <p:blipFill>
          <a:blip r:embed="rId2"/>
          <a:stretch>
            <a:fillRect/>
          </a:stretch>
        </p:blipFill>
        <p:spPr>
          <a:xfrm>
            <a:off x="595042" y="241454"/>
            <a:ext cx="1566808" cy="1572904"/>
          </a:xfrm>
          <a:prstGeom prst="rect">
            <a:avLst/>
          </a:prstGeom>
        </p:spPr>
      </p:pic>
      <p:sp>
        <p:nvSpPr>
          <p:cNvPr id="10" name="Sisällön paikkamerkki 9">
            <a:extLst>
              <a:ext uri="{FF2B5EF4-FFF2-40B4-BE49-F238E27FC236}">
                <a16:creationId xmlns:a16="http://schemas.microsoft.com/office/drawing/2014/main" id="{81C585A6-2830-3C09-7D1B-37857AC20507}"/>
              </a:ext>
            </a:extLst>
          </p:cNvPr>
          <p:cNvSpPr>
            <a:spLocks noGrp="1"/>
          </p:cNvSpPr>
          <p:nvPr>
            <p:ph sz="half" idx="2"/>
          </p:nvPr>
        </p:nvSpPr>
        <p:spPr>
          <a:xfrm>
            <a:off x="599156" y="1963653"/>
            <a:ext cx="10852734" cy="1067720"/>
          </a:xfrm>
        </p:spPr>
        <p:txBody>
          <a:bodyPr vert="horz" lIns="91440" tIns="45720" rIns="91440" bIns="45720" rtlCol="0" anchor="t">
            <a:noAutofit/>
          </a:bodyPr>
          <a:lstStyle/>
          <a:p>
            <a:pPr>
              <a:buNone/>
            </a:pPr>
            <a:r>
              <a:rPr lang="fi-FI" sz="1200" err="1">
                <a:latin typeface="Inter"/>
              </a:rPr>
              <a:t>I</a:t>
            </a:r>
            <a:r>
              <a:rPr lang="fi-FI" sz="1600" err="1">
                <a:latin typeface="Inter"/>
              </a:rPr>
              <a:t>mmerse</a:t>
            </a:r>
            <a:r>
              <a:rPr lang="fi-FI" sz="1600">
                <a:latin typeface="Inter"/>
              </a:rPr>
              <a:t> </a:t>
            </a:r>
            <a:r>
              <a:rPr lang="fi-FI" sz="1600" err="1">
                <a:latin typeface="Inter"/>
              </a:rPr>
              <a:t>yourself</a:t>
            </a:r>
            <a:r>
              <a:rPr lang="fi-FI" sz="1600">
                <a:latin typeface="Inter"/>
              </a:rPr>
              <a:t> in </a:t>
            </a:r>
            <a:r>
              <a:rPr lang="fi-FI" sz="1600" err="1">
                <a:latin typeface="Inter"/>
              </a:rPr>
              <a:t>the</a:t>
            </a:r>
            <a:r>
              <a:rPr lang="fi-FI" sz="1600">
                <a:latin typeface="Inter"/>
              </a:rPr>
              <a:t> </a:t>
            </a:r>
            <a:r>
              <a:rPr lang="fi-FI" sz="1600" err="1">
                <a:latin typeface="Inter"/>
              </a:rPr>
              <a:t>future</a:t>
            </a:r>
            <a:r>
              <a:rPr lang="fi-FI" sz="1600">
                <a:latin typeface="Inter"/>
              </a:rPr>
              <a:t> of </a:t>
            </a:r>
            <a:r>
              <a:rPr lang="fi-FI" sz="1600" err="1">
                <a:latin typeface="Inter"/>
              </a:rPr>
              <a:t>social</a:t>
            </a:r>
            <a:r>
              <a:rPr lang="fi-FI" sz="1600">
                <a:latin typeface="Inter"/>
              </a:rPr>
              <a:t> </a:t>
            </a:r>
            <a:r>
              <a:rPr lang="fi-FI" sz="1600" err="1">
                <a:latin typeface="Inter"/>
              </a:rPr>
              <a:t>work</a:t>
            </a:r>
            <a:r>
              <a:rPr lang="fi-FI" sz="1600">
                <a:latin typeface="Inter"/>
              </a:rPr>
              <a:t> and </a:t>
            </a:r>
            <a:r>
              <a:rPr lang="fi-FI" sz="1600" err="1">
                <a:latin typeface="Inter"/>
              </a:rPr>
              <a:t>healthcare</a:t>
            </a:r>
            <a:r>
              <a:rPr lang="fi-FI" sz="1600">
                <a:latin typeface="Inter"/>
              </a:rPr>
              <a:t>. Join </a:t>
            </a:r>
            <a:r>
              <a:rPr lang="fi-FI" sz="1600" err="1">
                <a:latin typeface="Inter"/>
              </a:rPr>
              <a:t>our</a:t>
            </a:r>
            <a:r>
              <a:rPr lang="fi-FI" sz="1600">
                <a:latin typeface="Inter"/>
              </a:rPr>
              <a:t> workshop </a:t>
            </a:r>
            <a:r>
              <a:rPr lang="fi-FI" sz="1600" err="1">
                <a:latin typeface="Inter"/>
              </a:rPr>
              <a:t>where</a:t>
            </a:r>
            <a:r>
              <a:rPr lang="fi-FI" sz="1600">
                <a:latin typeface="Inter"/>
              </a:rPr>
              <a:t> </a:t>
            </a:r>
            <a:r>
              <a:rPr lang="fi-FI" sz="1600" err="1">
                <a:latin typeface="Inter"/>
              </a:rPr>
              <a:t>we</a:t>
            </a:r>
            <a:r>
              <a:rPr lang="fi-FI" sz="1600">
                <a:latin typeface="Inter"/>
              </a:rPr>
              <a:t> </a:t>
            </a:r>
            <a:r>
              <a:rPr lang="fi-FI" sz="1600" err="1">
                <a:latin typeface="Inter"/>
              </a:rPr>
              <a:t>will</a:t>
            </a:r>
            <a:r>
              <a:rPr lang="fi-FI" sz="1600">
                <a:latin typeface="Inter"/>
              </a:rPr>
              <a:t> </a:t>
            </a:r>
            <a:r>
              <a:rPr lang="fi-FI" sz="1600" err="1">
                <a:latin typeface="Inter"/>
              </a:rPr>
              <a:t>be</a:t>
            </a:r>
            <a:r>
              <a:rPr lang="fi-FI" sz="1600">
                <a:latin typeface="Inter"/>
              </a:rPr>
              <a:t> </a:t>
            </a:r>
            <a:r>
              <a:rPr lang="fi-FI" sz="1600" err="1">
                <a:latin typeface="Inter"/>
              </a:rPr>
              <a:t>showcasing</a:t>
            </a:r>
            <a:r>
              <a:rPr lang="fi-FI" sz="1600">
                <a:latin typeface="Inter"/>
              </a:rPr>
              <a:t> </a:t>
            </a:r>
            <a:r>
              <a:rPr lang="fi-FI" sz="1600" err="1">
                <a:latin typeface="Inter"/>
              </a:rPr>
              <a:t>new</a:t>
            </a:r>
            <a:r>
              <a:rPr lang="fi-FI" sz="1600">
                <a:latin typeface="Inter"/>
              </a:rPr>
              <a:t> </a:t>
            </a:r>
            <a:r>
              <a:rPr lang="fi-FI" sz="1600" err="1">
                <a:latin typeface="Inter"/>
              </a:rPr>
              <a:t>technologies</a:t>
            </a:r>
            <a:r>
              <a:rPr lang="fi-FI" sz="1600">
                <a:latin typeface="Inter"/>
              </a:rPr>
              <a:t> </a:t>
            </a:r>
            <a:r>
              <a:rPr lang="fi-FI" sz="1600" err="1">
                <a:latin typeface="Inter"/>
              </a:rPr>
              <a:t>such</a:t>
            </a:r>
            <a:r>
              <a:rPr lang="fi-FI" sz="1600">
                <a:latin typeface="Inter"/>
              </a:rPr>
              <a:t> as </a:t>
            </a:r>
            <a:r>
              <a:rPr lang="fi-FI" sz="1600" err="1">
                <a:latin typeface="Inter"/>
              </a:rPr>
              <a:t>escape</a:t>
            </a:r>
            <a:r>
              <a:rPr lang="fi-FI" sz="1600">
                <a:latin typeface="Inter"/>
              </a:rPr>
              <a:t> </a:t>
            </a:r>
            <a:r>
              <a:rPr lang="fi-FI" sz="1600" err="1">
                <a:latin typeface="Inter"/>
              </a:rPr>
              <a:t>room</a:t>
            </a:r>
            <a:r>
              <a:rPr lang="fi-FI" sz="1600">
                <a:latin typeface="Inter"/>
              </a:rPr>
              <a:t> </a:t>
            </a:r>
            <a:r>
              <a:rPr lang="fi-FI" sz="1600" err="1">
                <a:latin typeface="Inter"/>
              </a:rPr>
              <a:t>experiences</a:t>
            </a:r>
            <a:r>
              <a:rPr lang="fi-FI" sz="1600">
                <a:latin typeface="Inter"/>
              </a:rPr>
              <a:t>, and </a:t>
            </a:r>
            <a:r>
              <a:rPr lang="fi-FI" sz="1600" err="1">
                <a:latin typeface="Inter"/>
              </a:rPr>
              <a:t>our</a:t>
            </a:r>
            <a:r>
              <a:rPr lang="fi-FI" sz="1600">
                <a:latin typeface="Inter"/>
              </a:rPr>
              <a:t> multi-</a:t>
            </a:r>
            <a:r>
              <a:rPr lang="fi-FI" sz="1600" err="1">
                <a:latin typeface="Inter"/>
              </a:rPr>
              <a:t>sensory</a:t>
            </a:r>
            <a:r>
              <a:rPr lang="fi-FI" sz="1600">
                <a:latin typeface="Inter"/>
              </a:rPr>
              <a:t> room. </a:t>
            </a:r>
          </a:p>
          <a:p>
            <a:pPr>
              <a:buNone/>
            </a:pPr>
            <a:r>
              <a:rPr lang="fi-FI" sz="1600" err="1">
                <a:latin typeface="Inter"/>
              </a:rPr>
              <a:t>The</a:t>
            </a:r>
            <a:r>
              <a:rPr lang="fi-FI" sz="1600">
                <a:latin typeface="Inter"/>
              </a:rPr>
              <a:t> workshop </a:t>
            </a:r>
            <a:r>
              <a:rPr lang="fi-FI" sz="1600" err="1">
                <a:latin typeface="Inter"/>
              </a:rPr>
              <a:t>offers</a:t>
            </a:r>
            <a:r>
              <a:rPr lang="fi-FI" sz="1600">
                <a:latin typeface="Inter"/>
              </a:rPr>
              <a:t> </a:t>
            </a:r>
            <a:r>
              <a:rPr lang="fi-FI" sz="1600" err="1">
                <a:latin typeface="Inter"/>
              </a:rPr>
              <a:t>you</a:t>
            </a:r>
            <a:r>
              <a:rPr lang="fi-FI" sz="1600">
                <a:latin typeface="Inter"/>
              </a:rPr>
              <a:t> </a:t>
            </a:r>
            <a:r>
              <a:rPr lang="fi-FI" sz="1600" err="1">
                <a:latin typeface="Inter"/>
              </a:rPr>
              <a:t>the</a:t>
            </a:r>
            <a:r>
              <a:rPr lang="fi-FI" sz="1600">
                <a:latin typeface="Inter"/>
              </a:rPr>
              <a:t> </a:t>
            </a:r>
            <a:r>
              <a:rPr lang="fi-FI" sz="1600" err="1">
                <a:latin typeface="Inter"/>
              </a:rPr>
              <a:t>opportunity</a:t>
            </a:r>
            <a:r>
              <a:rPr lang="fi-FI" sz="1600">
                <a:latin typeface="Inter"/>
              </a:rPr>
              <a:t> to </a:t>
            </a:r>
            <a:r>
              <a:rPr lang="fi-FI" sz="1600" err="1">
                <a:latin typeface="Inter"/>
              </a:rPr>
              <a:t>elevate</a:t>
            </a:r>
            <a:r>
              <a:rPr lang="fi-FI" sz="1600">
                <a:latin typeface="Inter"/>
              </a:rPr>
              <a:t> </a:t>
            </a:r>
            <a:r>
              <a:rPr lang="fi-FI" sz="1600" err="1">
                <a:latin typeface="Inter"/>
              </a:rPr>
              <a:t>your</a:t>
            </a:r>
            <a:r>
              <a:rPr lang="fi-FI" sz="1600">
                <a:latin typeface="Inter"/>
              </a:rPr>
              <a:t> </a:t>
            </a:r>
            <a:r>
              <a:rPr lang="fi-FI" sz="1600" err="1">
                <a:latin typeface="Inter"/>
              </a:rPr>
              <a:t>professional</a:t>
            </a:r>
            <a:r>
              <a:rPr lang="fi-FI" sz="1600">
                <a:latin typeface="Inter"/>
              </a:rPr>
              <a:t> </a:t>
            </a:r>
            <a:r>
              <a:rPr lang="fi-FI" sz="1600" err="1">
                <a:latin typeface="Inter"/>
              </a:rPr>
              <a:t>skills</a:t>
            </a:r>
            <a:r>
              <a:rPr lang="fi-FI" sz="1600">
                <a:latin typeface="Inter"/>
              </a:rPr>
              <a:t> and </a:t>
            </a:r>
            <a:r>
              <a:rPr lang="fi-FI" sz="1600" err="1">
                <a:latin typeface="Inter"/>
              </a:rPr>
              <a:t>discover</a:t>
            </a:r>
            <a:r>
              <a:rPr lang="fi-FI" sz="1600">
                <a:latin typeface="Inter"/>
              </a:rPr>
              <a:t> </a:t>
            </a:r>
            <a:r>
              <a:rPr lang="fi-FI" sz="1600" err="1">
                <a:latin typeface="Inter"/>
              </a:rPr>
              <a:t>innovate</a:t>
            </a:r>
            <a:r>
              <a:rPr lang="fi-FI" sz="1600">
                <a:latin typeface="Inter"/>
              </a:rPr>
              <a:t> </a:t>
            </a:r>
            <a:r>
              <a:rPr lang="fi-FI" sz="1600" err="1">
                <a:latin typeface="Inter"/>
              </a:rPr>
              <a:t>tools</a:t>
            </a:r>
            <a:r>
              <a:rPr lang="fi-FI" sz="1600">
                <a:latin typeface="Inter"/>
              </a:rPr>
              <a:t> for </a:t>
            </a:r>
            <a:r>
              <a:rPr lang="fi-FI" sz="1600" err="1">
                <a:latin typeface="Inter"/>
              </a:rPr>
              <a:t>exploring</a:t>
            </a:r>
            <a:r>
              <a:rPr lang="fi-FI" sz="1600">
                <a:latin typeface="Inter"/>
              </a:rPr>
              <a:t> </a:t>
            </a:r>
            <a:r>
              <a:rPr lang="fi-FI" sz="1600" err="1">
                <a:latin typeface="Inter"/>
              </a:rPr>
              <a:t>the</a:t>
            </a:r>
            <a:r>
              <a:rPr lang="fi-FI" sz="1600">
                <a:latin typeface="Inter"/>
              </a:rPr>
              <a:t> </a:t>
            </a:r>
            <a:r>
              <a:rPr lang="fi-FI" sz="1600" err="1">
                <a:latin typeface="Inter"/>
              </a:rPr>
              <a:t>intersection</a:t>
            </a:r>
            <a:r>
              <a:rPr lang="fi-FI" sz="1600">
                <a:latin typeface="Inter"/>
              </a:rPr>
              <a:t> of </a:t>
            </a:r>
            <a:r>
              <a:rPr lang="fi-FI" sz="1600" err="1">
                <a:latin typeface="Inter"/>
              </a:rPr>
              <a:t>technology</a:t>
            </a:r>
            <a:r>
              <a:rPr lang="fi-FI" sz="1600">
                <a:latin typeface="Inter"/>
              </a:rPr>
              <a:t> and </a:t>
            </a:r>
            <a:r>
              <a:rPr lang="fi-FI" sz="1600" err="1">
                <a:latin typeface="Inter"/>
              </a:rPr>
              <a:t>well-being</a:t>
            </a:r>
            <a:r>
              <a:rPr lang="fi-FI" sz="1600">
                <a:latin typeface="Inter"/>
              </a:rPr>
              <a:t> </a:t>
            </a:r>
            <a:r>
              <a:rPr lang="fi-FI" sz="1600" err="1">
                <a:latin typeface="Inter"/>
              </a:rPr>
              <a:t>services</a:t>
            </a:r>
            <a:r>
              <a:rPr lang="fi-FI" sz="1600">
                <a:latin typeface="Inter"/>
              </a:rPr>
              <a:t>, </a:t>
            </a:r>
            <a:r>
              <a:rPr lang="fi-FI" sz="1600" err="1">
                <a:latin typeface="Inter"/>
              </a:rPr>
              <a:t>but</a:t>
            </a:r>
            <a:r>
              <a:rPr lang="fi-FI" sz="1600">
                <a:latin typeface="Inter"/>
              </a:rPr>
              <a:t> it </a:t>
            </a:r>
            <a:r>
              <a:rPr lang="fi-FI" sz="1600" err="1">
                <a:latin typeface="Inter"/>
              </a:rPr>
              <a:t>also</a:t>
            </a:r>
            <a:r>
              <a:rPr lang="fi-FI" sz="1600">
                <a:latin typeface="Inter"/>
              </a:rPr>
              <a:t> </a:t>
            </a:r>
            <a:r>
              <a:rPr lang="fi-FI" sz="1600" err="1">
                <a:latin typeface="Inter"/>
              </a:rPr>
              <a:t>gives</a:t>
            </a:r>
            <a:r>
              <a:rPr lang="fi-FI" sz="1600">
                <a:latin typeface="Inter"/>
              </a:rPr>
              <a:t> </a:t>
            </a:r>
            <a:r>
              <a:rPr lang="fi-FI" sz="1600" err="1">
                <a:latin typeface="Inter"/>
              </a:rPr>
              <a:t>you</a:t>
            </a:r>
            <a:r>
              <a:rPr lang="fi-FI" sz="1600">
                <a:latin typeface="Inter"/>
              </a:rPr>
              <a:t> </a:t>
            </a:r>
            <a:r>
              <a:rPr lang="fi-FI" sz="1600" err="1">
                <a:latin typeface="Inter"/>
              </a:rPr>
              <a:t>hands-on</a:t>
            </a:r>
            <a:r>
              <a:rPr lang="fi-FI" sz="1600">
                <a:latin typeface="Inter"/>
              </a:rPr>
              <a:t> </a:t>
            </a:r>
            <a:r>
              <a:rPr lang="fi-FI" sz="1600" err="1">
                <a:latin typeface="Inter"/>
              </a:rPr>
              <a:t>tips</a:t>
            </a:r>
            <a:r>
              <a:rPr lang="fi-FI" sz="1600">
                <a:latin typeface="Inter"/>
              </a:rPr>
              <a:t> </a:t>
            </a:r>
            <a:r>
              <a:rPr lang="fi-FI" sz="1600" err="1">
                <a:latin typeface="Inter"/>
              </a:rPr>
              <a:t>how</a:t>
            </a:r>
            <a:r>
              <a:rPr lang="fi-FI" sz="1600">
                <a:latin typeface="Inter"/>
              </a:rPr>
              <a:t> to </a:t>
            </a:r>
            <a:r>
              <a:rPr lang="fi-FI" sz="1600" err="1">
                <a:latin typeface="Inter"/>
              </a:rPr>
              <a:t>encounter</a:t>
            </a:r>
            <a:r>
              <a:rPr lang="fi-FI" sz="1600">
                <a:latin typeface="Inter"/>
              </a:rPr>
              <a:t> </a:t>
            </a:r>
            <a:r>
              <a:rPr lang="fi-FI" sz="1600" err="1">
                <a:latin typeface="Inter"/>
              </a:rPr>
              <a:t>challenging</a:t>
            </a:r>
            <a:r>
              <a:rPr lang="fi-FI" sz="1600">
                <a:latin typeface="Inter"/>
              </a:rPr>
              <a:t> </a:t>
            </a:r>
            <a:r>
              <a:rPr lang="fi-FI" sz="1600" err="1">
                <a:latin typeface="Inter"/>
              </a:rPr>
              <a:t>clients</a:t>
            </a:r>
            <a:r>
              <a:rPr lang="fi-FI" sz="1600">
                <a:latin typeface="Inter"/>
              </a:rPr>
              <a:t>.</a:t>
            </a:r>
            <a:endParaRPr lang="fi-FI" sz="1600"/>
          </a:p>
          <a:p>
            <a:pPr>
              <a:buNone/>
            </a:pPr>
            <a:endParaRPr lang="fi-FI" sz="1200">
              <a:latin typeface="Inter"/>
            </a:endParaRPr>
          </a:p>
        </p:txBody>
      </p:sp>
      <p:sp>
        <p:nvSpPr>
          <p:cNvPr id="12" name="Tekstiruutu 11">
            <a:extLst>
              <a:ext uri="{FF2B5EF4-FFF2-40B4-BE49-F238E27FC236}">
                <a16:creationId xmlns:a16="http://schemas.microsoft.com/office/drawing/2014/main" id="{912CB92A-3162-5C61-86B4-1E55720799AA}"/>
              </a:ext>
            </a:extLst>
          </p:cNvPr>
          <p:cNvSpPr txBox="1"/>
          <p:nvPr/>
        </p:nvSpPr>
        <p:spPr>
          <a:xfrm>
            <a:off x="2360079" y="3502788"/>
            <a:ext cx="17104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rPr>
              <a:t>Jaana Malmisuo,</a:t>
            </a:r>
          </a:p>
          <a:p>
            <a:r>
              <a:rPr lang="fi-FI" sz="1200">
                <a:latin typeface="Inter"/>
              </a:rPr>
              <a:t>Senior </a:t>
            </a:r>
            <a:r>
              <a:rPr lang="fi-FI" sz="1200" err="1">
                <a:latin typeface="Inter"/>
              </a:rPr>
              <a:t>Lecturer</a:t>
            </a:r>
            <a:r>
              <a:rPr lang="fi-FI" sz="1200">
                <a:latin typeface="Inter"/>
              </a:rPr>
              <a:t>, School of Health and </a:t>
            </a:r>
            <a:r>
              <a:rPr lang="fi-FI" sz="1200" err="1">
                <a:latin typeface="Inter"/>
              </a:rPr>
              <a:t>Social</a:t>
            </a:r>
            <a:r>
              <a:rPr lang="fi-FI" sz="1200">
                <a:latin typeface="Inter"/>
              </a:rPr>
              <a:t> Services</a:t>
            </a:r>
          </a:p>
          <a:p>
            <a:endParaRPr lang="fi-FI" sz="1200">
              <a:latin typeface="Inter"/>
              <a:cs typeface="Times New Roman"/>
            </a:endParaRPr>
          </a:p>
        </p:txBody>
      </p:sp>
      <p:pic>
        <p:nvPicPr>
          <p:cNvPr id="6" name="Sisällön paikkamerkki 5" descr="Kuva, joka sisältää kohteen henkilö, hymy, Ihmisen kasvot, nainen&#10;&#10;Kuvaus luotu automaattisesti">
            <a:extLst>
              <a:ext uri="{FF2B5EF4-FFF2-40B4-BE49-F238E27FC236}">
                <a16:creationId xmlns:a16="http://schemas.microsoft.com/office/drawing/2014/main" id="{1AA15CCD-AC20-3A7D-7FF9-A31519536D3B}"/>
              </a:ext>
            </a:extLst>
          </p:cNvPr>
          <p:cNvPicPr>
            <a:picLocks noGrp="1" noChangeAspect="1"/>
          </p:cNvPicPr>
          <p:nvPr>
            <p:ph sz="quarter" idx="4"/>
          </p:nvPr>
        </p:nvPicPr>
        <p:blipFill>
          <a:blip r:embed="rId3"/>
          <a:stretch>
            <a:fillRect/>
          </a:stretch>
        </p:blipFill>
        <p:spPr>
          <a:xfrm>
            <a:off x="403351" y="3351003"/>
            <a:ext cx="1962150" cy="1952625"/>
          </a:xfrm>
        </p:spPr>
      </p:pic>
      <p:pic>
        <p:nvPicPr>
          <p:cNvPr id="8" name="Kuva 7" descr="Kuva, joka sisältää kohteen Ihmisen kasvot, nainen, henkilö, vaate&#10;&#10;Kuvaus luotu automaattisesti">
            <a:extLst>
              <a:ext uri="{FF2B5EF4-FFF2-40B4-BE49-F238E27FC236}">
                <a16:creationId xmlns:a16="http://schemas.microsoft.com/office/drawing/2014/main" id="{43B804F9-525C-FCAE-CA13-DFCDA2C776D3}"/>
              </a:ext>
            </a:extLst>
          </p:cNvPr>
          <p:cNvPicPr>
            <a:picLocks noChangeAspect="1"/>
          </p:cNvPicPr>
          <p:nvPr/>
        </p:nvPicPr>
        <p:blipFill>
          <a:blip r:embed="rId4"/>
          <a:stretch>
            <a:fillRect/>
          </a:stretch>
        </p:blipFill>
        <p:spPr>
          <a:xfrm>
            <a:off x="3721689" y="4136385"/>
            <a:ext cx="2000250" cy="2038350"/>
          </a:xfrm>
          <a:prstGeom prst="rect">
            <a:avLst/>
          </a:prstGeom>
        </p:spPr>
      </p:pic>
      <p:pic>
        <p:nvPicPr>
          <p:cNvPr id="9" name="Kuva 8" descr="Kuva, joka sisältää kohteen henkilö, vaate, kaula, Ihmisen kasvot&#10;&#10;Kuvaus luotu automaattisesti">
            <a:extLst>
              <a:ext uri="{FF2B5EF4-FFF2-40B4-BE49-F238E27FC236}">
                <a16:creationId xmlns:a16="http://schemas.microsoft.com/office/drawing/2014/main" id="{F46A8C7E-4B1F-0CA4-B67E-65BAF6D40C71}"/>
              </a:ext>
            </a:extLst>
          </p:cNvPr>
          <p:cNvPicPr>
            <a:picLocks noChangeAspect="1"/>
          </p:cNvPicPr>
          <p:nvPr/>
        </p:nvPicPr>
        <p:blipFill>
          <a:blip r:embed="rId5"/>
          <a:stretch>
            <a:fillRect/>
          </a:stretch>
        </p:blipFill>
        <p:spPr>
          <a:xfrm>
            <a:off x="5854291" y="3279215"/>
            <a:ext cx="2225674" cy="2005496"/>
          </a:xfrm>
          <a:prstGeom prst="rect">
            <a:avLst/>
          </a:prstGeom>
        </p:spPr>
      </p:pic>
      <p:sp>
        <p:nvSpPr>
          <p:cNvPr id="11" name="Tekstiruutu 10">
            <a:extLst>
              <a:ext uri="{FF2B5EF4-FFF2-40B4-BE49-F238E27FC236}">
                <a16:creationId xmlns:a16="http://schemas.microsoft.com/office/drawing/2014/main" id="{15051153-97C8-E5B6-48AC-39D1F718A9C2}"/>
              </a:ext>
            </a:extLst>
          </p:cNvPr>
          <p:cNvSpPr txBox="1"/>
          <p:nvPr/>
        </p:nvSpPr>
        <p:spPr>
          <a:xfrm>
            <a:off x="2074837" y="5634179"/>
            <a:ext cx="16503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cs typeface="Times New Roman"/>
              </a:rPr>
              <a:t>Marika Ahonen,</a:t>
            </a:r>
          </a:p>
          <a:p>
            <a:r>
              <a:rPr lang="fi-FI" sz="1200">
                <a:latin typeface="Inter"/>
                <a:cs typeface="Times New Roman"/>
              </a:rPr>
              <a:t>Senior Lecturer, School of Health and Social Services</a:t>
            </a:r>
          </a:p>
        </p:txBody>
      </p:sp>
      <p:sp>
        <p:nvSpPr>
          <p:cNvPr id="14" name="Tekstiruutu 13">
            <a:extLst>
              <a:ext uri="{FF2B5EF4-FFF2-40B4-BE49-F238E27FC236}">
                <a16:creationId xmlns:a16="http://schemas.microsoft.com/office/drawing/2014/main" id="{5ABC4946-6CD8-9B48-6617-E01B8928C84F}"/>
              </a:ext>
            </a:extLst>
          </p:cNvPr>
          <p:cNvSpPr txBox="1"/>
          <p:nvPr/>
        </p:nvSpPr>
        <p:spPr>
          <a:xfrm>
            <a:off x="6246366" y="5402266"/>
            <a:ext cx="19611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cs typeface="Times New Roman"/>
              </a:rPr>
              <a:t>Jonna Niemelä,</a:t>
            </a:r>
          </a:p>
          <a:p>
            <a:r>
              <a:rPr lang="fi-FI" sz="1200" err="1">
                <a:latin typeface="Inter"/>
                <a:cs typeface="Times New Roman"/>
              </a:rPr>
              <a:t>Head</a:t>
            </a:r>
            <a:r>
              <a:rPr lang="fi-FI" sz="1200">
                <a:latin typeface="Inter"/>
                <a:cs typeface="Times New Roman"/>
              </a:rPr>
              <a:t> of </a:t>
            </a:r>
            <a:r>
              <a:rPr lang="fi-FI" sz="1200" err="1">
                <a:latin typeface="Inter"/>
                <a:cs typeface="Times New Roman"/>
              </a:rPr>
              <a:t>Degree</a:t>
            </a:r>
            <a:r>
              <a:rPr lang="fi-FI" sz="1200">
                <a:latin typeface="Inter"/>
                <a:cs typeface="Times New Roman"/>
              </a:rPr>
              <a:t> </a:t>
            </a:r>
            <a:r>
              <a:rPr lang="fi-FI" sz="1200" err="1">
                <a:latin typeface="Inter"/>
                <a:cs typeface="Times New Roman"/>
              </a:rPr>
              <a:t>Programme</a:t>
            </a:r>
            <a:r>
              <a:rPr lang="fi-FI" sz="1200">
                <a:latin typeface="Inter"/>
                <a:cs typeface="Times New Roman"/>
              </a:rPr>
              <a:t>, </a:t>
            </a:r>
            <a:r>
              <a:rPr lang="fi-FI" sz="1200" err="1">
                <a:latin typeface="Inter"/>
                <a:cs typeface="Times New Roman"/>
              </a:rPr>
              <a:t>Social</a:t>
            </a:r>
            <a:r>
              <a:rPr lang="fi-FI" sz="1200">
                <a:latin typeface="Inter"/>
                <a:cs typeface="Times New Roman"/>
              </a:rPr>
              <a:t> Services</a:t>
            </a:r>
          </a:p>
        </p:txBody>
      </p:sp>
      <p:sp>
        <p:nvSpPr>
          <p:cNvPr id="4" name="Ellipsi 3">
            <a:extLst>
              <a:ext uri="{FF2B5EF4-FFF2-40B4-BE49-F238E27FC236}">
                <a16:creationId xmlns:a16="http://schemas.microsoft.com/office/drawing/2014/main" id="{B25ACCCC-C3EC-A4D5-D80C-211C0A2622BF}"/>
              </a:ext>
            </a:extLst>
          </p:cNvPr>
          <p:cNvSpPr/>
          <p:nvPr/>
        </p:nvSpPr>
        <p:spPr>
          <a:xfrm>
            <a:off x="9834237" y="220882"/>
            <a:ext cx="2154572" cy="10832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l" rtl="0"/>
            <a:r>
              <a:rPr lang="fi-FI"/>
              <a:t>13:00-15:30</a:t>
            </a:r>
            <a:r>
              <a:rPr lang="en-US"/>
              <a:t>​</a:t>
            </a:r>
          </a:p>
          <a:p>
            <a:pPr algn="l" rtl="0"/>
            <a:r>
              <a:rPr lang="fi-FI"/>
              <a:t>​S-210</a:t>
            </a:r>
          </a:p>
        </p:txBody>
      </p:sp>
      <p:pic>
        <p:nvPicPr>
          <p:cNvPr id="3" name="Kuva 2" descr="Kuva, joka sisältää kohteen henkilö, piha-, vaate, Ihmisen kasvot&#10;&#10;Tekoälyn luoma sisältö voi olla virheellistä.">
            <a:extLst>
              <a:ext uri="{FF2B5EF4-FFF2-40B4-BE49-F238E27FC236}">
                <a16:creationId xmlns:a16="http://schemas.microsoft.com/office/drawing/2014/main" id="{3B8A7707-A2AC-FFB9-8F22-E8C79656E300}"/>
              </a:ext>
            </a:extLst>
          </p:cNvPr>
          <p:cNvPicPr>
            <a:picLocks noChangeAspect="1"/>
          </p:cNvPicPr>
          <p:nvPr/>
        </p:nvPicPr>
        <p:blipFill>
          <a:blip r:embed="rId6"/>
          <a:stretch>
            <a:fillRect/>
          </a:stretch>
        </p:blipFill>
        <p:spPr>
          <a:xfrm>
            <a:off x="8784879" y="3291370"/>
            <a:ext cx="2816502" cy="2009085"/>
          </a:xfrm>
          <a:prstGeom prst="rect">
            <a:avLst/>
          </a:prstGeom>
        </p:spPr>
      </p:pic>
      <p:sp>
        <p:nvSpPr>
          <p:cNvPr id="5" name="Tekstiruutu 4">
            <a:extLst>
              <a:ext uri="{FF2B5EF4-FFF2-40B4-BE49-F238E27FC236}">
                <a16:creationId xmlns:a16="http://schemas.microsoft.com/office/drawing/2014/main" id="{5571898B-EBA4-7C65-4E7C-1D880CA171E6}"/>
              </a:ext>
            </a:extLst>
          </p:cNvPr>
          <p:cNvSpPr txBox="1"/>
          <p:nvPr/>
        </p:nvSpPr>
        <p:spPr>
          <a:xfrm>
            <a:off x="9374576" y="5391222"/>
            <a:ext cx="16503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latin typeface="Inter"/>
                <a:cs typeface="Times New Roman"/>
              </a:rPr>
              <a:t>Liisa Harakkamäki,</a:t>
            </a:r>
          </a:p>
          <a:p>
            <a:r>
              <a:rPr lang="fi-FI" sz="1200">
                <a:latin typeface="Inter"/>
                <a:cs typeface="Times New Roman"/>
              </a:rPr>
              <a:t>Senior </a:t>
            </a:r>
            <a:r>
              <a:rPr lang="fi-FI" sz="1200" err="1">
                <a:latin typeface="Inter"/>
                <a:cs typeface="Times New Roman"/>
              </a:rPr>
              <a:t>Lecturer</a:t>
            </a:r>
            <a:r>
              <a:rPr lang="fi-FI" sz="1200">
                <a:latin typeface="Inter"/>
                <a:cs typeface="Times New Roman"/>
              </a:rPr>
              <a:t>, School of Health and </a:t>
            </a:r>
            <a:r>
              <a:rPr lang="fi-FI" sz="1200" err="1">
                <a:latin typeface="Inter"/>
                <a:cs typeface="Times New Roman"/>
              </a:rPr>
              <a:t>Social</a:t>
            </a:r>
            <a:r>
              <a:rPr lang="fi-FI" sz="1200">
                <a:latin typeface="Inter"/>
                <a:cs typeface="Times New Roman"/>
              </a:rPr>
              <a:t> Services</a:t>
            </a:r>
          </a:p>
        </p:txBody>
      </p:sp>
      <p:sp>
        <p:nvSpPr>
          <p:cNvPr id="15" name="Puhekupla: Soikea 14">
            <a:extLst>
              <a:ext uri="{FF2B5EF4-FFF2-40B4-BE49-F238E27FC236}">
                <a16:creationId xmlns:a16="http://schemas.microsoft.com/office/drawing/2014/main" id="{F6DF42AC-A762-8EF1-3DC9-725622E08C7F}"/>
              </a:ext>
            </a:extLst>
          </p:cNvPr>
          <p:cNvSpPr/>
          <p:nvPr/>
        </p:nvSpPr>
        <p:spPr>
          <a:xfrm>
            <a:off x="3216743" y="2870546"/>
            <a:ext cx="5219461" cy="2057959"/>
          </a:xfrm>
          <a:prstGeom prst="wedgeEllipseCallout">
            <a:avLst/>
          </a:prstGeom>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4000" err="1"/>
              <a:t>Cancelled</a:t>
            </a:r>
            <a:r>
              <a:rPr lang="fi-FI" sz="4000"/>
              <a:t>!</a:t>
            </a:r>
          </a:p>
        </p:txBody>
      </p:sp>
    </p:spTree>
    <p:extLst>
      <p:ext uri="{BB962C8B-B14F-4D97-AF65-F5344CB8AC3E}">
        <p14:creationId xmlns:p14="http://schemas.microsoft.com/office/powerpoint/2010/main" val="3685255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Laajakuva</PresentationFormat>
  <Slides>52</Slides>
  <Notes>0</Notes>
  <HiddenSlides>0</HiddenSlides>
  <ScaleCrop>false</ScaleCrop>
  <HeadingPairs>
    <vt:vector size="4" baseType="variant">
      <vt:variant>
        <vt:lpstr>Teema</vt:lpstr>
      </vt:variant>
      <vt:variant>
        <vt:i4>1</vt:i4>
      </vt:variant>
      <vt:variant>
        <vt:lpstr>Dian otsikot</vt:lpstr>
      </vt:variant>
      <vt:variant>
        <vt:i4>52</vt:i4>
      </vt:variant>
    </vt:vector>
  </HeadingPairs>
  <TitlesOfParts>
    <vt:vector size="53" baseType="lpstr">
      <vt:lpstr>Office Theme</vt:lpstr>
      <vt:lpstr>Wellbeing International Week 2025   Building safer communities together</vt:lpstr>
      <vt:lpstr>Wellbeing International Week 2025   "Building safer communities together"</vt:lpstr>
      <vt:lpstr>Wellbeing International Week 2025   "Building safer communities together"</vt:lpstr>
      <vt:lpstr>Monday, Feb. 17th, afternoon sessions 13.00-15.30</vt:lpstr>
      <vt:lpstr>Wellbeing in School</vt:lpstr>
      <vt:lpstr>Protective Wraps, transcultural aids for families </vt:lpstr>
      <vt:lpstr>Research with Vulnerable Populations</vt:lpstr>
      <vt:lpstr>Personal sustainability in helping professions: Stress management, resilience and wellbeing</vt:lpstr>
      <vt:lpstr> Escape room, multisensory room and tips for safe client encounters</vt:lpstr>
      <vt:lpstr>Safety in education: aspects at the individual, institutional and societal levels</vt:lpstr>
      <vt:lpstr> Integrating Design Thinking in Research and Insights into Nursing Education in a Public University in Brazil</vt:lpstr>
      <vt:lpstr>Tuesday, Feb. 18th  </vt:lpstr>
      <vt:lpstr>Tuesday, Feb. 18th, afternoon sessions 12:30-15:00</vt:lpstr>
      <vt:lpstr>Deep Democracy</vt:lpstr>
      <vt:lpstr>Movement-based activies and drama techniques in language teaching</vt:lpstr>
      <vt:lpstr>Storytelling in teacher development    - creating a safe environment in multilingual communities</vt:lpstr>
      <vt:lpstr>“Safety first!” Let's create learning environments and learnsettings for all children</vt:lpstr>
      <vt:lpstr>Didactic material for working on cybersecurity in education</vt:lpstr>
      <vt:lpstr>Building a sense of safety in our living enviroments</vt:lpstr>
      <vt:lpstr> Escape room, multisensory room and tips for safe client encounters</vt:lpstr>
      <vt:lpstr>Working as a team. Understanding bullying in the workplace</vt:lpstr>
      <vt:lpstr>My safety backpack: how to create safety in difficult times</vt:lpstr>
      <vt:lpstr>Inclusion and exclusion in learning communities in daycare</vt:lpstr>
      <vt:lpstr>Wednesday, Feb 19th, morning sessions 9:00-11:30</vt:lpstr>
      <vt:lpstr>Signs of Safety</vt:lpstr>
      <vt:lpstr>Movement-based activies and drama techniques in language teaching</vt:lpstr>
      <vt:lpstr>Personal sustainability in helping professions: Stress management, resilience and wellbeing</vt:lpstr>
      <vt:lpstr>Prevention, risks and good use of technology in Spanish schools</vt:lpstr>
      <vt:lpstr>The role of storytelling and non-verbal communication in fostering a safe, plurilingual enviroment</vt:lpstr>
      <vt:lpstr>Wednesday, Feb 19th, afternoon sessions 12:30-15:00</vt:lpstr>
      <vt:lpstr>Cohesion- About feeling of belonging and being students as a team/class</vt:lpstr>
      <vt:lpstr>Developing Personal Resilience to Enhance Community and Workplace Well-Being</vt:lpstr>
      <vt:lpstr>Music to enhance bonding between parents and children</vt:lpstr>
      <vt:lpstr>Understanding foreign literature as a way to develop empathy</vt:lpstr>
      <vt:lpstr>Presenting a method/training for social skills and mindfulness for children</vt:lpstr>
      <vt:lpstr>Parents' and their adolescents' experiences of accessing mental health services</vt:lpstr>
      <vt:lpstr>Inclusive Communities for the Older Adult</vt:lpstr>
      <vt:lpstr>Thursday, Feb 20th, morning sessions 9:00-11:30</vt:lpstr>
      <vt:lpstr>Emotional and cultural integration through books</vt:lpstr>
      <vt:lpstr>Talking with children in the classroom</vt:lpstr>
      <vt:lpstr>Storytelling in teacher development – creating a safe enviroment in multilingual communities</vt:lpstr>
      <vt:lpstr>The role of movement-based activities and drama techniques in creating a sense of community and fostering a feeling of togetherness</vt:lpstr>
      <vt:lpstr>Creating principles of a safer  space on students' terms </vt:lpstr>
      <vt:lpstr>Thursday, Feb 20th, afternoon sessions 12:30-15:00</vt:lpstr>
      <vt:lpstr>“Safety first!” Let's create learning environments and learnsettings for all children</vt:lpstr>
      <vt:lpstr>Didactic material for working on cybersecurity in education</vt:lpstr>
      <vt:lpstr>Communities of learning in Social Education</vt:lpstr>
      <vt:lpstr>Design thinking for building safer communities</vt:lpstr>
      <vt:lpstr>Working with the code for reporting domestic violence &amp; child abuse in the Netherlands</vt:lpstr>
      <vt:lpstr>Inclusive education</vt:lpstr>
      <vt:lpstr>Body, Mind and Hearts in Music</vt:lpstr>
      <vt:lpstr>Friday, Feb 21st,   closing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Tuija Jurvanen</dc:creator>
  <cp:revision>113</cp:revision>
  <dcterms:created xsi:type="dcterms:W3CDTF">2024-12-13T07:46:49Z</dcterms:created>
  <dcterms:modified xsi:type="dcterms:W3CDTF">2025-02-13T06:37:42Z</dcterms:modified>
</cp:coreProperties>
</file>