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604" r:id="rId5"/>
  </p:sldIdLst>
  <p:sldSz cx="12192000" cy="6858000"/>
  <p:notesSz cx="6761163" cy="99425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F2599C-E183-DE26-0CAB-1399AC0589E5}" name="Veera Suontausta" initials="VS" userId="S::s1372@hamk.fi::8c916b62-fde6-4c22-8ae8-e3c9ecc6cc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A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2909DF-6699-8112-8B93-4B913AE67059}" v="40" dt="2026-10-02T10:09:33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D3DDC-54C2-4EBB-B0BB-561951B6C9E5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4ABEF-930F-4F42-87FA-9482C4D738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6295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0FEE09-42A7-62F4-F39F-2B24E72F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49AECCC-D346-23D4-D605-40D0B55110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CD9B17-8202-9EA5-5D16-AD7FD6827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022CC6-4B14-41E6-1151-94802880A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7F1F7A-249F-7C5A-0F9D-B4A7BF053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1993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B1B20C-30D2-460C-5384-FB632C055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1AB5103-B895-E925-86B5-E76ABCE92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E49B9EE-8F5A-83EF-B593-3E7E25389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D2D5DD0-3886-E1E9-894F-B806B62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1317C7-6CDE-0EDB-3CEC-529B190E8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3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8DD14A-AAB9-158C-FACA-5AC6F81B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192E20-477A-0E45-1EF3-4CBD93129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8B12CF-C34D-6807-B4F7-2EDC4182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CB7799-8436-5752-1B38-FB183405F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07EC55C-F7D9-2D45-8EE8-C1A6A818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063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145564-68B3-CABC-63B4-54B9D6E9E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A464AC-5341-FFED-9765-A54AF80A52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5A03EA3-C4A8-67D0-4FCE-5DD354965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EA7BDB2-BA3B-0158-1047-E6332A10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84C6B3-F28E-170C-D88E-3BEC0EFB9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E6CA5C-EE73-0D63-507D-DD8BBB0C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45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ABE61B-FA8E-7950-0342-BC809202F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890539-09BE-47CE-DF6A-A11BCBC6B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5455D9-E163-2706-F6CF-46C911BC3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762C360-DC4F-8D14-9529-300816C31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32A48ED-DD05-ECBE-BEDB-C110C70F7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0B6DFC-8776-B59C-5C8C-1F2D70C61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D12F941-11C1-1410-F2DB-D662C1E5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25CD63D-450A-3DC9-0889-6C8B44B9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946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24DC51-8819-FC98-9550-27031A46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7930F7B-E8C0-4F8D-2E85-3738505CC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6DB8A51-376B-F07B-DEBB-9F1EED7B7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D3D25AA-70D2-12DA-A0E8-FC8E5700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170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B0A2C58-15F8-0898-E0A9-17E63F94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2A75D1D-A4C1-A1D4-4539-028657FF4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7F06117-AC2E-4543-35CC-C781362E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299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F07FBD-37BB-0CC9-D977-C15A8466C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2C7C2B-5E59-9F98-81C5-BBE765DF3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4F6EFB1-7AEA-3AFF-1154-271B0568D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4A903A-0E62-99BE-3458-83C29E4A7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66D476B-E41D-217C-5866-144C11055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C0FAF85-F07C-EAF8-9341-C678F1BB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28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B0E2A8-355E-860E-8A54-CA5458B5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2110987-4708-6751-5054-E8B1C1F7F2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EBE453-F4BA-A7ED-939C-B73569E78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C30D43F-1D3C-39D4-44FD-7E57C12A0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0A020EC-E394-DB17-30CC-738E32D47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F378E33-52F8-F90A-83C2-F90A6BDD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6936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26A8B-B991-16DF-FAA3-39393715F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D016C24-0EED-960A-6355-699477C6F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B3EB085-4544-5558-3D49-37D5398D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514A2A-1D5F-B932-C7B5-9AB4C8F61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3607C5-DD2C-F85A-35D7-5D707B8D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927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E312CAE-73B5-DD3F-5EA8-B237B4854A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58D8956-4C0A-2F42-3660-BB2AADB83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809364-98FD-6F19-4D1F-2E1DAD62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AB77AA-8EF9-3C13-0C80-EC4E0BAE0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A3412E-935D-8C68-7B22-24C25644A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2969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vasemmalla kuva oikella – Grafi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C437BB1-9519-B896-787B-48FFE8F64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2107D0-8658-4288-A7E7-FF16D782641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</a:t>
            </a:r>
            <a:br>
              <a:rPr lang="en-GB"/>
            </a:br>
            <a:r>
              <a:rPr lang="en-GB"/>
              <a:t>to add picture</a:t>
            </a:r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7997924B-C694-4443-9052-AB424E10C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98" y="847615"/>
            <a:ext cx="4674602" cy="181393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10633A4-2EBD-43D9-A4C3-AF4159C07F8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3198" y="2899107"/>
            <a:ext cx="4674602" cy="36429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2">
            <a:extLst>
              <a:ext uri="{FF2B5EF4-FFF2-40B4-BE49-F238E27FC236}">
                <a16:creationId xmlns:a16="http://schemas.microsoft.com/office/drawing/2014/main" id="{C79E3A65-E412-FA8B-3D1F-825380CB5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42034" y="123580"/>
            <a:ext cx="1134936" cy="7854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F587D7A-E7F5-DF10-2E73-A1CB2F7CB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1662" y="155818"/>
            <a:ext cx="2410761" cy="91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8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B1DE56E-B424-3D90-C075-2797D403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AE540F6-97CA-546F-3387-DAA2F1F8B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5BB37E-5E5D-C0CF-CE20-A8FAAA0AD0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DCBFC-924D-4236-B177-E76EA97E922C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AF8D10F-8523-12D4-820C-7D4C6BFE8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50EAD3E-E45A-F92F-7C09-A4F22768C4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6956B-584C-4970-A2F2-F941DCE5E27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CAC67E-820A-0E9A-139E-937C8C9188A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9886950" y="63500"/>
            <a:ext cx="22701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Luottamuksellinen - Confidential (3Y)</a:t>
            </a:r>
          </a:p>
        </p:txBody>
      </p:sp>
    </p:spTree>
    <p:extLst>
      <p:ext uri="{BB962C8B-B14F-4D97-AF65-F5344CB8AC3E}">
        <p14:creationId xmlns:p14="http://schemas.microsoft.com/office/powerpoint/2010/main" val="4496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EA03D-1EE6-74AF-04C9-EC3053B53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1FFC8C0-F205-0953-9592-8FAD6770036A}"/>
              </a:ext>
            </a:extLst>
          </p:cNvPr>
          <p:cNvSpPr txBox="1">
            <a:spLocks/>
          </p:cNvSpPr>
          <p:nvPr/>
        </p:nvSpPr>
        <p:spPr>
          <a:xfrm>
            <a:off x="223406" y="149242"/>
            <a:ext cx="5865073" cy="56166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500"/>
              </a:spcBef>
              <a:spcAft>
                <a:spcPts val="800"/>
              </a:spcAft>
              <a:buNone/>
            </a:pPr>
            <a:r>
              <a:rPr lang="fi-FI" sz="2400" b="1">
                <a:solidFill>
                  <a:srgbClr val="000000"/>
                </a:solidFill>
                <a:ea typeface="+mn-lt"/>
                <a:cs typeface="+mn-lt"/>
              </a:rPr>
              <a:t>Ohjelma 30.10.2026 Luomusertifiointi ja valvonta, luomu laatujärjestelmänä</a:t>
            </a:r>
            <a:endParaRPr lang="fi-FI" sz="2400" b="1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000" b="1"/>
              <a:t>9.00 Avaus, </a:t>
            </a:r>
            <a:r>
              <a:rPr lang="fi-FI" sz="2000"/>
              <a:t>lehtori Annika Michelson, HAMK</a:t>
            </a:r>
            <a:br>
              <a:rPr lang="fi-FI" sz="2000" b="1">
                <a:ea typeface="Calibri"/>
                <a:cs typeface="Calibri"/>
              </a:rPr>
            </a:br>
            <a:r>
              <a:rPr lang="fi-FI" sz="2000" b="1"/>
              <a:t>9.05 Luomu osana erilaisia laatujärjestelmiä, </a:t>
            </a:r>
            <a:r>
              <a:rPr lang="fi-FI" sz="2000"/>
              <a:t>Jaana Liikkanen, KoKo Palvelut  </a:t>
            </a:r>
            <a:br>
              <a:rPr lang="fi-FI" sz="2000">
                <a:ea typeface="Calibri"/>
                <a:cs typeface="Calibri"/>
              </a:rPr>
            </a:br>
            <a:r>
              <a:rPr lang="fi-FI" sz="2000" b="1">
                <a:ea typeface="Calibri"/>
                <a:cs typeface="Calibri"/>
              </a:rPr>
              <a:t>10.00 Valvonnasta arvoa luomuketjuun</a:t>
            </a:r>
            <a:r>
              <a:rPr lang="fi-FI" sz="2000">
                <a:ea typeface="Calibri"/>
                <a:cs typeface="Calibri"/>
              </a:rPr>
              <a:t>, Marja Ylätalo, Ruokavirasto</a:t>
            </a:r>
            <a:endParaRPr lang="fi-FI" sz="2000" b="1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000" b="1">
                <a:ea typeface="Calibri"/>
                <a:cs typeface="Calibri"/>
              </a:rPr>
              <a:t>10.45</a:t>
            </a:r>
            <a:r>
              <a:rPr lang="fi-FI" sz="2000" b="1"/>
              <a:t> TAUKO</a:t>
            </a:r>
            <a:endParaRPr lang="fi-FI" sz="2000" b="1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000" b="1"/>
              <a:t>11.00 LuomuOPE –koulutustuotteen esittely,</a:t>
            </a:r>
            <a:br>
              <a:rPr lang="fi-FI" sz="2000" b="1"/>
            </a:br>
            <a:r>
              <a:rPr lang="fi-FI" sz="2000" b="1"/>
              <a:t> projektipäällikkö Annika Michelson, HAMK</a:t>
            </a:r>
            <a:endParaRPr lang="fi-FI" sz="2000" b="1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000">
                <a:ea typeface="+mn-lt"/>
                <a:cs typeface="+mn-lt"/>
              </a:rPr>
              <a:t>Luomusertifiointi ja valvonta, luomu laatujärjestelmänä</a:t>
            </a:r>
            <a:r>
              <a:rPr lang="fi-FI" sz="2000"/>
              <a:t>-osion esittely, testaus ja käyttöönotto omassa opetuksessa</a:t>
            </a:r>
            <a:endParaRPr lang="fi-FI" sz="2000"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000" b="1"/>
              <a:t>12.00 Tilaisuuden päätös</a:t>
            </a:r>
            <a:endParaRPr lang="fi-FI" sz="2000" b="1">
              <a:ea typeface="Calibri"/>
              <a:cs typeface="Calibri"/>
            </a:endParaRPr>
          </a:p>
        </p:txBody>
      </p:sp>
      <p:pic>
        <p:nvPicPr>
          <p:cNvPr id="5" name="Picture Placeholder 1" descr="A person holding a bunch of carrots&#10;&#10;Description automatically generated">
            <a:extLst>
              <a:ext uri="{FF2B5EF4-FFF2-40B4-BE49-F238E27FC236}">
                <a16:creationId xmlns:a16="http://schemas.microsoft.com/office/drawing/2014/main" id="{CD944404-8FFF-C21C-FDD1-FDFA0FF4EB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70" r="2037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9A393FF-DF6F-C5FE-B1B2-71B4ABA27C68}"/>
              </a:ext>
            </a:extLst>
          </p:cNvPr>
          <p:cNvSpPr txBox="1"/>
          <p:nvPr/>
        </p:nvSpPr>
        <p:spPr>
          <a:xfrm>
            <a:off x="10194667" y="6550222"/>
            <a:ext cx="1905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>
                <a:solidFill>
                  <a:schemeClr val="bg1"/>
                </a:solidFill>
              </a:rPr>
              <a:t>Kuva: stock.adobe.com</a:t>
            </a:r>
          </a:p>
        </p:txBody>
      </p:sp>
      <p:pic>
        <p:nvPicPr>
          <p:cNvPr id="9" name="Kuva 8" descr="Kuva, joka sisältää kohteen teksti, Fontti, kuvakaappaus, logo&#10;&#10;Tekoälyllä luotu sisältö voi olla virheellistä.">
            <a:extLst>
              <a:ext uri="{FF2B5EF4-FFF2-40B4-BE49-F238E27FC236}">
                <a16:creationId xmlns:a16="http://schemas.microsoft.com/office/drawing/2014/main" id="{DE9E4393-5526-4A6C-30A8-FD138071C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" y="5772248"/>
            <a:ext cx="6076769" cy="1085752"/>
          </a:xfrm>
          <a:prstGeom prst="rect">
            <a:avLst/>
          </a:prstGeom>
        </p:spPr>
      </p:pic>
      <p:sp>
        <p:nvSpPr>
          <p:cNvPr id="8" name="Otsikko 2">
            <a:extLst>
              <a:ext uri="{FF2B5EF4-FFF2-40B4-BE49-F238E27FC236}">
                <a16:creationId xmlns:a16="http://schemas.microsoft.com/office/drawing/2014/main" id="{A2A9D230-518D-A43B-95EA-7FC0FADE3EFA}"/>
              </a:ext>
            </a:extLst>
          </p:cNvPr>
          <p:cNvSpPr txBox="1">
            <a:spLocks/>
          </p:cNvSpPr>
          <p:nvPr/>
        </p:nvSpPr>
        <p:spPr>
          <a:xfrm>
            <a:off x="6097090" y="5150045"/>
            <a:ext cx="6093818" cy="138845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i-FI" sz="2800" b="1">
                <a:solidFill>
                  <a:schemeClr val="bg1"/>
                </a:solidFill>
                <a:latin typeface="+mn-lt"/>
                <a:ea typeface="+mj-lt"/>
                <a:cs typeface="+mj-lt"/>
              </a:rPr>
              <a:t>Opi luomusta -teemapäivä 30.10.2026</a:t>
            </a:r>
            <a:br>
              <a:rPr lang="fi-FI" sz="2800" b="1">
                <a:latin typeface="+mn-lt"/>
                <a:ea typeface="+mj-lt"/>
                <a:cs typeface="+mj-lt"/>
              </a:rPr>
            </a:br>
            <a:r>
              <a:rPr lang="fi-FI" sz="2800" b="1">
                <a:ea typeface="+mj-lt"/>
                <a:cs typeface="+mj-lt"/>
              </a:rPr>
              <a:t>Luomusertifiointi ja valvonta, luomu laatujärjestelmänä</a:t>
            </a:r>
            <a:endParaRPr lang="fi-FI" sz="2800" b="1">
              <a:solidFill>
                <a:schemeClr val="tx1">
                  <a:lumMod val="95000"/>
                  <a:lumOff val="5000"/>
                </a:schemeClr>
              </a:solidFill>
              <a:latin typeface="Calibri Light"/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91235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31d24e-7ca5-4646-bf2a-224f78fc007e">
      <Terms xmlns="http://schemas.microsoft.com/office/infopath/2007/PartnerControls"/>
    </lcf76f155ced4ddcb4097134ff3c332f>
    <TaxCatchAll xmlns="7e32bfde-a002-4298-b028-c4baf7bfc3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68901B228D3D74E890C1043BC64E156" ma:contentTypeVersion="15" ma:contentTypeDescription="Luo uusi asiakirja." ma:contentTypeScope="" ma:versionID="1efe58d52b7dd6c03f3d064f6c06ba87">
  <xsd:schema xmlns:xsd="http://www.w3.org/2001/XMLSchema" xmlns:xs="http://www.w3.org/2001/XMLSchema" xmlns:p="http://schemas.microsoft.com/office/2006/metadata/properties" xmlns:ns2="5031d24e-7ca5-4646-bf2a-224f78fc007e" xmlns:ns3="7e32bfde-a002-4298-b028-c4baf7bfc3c1" targetNamespace="http://schemas.microsoft.com/office/2006/metadata/properties" ma:root="true" ma:fieldsID="df3765ee41b57c3bcd14da92bebfea39" ns2:_="" ns3:_="">
    <xsd:import namespace="5031d24e-7ca5-4646-bf2a-224f78fc007e"/>
    <xsd:import namespace="7e32bfde-a002-4298-b028-c4baf7bfc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1d24e-7ca5-4646-bf2a-224f78fc00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e1c13e40-b2b1-49b8-8663-ef592bdcc8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2bfde-a002-4298-b028-c4baf7bfc3c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0ace44c-c494-43c3-bd7d-5c03d565f6af}" ma:internalName="TaxCatchAll" ma:showField="CatchAllData" ma:web="7e32bfde-a002-4298-b028-c4baf7bfc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2FE862-D9D4-4C68-ABCC-AFE58AC15929}">
  <ds:schemaRefs>
    <ds:schemaRef ds:uri="5031d24e-7ca5-4646-bf2a-224f78fc007e"/>
    <ds:schemaRef ds:uri="7e32bfde-a002-4298-b028-c4baf7bfc3c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37B9927-C73E-4C9C-B158-5D5E75E559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0F4C34-0314-49AE-B309-6080AFF464EB}">
  <ds:schemaRefs>
    <ds:schemaRef ds:uri="5031d24e-7ca5-4646-bf2a-224f78fc007e"/>
    <ds:schemaRef ds:uri="7e32bfde-a002-4298-b028-c4baf7bfc3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8407683-73c5-4ab0-822f-ba3ae7600aea}" enabled="1" method="Standard" siteId="{fbd2f045-b34c-4673-9534-8f2374355ce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Office-teema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LuomuOPE  -lisää luomuosaamista ruokaketjun koulutuksiin </dc:title>
  <dc:creator>Outi Vahtila</dc:creator>
  <cp:revision>2</cp:revision>
  <cp:lastPrinted>2025-10-21T09:14:01Z</cp:lastPrinted>
  <dcterms:created xsi:type="dcterms:W3CDTF">2024-10-09T10:31:32Z</dcterms:created>
  <dcterms:modified xsi:type="dcterms:W3CDTF">2026-10-06T10:33:51Z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0x010100468901B228D3D74E890C1043BC64E156</vt:lpwstr>
  </property>
  <property fmtid="{D5CDD505-2E9C-101B-9397-08002B2CF9AE}" pid="3" name="MediaServiceImageTags">
    <vt:lpwstr/>
  </property>
  <property fmtid="{D5CDD505-2E9C-101B-9397-08002B2CF9AE}" pid="4" name="ClassificationContentMarkingHeaderLocations">
    <vt:lpwstr>Office-teema:8</vt:lpwstr>
  </property>
  <property fmtid="{D5CDD505-2E9C-101B-9397-08002B2CF9AE}" pid="5" name="ClassificationContentMarkingHeaderText">
    <vt:lpwstr>Luottamuksellinen - Confidential (3Y)</vt:lpwstr>
  </property>
</Properties>
</file>